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7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8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8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8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04" r:id="rId1"/>
  </p:sldMasterIdLst>
  <p:notesMasterIdLst>
    <p:notesMasterId r:id="rId215"/>
  </p:notesMasterIdLst>
  <p:sldIdLst>
    <p:sldId id="478" r:id="rId2"/>
    <p:sldId id="479" r:id="rId3"/>
    <p:sldId id="689" r:id="rId4"/>
    <p:sldId id="703" r:id="rId5"/>
    <p:sldId id="711" r:id="rId6"/>
    <p:sldId id="692" r:id="rId7"/>
    <p:sldId id="704" r:id="rId8"/>
    <p:sldId id="700" r:id="rId9"/>
    <p:sldId id="701" r:id="rId10"/>
    <p:sldId id="702" r:id="rId11"/>
    <p:sldId id="705" r:id="rId12"/>
    <p:sldId id="706" r:id="rId13"/>
    <p:sldId id="694" r:id="rId14"/>
    <p:sldId id="695" r:id="rId15"/>
    <p:sldId id="708" r:id="rId16"/>
    <p:sldId id="486" r:id="rId17"/>
    <p:sldId id="508" r:id="rId18"/>
    <p:sldId id="712" r:id="rId19"/>
    <p:sldId id="713" r:id="rId20"/>
    <p:sldId id="714" r:id="rId21"/>
    <p:sldId id="715" r:id="rId22"/>
    <p:sldId id="716" r:id="rId23"/>
    <p:sldId id="2147478697" r:id="rId24"/>
    <p:sldId id="710" r:id="rId25"/>
    <p:sldId id="259" r:id="rId26"/>
    <p:sldId id="260" r:id="rId27"/>
    <p:sldId id="533" r:id="rId28"/>
    <p:sldId id="534" r:id="rId29"/>
    <p:sldId id="535" r:id="rId30"/>
    <p:sldId id="536" r:id="rId31"/>
    <p:sldId id="537" r:id="rId32"/>
    <p:sldId id="538" r:id="rId33"/>
    <p:sldId id="295" r:id="rId34"/>
    <p:sldId id="312" r:id="rId35"/>
    <p:sldId id="539" r:id="rId36"/>
    <p:sldId id="321" r:id="rId37"/>
    <p:sldId id="319" r:id="rId38"/>
    <p:sldId id="320" r:id="rId39"/>
    <p:sldId id="540" r:id="rId40"/>
    <p:sldId id="776" r:id="rId41"/>
    <p:sldId id="777" r:id="rId42"/>
    <p:sldId id="322" r:id="rId43"/>
    <p:sldId id="283" r:id="rId44"/>
    <p:sldId id="541" r:id="rId45"/>
    <p:sldId id="325" r:id="rId46"/>
    <p:sldId id="542" r:id="rId47"/>
    <p:sldId id="324" r:id="rId48"/>
    <p:sldId id="323" r:id="rId49"/>
    <p:sldId id="316" r:id="rId50"/>
    <p:sldId id="326" r:id="rId51"/>
    <p:sldId id="327" r:id="rId52"/>
    <p:sldId id="331" r:id="rId53"/>
    <p:sldId id="543" r:id="rId54"/>
    <p:sldId id="544" r:id="rId55"/>
    <p:sldId id="330" r:id="rId56"/>
    <p:sldId id="291" r:id="rId57"/>
    <p:sldId id="311" r:id="rId58"/>
    <p:sldId id="315" r:id="rId59"/>
    <p:sldId id="545" r:id="rId60"/>
    <p:sldId id="546" r:id="rId61"/>
    <p:sldId id="298" r:id="rId62"/>
    <p:sldId id="547" r:id="rId63"/>
    <p:sldId id="548" r:id="rId64"/>
    <p:sldId id="300" r:id="rId65"/>
    <p:sldId id="549" r:id="rId66"/>
    <p:sldId id="550" r:id="rId67"/>
    <p:sldId id="551" r:id="rId68"/>
    <p:sldId id="722" r:id="rId69"/>
    <p:sldId id="723" r:id="rId70"/>
    <p:sldId id="616" r:id="rId71"/>
    <p:sldId id="617" r:id="rId72"/>
    <p:sldId id="618" r:id="rId73"/>
    <p:sldId id="619" r:id="rId74"/>
    <p:sldId id="622" r:id="rId75"/>
    <p:sldId id="620" r:id="rId76"/>
    <p:sldId id="621" r:id="rId77"/>
    <p:sldId id="623" r:id="rId78"/>
    <p:sldId id="627" r:id="rId79"/>
    <p:sldId id="628" r:id="rId80"/>
    <p:sldId id="629" r:id="rId81"/>
    <p:sldId id="630" r:id="rId82"/>
    <p:sldId id="631" r:id="rId83"/>
    <p:sldId id="632" r:id="rId84"/>
    <p:sldId id="633" r:id="rId85"/>
    <p:sldId id="634" r:id="rId86"/>
    <p:sldId id="635" r:id="rId87"/>
    <p:sldId id="636" r:id="rId88"/>
    <p:sldId id="637" r:id="rId89"/>
    <p:sldId id="638" r:id="rId90"/>
    <p:sldId id="643" r:id="rId91"/>
    <p:sldId id="645" r:id="rId92"/>
    <p:sldId id="650" r:id="rId93"/>
    <p:sldId id="651" r:id="rId94"/>
    <p:sldId id="652" r:id="rId95"/>
    <p:sldId id="653" r:id="rId96"/>
    <p:sldId id="657" r:id="rId97"/>
    <p:sldId id="658" r:id="rId98"/>
    <p:sldId id="659" r:id="rId99"/>
    <p:sldId id="661" r:id="rId100"/>
    <p:sldId id="660" r:id="rId101"/>
    <p:sldId id="662" r:id="rId102"/>
    <p:sldId id="778" r:id="rId103"/>
    <p:sldId id="725" r:id="rId104"/>
    <p:sldId id="257" r:id="rId105"/>
    <p:sldId id="780" r:id="rId106"/>
    <p:sldId id="727" r:id="rId107"/>
    <p:sldId id="728" r:id="rId108"/>
    <p:sldId id="729" r:id="rId109"/>
    <p:sldId id="730" r:id="rId110"/>
    <p:sldId id="779" r:id="rId111"/>
    <p:sldId id="734" r:id="rId112"/>
    <p:sldId id="736" r:id="rId113"/>
    <p:sldId id="735" r:id="rId114"/>
    <p:sldId id="733" r:id="rId115"/>
    <p:sldId id="737" r:id="rId116"/>
    <p:sldId id="738" r:id="rId117"/>
    <p:sldId id="739" r:id="rId118"/>
    <p:sldId id="741" r:id="rId119"/>
    <p:sldId id="742" r:id="rId120"/>
    <p:sldId id="743" r:id="rId121"/>
    <p:sldId id="745" r:id="rId122"/>
    <p:sldId id="781" r:id="rId123"/>
    <p:sldId id="744" r:id="rId124"/>
    <p:sldId id="746" r:id="rId125"/>
    <p:sldId id="747" r:id="rId126"/>
    <p:sldId id="748" r:id="rId127"/>
    <p:sldId id="749" r:id="rId128"/>
    <p:sldId id="750" r:id="rId129"/>
    <p:sldId id="756" r:id="rId130"/>
    <p:sldId id="751" r:id="rId131"/>
    <p:sldId id="755" r:id="rId132"/>
    <p:sldId id="757" r:id="rId133"/>
    <p:sldId id="758" r:id="rId134"/>
    <p:sldId id="754" r:id="rId135"/>
    <p:sldId id="753" r:id="rId136"/>
    <p:sldId id="752" r:id="rId137"/>
    <p:sldId id="759" r:id="rId138"/>
    <p:sldId id="782" r:id="rId139"/>
    <p:sldId id="760" r:id="rId140"/>
    <p:sldId id="764" r:id="rId141"/>
    <p:sldId id="771" r:id="rId142"/>
    <p:sldId id="765" r:id="rId143"/>
    <p:sldId id="768" r:id="rId144"/>
    <p:sldId id="766" r:id="rId145"/>
    <p:sldId id="772" r:id="rId146"/>
    <p:sldId id="767" r:id="rId147"/>
    <p:sldId id="773" r:id="rId148"/>
    <p:sldId id="783" r:id="rId149"/>
    <p:sldId id="2147478705" r:id="rId150"/>
    <p:sldId id="414" r:id="rId151"/>
    <p:sldId id="2147478704" r:id="rId152"/>
    <p:sldId id="2147478707" r:id="rId153"/>
    <p:sldId id="2147478708" r:id="rId154"/>
    <p:sldId id="2147478709" r:id="rId155"/>
    <p:sldId id="2147478710" r:id="rId156"/>
    <p:sldId id="2147478712" r:id="rId157"/>
    <p:sldId id="2147478713" r:id="rId158"/>
    <p:sldId id="2147478711" r:id="rId159"/>
    <p:sldId id="607" r:id="rId160"/>
    <p:sldId id="784" r:id="rId161"/>
    <p:sldId id="785" r:id="rId162"/>
    <p:sldId id="2147478679" r:id="rId163"/>
    <p:sldId id="2147478651" r:id="rId164"/>
    <p:sldId id="2147478600" r:id="rId165"/>
    <p:sldId id="2147478681" r:id="rId166"/>
    <p:sldId id="2147478698" r:id="rId167"/>
    <p:sldId id="2147478694" r:id="rId168"/>
    <p:sldId id="2147478695" r:id="rId169"/>
    <p:sldId id="2147478699" r:id="rId170"/>
    <p:sldId id="2147478700" r:id="rId171"/>
    <p:sldId id="2147478701" r:id="rId172"/>
    <p:sldId id="2147478687" r:id="rId173"/>
    <p:sldId id="2147478702" r:id="rId174"/>
    <p:sldId id="2147478703" r:id="rId175"/>
    <p:sldId id="2147478690" r:id="rId176"/>
    <p:sldId id="2147478612" r:id="rId177"/>
    <p:sldId id="2147478610" r:id="rId178"/>
    <p:sldId id="2147478615" r:id="rId179"/>
    <p:sldId id="2147478616" r:id="rId180"/>
    <p:sldId id="2147478617" r:id="rId181"/>
    <p:sldId id="2147478618" r:id="rId182"/>
    <p:sldId id="2147478676" r:id="rId183"/>
    <p:sldId id="2147478623" r:id="rId184"/>
    <p:sldId id="2147478613" r:id="rId185"/>
    <p:sldId id="2147478660" r:id="rId186"/>
    <p:sldId id="2147478662" r:id="rId187"/>
    <p:sldId id="2147478663" r:id="rId188"/>
    <p:sldId id="2147478664" r:id="rId189"/>
    <p:sldId id="2147478599" r:id="rId190"/>
    <p:sldId id="2147478624" r:id="rId191"/>
    <p:sldId id="2147478666" r:id="rId192"/>
    <p:sldId id="2147478667" r:id="rId193"/>
    <p:sldId id="2147478625" r:id="rId194"/>
    <p:sldId id="2147478668" r:id="rId195"/>
    <p:sldId id="2147478669" r:id="rId196"/>
    <p:sldId id="2147478678" r:id="rId197"/>
    <p:sldId id="2147478670" r:id="rId198"/>
    <p:sldId id="2147478671" r:id="rId199"/>
    <p:sldId id="2147478672" r:id="rId200"/>
    <p:sldId id="2147478630" r:id="rId201"/>
    <p:sldId id="2147478677" r:id="rId202"/>
    <p:sldId id="2147478601" r:id="rId203"/>
    <p:sldId id="2147478644" r:id="rId204"/>
    <p:sldId id="2147478645" r:id="rId205"/>
    <p:sldId id="2147478646" r:id="rId206"/>
    <p:sldId id="2147478647" r:id="rId207"/>
    <p:sldId id="2147478648" r:id="rId208"/>
    <p:sldId id="2147478691" r:id="rId209"/>
    <p:sldId id="2147478602" r:id="rId210"/>
    <p:sldId id="2147478598" r:id="rId211"/>
    <p:sldId id="2147478692" r:id="rId212"/>
    <p:sldId id="2147478693" r:id="rId213"/>
    <p:sldId id="477" r:id="rId2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8C41"/>
    <a:srgbClr val="BFB07D"/>
    <a:srgbClr val="E79D19"/>
    <a:srgbClr val="FFFFFF"/>
    <a:srgbClr val="F2C5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B88D5E-27B4-1148-ADE1-BE040B8DA117}" v="279" dt="2023-12-14T14:50:58.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32"/>
    <p:restoredTop sz="93068"/>
  </p:normalViewPr>
  <p:slideViewPr>
    <p:cSldViewPr snapToGrid="0">
      <p:cViewPr varScale="1">
        <p:scale>
          <a:sx n="144" d="100"/>
          <a:sy n="144" d="100"/>
        </p:scale>
        <p:origin x="3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diagrams/_rels/data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055B86-EE7A-8D4D-9FAC-9724F51E375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E023374A-1D2B-E74A-9934-C9F6F6FD45EE}">
      <dgm:prSet phldrT="[Text]"/>
      <dgm:spPr>
        <a:ln>
          <a:solidFill>
            <a:schemeClr val="bg1"/>
          </a:solidFill>
        </a:ln>
      </dgm:spPr>
      <dgm:t>
        <a:bodyPr/>
        <a:lstStyle/>
        <a:p>
          <a:r>
            <a:rPr lang="en-US">
              <a:solidFill>
                <a:schemeClr val="bg1"/>
              </a:solidFill>
            </a:rPr>
            <a:t>Application</a:t>
          </a:r>
          <a:endParaRPr lang="en-US" dirty="0">
            <a:solidFill>
              <a:schemeClr val="bg1"/>
            </a:solidFill>
          </a:endParaRPr>
        </a:p>
      </dgm:t>
    </dgm:pt>
    <dgm:pt modelId="{F810EA32-5FB4-8F4F-996E-6751350E44E5}" type="parTrans" cxnId="{A8CE365B-E1BE-2E46-B755-2A26A289C9F2}">
      <dgm:prSet/>
      <dgm:spPr/>
      <dgm:t>
        <a:bodyPr/>
        <a:lstStyle/>
        <a:p>
          <a:endParaRPr lang="en-US"/>
        </a:p>
      </dgm:t>
    </dgm:pt>
    <dgm:pt modelId="{DCCF63A6-2350-7D48-8AB7-A86A2B4450CB}" type="sibTrans" cxnId="{A8CE365B-E1BE-2E46-B755-2A26A289C9F2}">
      <dgm:prSet/>
      <dgm:spPr/>
      <dgm:t>
        <a:bodyPr/>
        <a:lstStyle/>
        <a:p>
          <a:endParaRPr lang="en-US"/>
        </a:p>
      </dgm:t>
    </dgm:pt>
    <dgm:pt modelId="{2B0BDAE4-F3F6-AB4B-8EA2-411793DC4AEE}">
      <dgm:prSet phldrT="[Text]"/>
      <dgm:spPr>
        <a:ln>
          <a:solidFill>
            <a:schemeClr val="bg1"/>
          </a:solidFill>
        </a:ln>
      </dgm:spPr>
      <dgm:t>
        <a:bodyPr/>
        <a:lstStyle/>
        <a:p>
          <a:r>
            <a:rPr lang="en-US">
              <a:solidFill>
                <a:schemeClr val="bg1"/>
              </a:solidFill>
            </a:rPr>
            <a:t>Container Runtime</a:t>
          </a:r>
          <a:endParaRPr lang="en-US" dirty="0">
            <a:solidFill>
              <a:schemeClr val="bg1"/>
            </a:solidFill>
          </a:endParaRPr>
        </a:p>
      </dgm:t>
    </dgm:pt>
    <dgm:pt modelId="{27ADC4D0-FB6A-C44E-A577-FB978C49188C}" type="parTrans" cxnId="{672AD610-0A9F-1541-8B7A-4B579A3D168D}">
      <dgm:prSet/>
      <dgm:spPr/>
      <dgm:t>
        <a:bodyPr/>
        <a:lstStyle/>
        <a:p>
          <a:endParaRPr lang="en-US"/>
        </a:p>
      </dgm:t>
    </dgm:pt>
    <dgm:pt modelId="{2BA60425-99C7-5C47-8086-269B89F401D3}" type="sibTrans" cxnId="{672AD610-0A9F-1541-8B7A-4B579A3D168D}">
      <dgm:prSet/>
      <dgm:spPr/>
      <dgm:t>
        <a:bodyPr/>
        <a:lstStyle/>
        <a:p>
          <a:endParaRPr lang="en-US"/>
        </a:p>
      </dgm:t>
    </dgm:pt>
    <dgm:pt modelId="{C6173FD3-5E6D-EA4D-95F9-FC5CA3463AFF}">
      <dgm:prSet phldrT="[Text]"/>
      <dgm:spPr>
        <a:solidFill>
          <a:schemeClr val="accent5">
            <a:alpha val="90000"/>
          </a:schemeClr>
        </a:solidFill>
      </dgm:spPr>
      <dgm:t>
        <a:bodyPr/>
        <a:lstStyle/>
        <a:p>
          <a:r>
            <a:rPr lang="en-US" dirty="0"/>
            <a:t>Provided by the cloud customer. Includes code or binaries; may also include a container image</a:t>
          </a:r>
        </a:p>
      </dgm:t>
    </dgm:pt>
    <dgm:pt modelId="{E8D189C3-EF3D-3A45-ACF1-6540AF8C79BE}" type="parTrans" cxnId="{69431FA4-EA85-6F4A-BBBD-C46C31B1F6F5}">
      <dgm:prSet/>
      <dgm:spPr/>
      <dgm:t>
        <a:bodyPr/>
        <a:lstStyle/>
        <a:p>
          <a:endParaRPr lang="en-US"/>
        </a:p>
      </dgm:t>
    </dgm:pt>
    <dgm:pt modelId="{87DFC10A-8821-974C-B0CE-26ED7981F6C6}" type="sibTrans" cxnId="{69431FA4-EA85-6F4A-BBBD-C46C31B1F6F5}">
      <dgm:prSet/>
      <dgm:spPr/>
      <dgm:t>
        <a:bodyPr/>
        <a:lstStyle/>
        <a:p>
          <a:endParaRPr lang="en-US"/>
        </a:p>
      </dgm:t>
    </dgm:pt>
    <dgm:pt modelId="{5C8EE2BE-FB39-B344-AA3F-F10DE9DB5F8C}">
      <dgm:prSet phldrT="[Text]"/>
      <dgm:spPr>
        <a:solidFill>
          <a:schemeClr val="accent5">
            <a:alpha val="90000"/>
          </a:schemeClr>
        </a:solidFill>
      </dgm:spPr>
      <dgm:t>
        <a:bodyPr/>
        <a:lstStyle/>
        <a:p>
          <a:r>
            <a:rPr lang="en-US"/>
            <a:t>A construct used to provide a consistent deployment environment, isolation, and resource limitsOS</a:t>
          </a:r>
          <a:endParaRPr lang="en-US" dirty="0"/>
        </a:p>
      </dgm:t>
    </dgm:pt>
    <dgm:pt modelId="{9E716081-DFBC-724B-B68C-B96752BE1A76}" type="parTrans" cxnId="{C86E44D0-AE6E-1E49-815D-59FA4198BBCD}">
      <dgm:prSet/>
      <dgm:spPr/>
      <dgm:t>
        <a:bodyPr/>
        <a:lstStyle/>
        <a:p>
          <a:endParaRPr lang="en-US"/>
        </a:p>
      </dgm:t>
    </dgm:pt>
    <dgm:pt modelId="{94710EBC-4B53-2545-A213-091196B7AAD3}" type="sibTrans" cxnId="{C86E44D0-AE6E-1E49-815D-59FA4198BBCD}">
      <dgm:prSet/>
      <dgm:spPr/>
      <dgm:t>
        <a:bodyPr/>
        <a:lstStyle/>
        <a:p>
          <a:endParaRPr lang="en-US"/>
        </a:p>
      </dgm:t>
    </dgm:pt>
    <dgm:pt modelId="{44EB3B06-4593-4148-9D6C-D2AA278BE3B1}">
      <dgm:prSet phldrT="[Text]"/>
      <dgm:spPr>
        <a:solidFill>
          <a:schemeClr val="accent5">
            <a:alpha val="90000"/>
          </a:schemeClr>
        </a:solidFill>
      </dgm:spPr>
      <dgm:t>
        <a:bodyPr/>
        <a:lstStyle/>
        <a:p>
          <a:r>
            <a:rPr lang="en-US" dirty="0"/>
            <a:t>The operating system running on a host used to deploy containers</a:t>
          </a:r>
        </a:p>
      </dgm:t>
    </dgm:pt>
    <dgm:pt modelId="{23EBCFE5-AA4F-0F49-ABD9-149856B69D33}" type="parTrans" cxnId="{5CDA5BFB-32A5-2B40-AD1E-A5E7275C354A}">
      <dgm:prSet/>
      <dgm:spPr/>
      <dgm:t>
        <a:bodyPr/>
        <a:lstStyle/>
        <a:p>
          <a:endParaRPr lang="en-US"/>
        </a:p>
      </dgm:t>
    </dgm:pt>
    <dgm:pt modelId="{D921A35C-17B2-8A44-A6C2-C23572428AD8}" type="sibTrans" cxnId="{5CDA5BFB-32A5-2B40-AD1E-A5E7275C354A}">
      <dgm:prSet/>
      <dgm:spPr/>
      <dgm:t>
        <a:bodyPr/>
        <a:lstStyle/>
        <a:p>
          <a:endParaRPr lang="en-US"/>
        </a:p>
      </dgm:t>
    </dgm:pt>
    <dgm:pt modelId="{C86FA347-B6B1-EB42-896D-DDE759C3A103}">
      <dgm:prSet phldrT="[Text]"/>
      <dgm:spPr>
        <a:ln>
          <a:solidFill>
            <a:schemeClr val="bg1"/>
          </a:solidFill>
        </a:ln>
      </dgm:spPr>
      <dgm:t>
        <a:bodyPr/>
        <a:lstStyle/>
        <a:p>
          <a:r>
            <a:rPr lang="en-US">
              <a:solidFill>
                <a:schemeClr val="bg1"/>
              </a:solidFill>
            </a:rPr>
            <a:t>Framework</a:t>
          </a:r>
          <a:endParaRPr lang="en-US" dirty="0">
            <a:solidFill>
              <a:schemeClr val="bg1"/>
            </a:solidFill>
          </a:endParaRPr>
        </a:p>
      </dgm:t>
    </dgm:pt>
    <dgm:pt modelId="{7532E547-025A-7946-AE3F-80B60914314E}" type="parTrans" cxnId="{C62B8B9A-4FC7-E44E-B8D4-79F5578CB0BE}">
      <dgm:prSet/>
      <dgm:spPr/>
      <dgm:t>
        <a:bodyPr/>
        <a:lstStyle/>
        <a:p>
          <a:endParaRPr lang="en-US"/>
        </a:p>
      </dgm:t>
    </dgm:pt>
    <dgm:pt modelId="{3BBB4630-8142-7646-940D-0A9BD9FAB872}" type="sibTrans" cxnId="{C62B8B9A-4FC7-E44E-B8D4-79F5578CB0BE}">
      <dgm:prSet/>
      <dgm:spPr/>
      <dgm:t>
        <a:bodyPr/>
        <a:lstStyle/>
        <a:p>
          <a:endParaRPr lang="en-US"/>
        </a:p>
      </dgm:t>
    </dgm:pt>
    <dgm:pt modelId="{612784E4-60CC-EB40-B34F-46438ECED87B}">
      <dgm:prSet phldrT="[Text]"/>
      <dgm:spPr>
        <a:solidFill>
          <a:schemeClr val="accent5">
            <a:alpha val="90000"/>
          </a:schemeClr>
        </a:solidFill>
      </dgm:spPr>
      <dgm:t>
        <a:bodyPr/>
        <a:lstStyle/>
        <a:p>
          <a:r>
            <a:rPr lang="en-US"/>
            <a:t>Controls execution details of how the application is run</a:t>
          </a:r>
          <a:endParaRPr lang="en-US" dirty="0"/>
        </a:p>
      </dgm:t>
    </dgm:pt>
    <dgm:pt modelId="{506EE3FE-EB87-2E4E-B4AC-77672E39A6F2}" type="parTrans" cxnId="{6424BD9C-7AFC-CD4F-A8DD-930746A323EB}">
      <dgm:prSet/>
      <dgm:spPr/>
      <dgm:t>
        <a:bodyPr/>
        <a:lstStyle/>
        <a:p>
          <a:endParaRPr lang="en-US"/>
        </a:p>
      </dgm:t>
    </dgm:pt>
    <dgm:pt modelId="{002E3127-6F95-084C-AB9F-7E88960DCD4F}" type="sibTrans" cxnId="{6424BD9C-7AFC-CD4F-A8DD-930746A323EB}">
      <dgm:prSet/>
      <dgm:spPr/>
      <dgm:t>
        <a:bodyPr/>
        <a:lstStyle/>
        <a:p>
          <a:endParaRPr lang="en-US"/>
        </a:p>
      </dgm:t>
    </dgm:pt>
    <dgm:pt modelId="{8E974B84-1798-454D-B6CE-0DBD5653E43B}">
      <dgm:prSet phldrT="[Text]"/>
      <dgm:spPr>
        <a:ln>
          <a:solidFill>
            <a:schemeClr val="bg1"/>
          </a:solidFill>
        </a:ln>
      </dgm:spPr>
      <dgm:t>
        <a:bodyPr/>
        <a:lstStyle/>
        <a:p>
          <a:r>
            <a:rPr lang="en-US" dirty="0">
              <a:solidFill>
                <a:schemeClr val="bg1"/>
              </a:solidFill>
            </a:rPr>
            <a:t>Operating System</a:t>
          </a:r>
        </a:p>
      </dgm:t>
    </dgm:pt>
    <dgm:pt modelId="{154D0F3B-961A-9C4A-8895-8187FF7533C4}" type="parTrans" cxnId="{DE370EAE-143D-6144-A48F-36A9D96BE602}">
      <dgm:prSet/>
      <dgm:spPr/>
      <dgm:t>
        <a:bodyPr/>
        <a:lstStyle/>
        <a:p>
          <a:endParaRPr lang="en-US"/>
        </a:p>
      </dgm:t>
    </dgm:pt>
    <dgm:pt modelId="{C231CFBD-829B-2841-8A28-C83659DF24E6}" type="sibTrans" cxnId="{DE370EAE-143D-6144-A48F-36A9D96BE602}">
      <dgm:prSet/>
      <dgm:spPr/>
      <dgm:t>
        <a:bodyPr/>
        <a:lstStyle/>
        <a:p>
          <a:endParaRPr lang="en-US"/>
        </a:p>
      </dgm:t>
    </dgm:pt>
    <dgm:pt modelId="{A146E01B-8C83-E240-9E84-05FB6798EF1A}">
      <dgm:prSet phldrT="[Text]"/>
      <dgm:spPr>
        <a:ln>
          <a:solidFill>
            <a:schemeClr val="bg1"/>
          </a:solidFill>
        </a:ln>
      </dgm:spPr>
      <dgm:t>
        <a:bodyPr/>
        <a:lstStyle/>
        <a:p>
          <a:r>
            <a:rPr lang="en-US">
              <a:solidFill>
                <a:schemeClr val="bg1"/>
              </a:solidFill>
            </a:rPr>
            <a:t>Hardware</a:t>
          </a:r>
          <a:endParaRPr lang="en-US" dirty="0">
            <a:solidFill>
              <a:schemeClr val="bg1"/>
            </a:solidFill>
          </a:endParaRPr>
        </a:p>
      </dgm:t>
    </dgm:pt>
    <dgm:pt modelId="{0806DB24-B5E8-9F41-B519-B5036D719C62}" type="parTrans" cxnId="{5B81D2DB-89D0-3B4F-8DF1-F75FC1B2579D}">
      <dgm:prSet/>
      <dgm:spPr/>
      <dgm:t>
        <a:bodyPr/>
        <a:lstStyle/>
        <a:p>
          <a:endParaRPr lang="en-US"/>
        </a:p>
      </dgm:t>
    </dgm:pt>
    <dgm:pt modelId="{9ADE17BC-E899-C045-9A6B-3E0AA17DA5F7}" type="sibTrans" cxnId="{5B81D2DB-89D0-3B4F-8DF1-F75FC1B2579D}">
      <dgm:prSet/>
      <dgm:spPr/>
      <dgm:t>
        <a:bodyPr/>
        <a:lstStyle/>
        <a:p>
          <a:endParaRPr lang="en-US"/>
        </a:p>
      </dgm:t>
    </dgm:pt>
    <dgm:pt modelId="{7C418748-7295-8744-802C-8D9B2C80A42A}">
      <dgm:prSet phldrT="[Text]"/>
      <dgm:spPr>
        <a:solidFill>
          <a:schemeClr val="accent5">
            <a:alpha val="90000"/>
          </a:schemeClr>
        </a:solidFill>
      </dgm:spPr>
      <dgm:t>
        <a:bodyPr/>
        <a:lstStyle/>
        <a:p>
          <a:r>
            <a:rPr lang="en-US"/>
            <a:t>The physical resources available</a:t>
          </a:r>
          <a:endParaRPr lang="en-US" dirty="0"/>
        </a:p>
      </dgm:t>
    </dgm:pt>
    <dgm:pt modelId="{6B62F36D-F415-EC4F-85DB-6D0CD3718070}" type="parTrans" cxnId="{39985B6F-11EF-C343-9DAD-865E1625894D}">
      <dgm:prSet/>
      <dgm:spPr/>
      <dgm:t>
        <a:bodyPr/>
        <a:lstStyle/>
        <a:p>
          <a:endParaRPr lang="en-US"/>
        </a:p>
      </dgm:t>
    </dgm:pt>
    <dgm:pt modelId="{BB4E3B51-FB48-CA40-9E26-65BC01F43C43}" type="sibTrans" cxnId="{39985B6F-11EF-C343-9DAD-865E1625894D}">
      <dgm:prSet/>
      <dgm:spPr/>
      <dgm:t>
        <a:bodyPr/>
        <a:lstStyle/>
        <a:p>
          <a:endParaRPr lang="en-US"/>
        </a:p>
      </dgm:t>
    </dgm:pt>
    <dgm:pt modelId="{C8743C19-D632-EF48-BBFC-51A456DA97D8}" type="pres">
      <dgm:prSet presAssocID="{8C055B86-EE7A-8D4D-9FAC-9724F51E3753}" presName="linear" presStyleCnt="0">
        <dgm:presLayoutVars>
          <dgm:dir/>
          <dgm:animLvl val="lvl"/>
          <dgm:resizeHandles val="exact"/>
        </dgm:presLayoutVars>
      </dgm:prSet>
      <dgm:spPr/>
    </dgm:pt>
    <dgm:pt modelId="{2D1B361B-DC52-2841-8257-DAAE907F0645}" type="pres">
      <dgm:prSet presAssocID="{E023374A-1D2B-E74A-9934-C9F6F6FD45EE}" presName="parentLin" presStyleCnt="0"/>
      <dgm:spPr/>
    </dgm:pt>
    <dgm:pt modelId="{C4288073-77A8-9548-B0DF-9CA04C1C87E9}" type="pres">
      <dgm:prSet presAssocID="{E023374A-1D2B-E74A-9934-C9F6F6FD45EE}" presName="parentLeftMargin" presStyleLbl="node1" presStyleIdx="0" presStyleCnt="5"/>
      <dgm:spPr/>
    </dgm:pt>
    <dgm:pt modelId="{4C275DA4-B183-6E49-B801-3E7D491662DF}" type="pres">
      <dgm:prSet presAssocID="{E023374A-1D2B-E74A-9934-C9F6F6FD45EE}" presName="parentText" presStyleLbl="node1" presStyleIdx="0" presStyleCnt="5">
        <dgm:presLayoutVars>
          <dgm:chMax val="0"/>
          <dgm:bulletEnabled val="1"/>
        </dgm:presLayoutVars>
      </dgm:prSet>
      <dgm:spPr/>
    </dgm:pt>
    <dgm:pt modelId="{B20C6F8D-D496-B941-82C5-3AEE31B7668B}" type="pres">
      <dgm:prSet presAssocID="{E023374A-1D2B-E74A-9934-C9F6F6FD45EE}" presName="negativeSpace" presStyleCnt="0"/>
      <dgm:spPr/>
    </dgm:pt>
    <dgm:pt modelId="{B37349D3-7105-FC42-93F3-AB51169B1CB3}" type="pres">
      <dgm:prSet presAssocID="{E023374A-1D2B-E74A-9934-C9F6F6FD45EE}" presName="childText" presStyleLbl="conFgAcc1" presStyleIdx="0" presStyleCnt="5">
        <dgm:presLayoutVars>
          <dgm:bulletEnabled val="1"/>
        </dgm:presLayoutVars>
      </dgm:prSet>
      <dgm:spPr/>
    </dgm:pt>
    <dgm:pt modelId="{1D75DDD2-D47C-534E-9E59-02D6B5BBDCD2}" type="pres">
      <dgm:prSet presAssocID="{DCCF63A6-2350-7D48-8AB7-A86A2B4450CB}" presName="spaceBetweenRectangles" presStyleCnt="0"/>
      <dgm:spPr/>
    </dgm:pt>
    <dgm:pt modelId="{C170FBA0-0A15-7744-8DCB-E4D3A41AE23F}" type="pres">
      <dgm:prSet presAssocID="{C86FA347-B6B1-EB42-896D-DDE759C3A103}" presName="parentLin" presStyleCnt="0"/>
      <dgm:spPr/>
    </dgm:pt>
    <dgm:pt modelId="{81BE73B3-64AC-D247-AB61-2ECF95F463A3}" type="pres">
      <dgm:prSet presAssocID="{C86FA347-B6B1-EB42-896D-DDE759C3A103}" presName="parentLeftMargin" presStyleLbl="node1" presStyleIdx="0" presStyleCnt="5"/>
      <dgm:spPr/>
    </dgm:pt>
    <dgm:pt modelId="{D4D64C39-7A4B-5540-B0AC-585B59626336}" type="pres">
      <dgm:prSet presAssocID="{C86FA347-B6B1-EB42-896D-DDE759C3A103}" presName="parentText" presStyleLbl="node1" presStyleIdx="1" presStyleCnt="5">
        <dgm:presLayoutVars>
          <dgm:chMax val="0"/>
          <dgm:bulletEnabled val="1"/>
        </dgm:presLayoutVars>
      </dgm:prSet>
      <dgm:spPr/>
    </dgm:pt>
    <dgm:pt modelId="{58F39F15-DECC-4A44-A19A-3B7738F385D9}" type="pres">
      <dgm:prSet presAssocID="{C86FA347-B6B1-EB42-896D-DDE759C3A103}" presName="negativeSpace" presStyleCnt="0"/>
      <dgm:spPr/>
    </dgm:pt>
    <dgm:pt modelId="{027DD3DD-F1A3-7244-92D7-C7A2FF8949A3}" type="pres">
      <dgm:prSet presAssocID="{C86FA347-B6B1-EB42-896D-DDE759C3A103}" presName="childText" presStyleLbl="conFgAcc1" presStyleIdx="1" presStyleCnt="5">
        <dgm:presLayoutVars>
          <dgm:bulletEnabled val="1"/>
        </dgm:presLayoutVars>
      </dgm:prSet>
      <dgm:spPr/>
    </dgm:pt>
    <dgm:pt modelId="{2E4934AC-E7D5-FC44-A782-11D5D46EBCF9}" type="pres">
      <dgm:prSet presAssocID="{3BBB4630-8142-7646-940D-0A9BD9FAB872}" presName="spaceBetweenRectangles" presStyleCnt="0"/>
      <dgm:spPr/>
    </dgm:pt>
    <dgm:pt modelId="{007C4803-8CCF-A544-97D1-4BB79AD2B7FC}" type="pres">
      <dgm:prSet presAssocID="{2B0BDAE4-F3F6-AB4B-8EA2-411793DC4AEE}" presName="parentLin" presStyleCnt="0"/>
      <dgm:spPr/>
    </dgm:pt>
    <dgm:pt modelId="{4E19B030-26DF-0B47-BD28-6C4CD97A1B13}" type="pres">
      <dgm:prSet presAssocID="{2B0BDAE4-F3F6-AB4B-8EA2-411793DC4AEE}" presName="parentLeftMargin" presStyleLbl="node1" presStyleIdx="1" presStyleCnt="5"/>
      <dgm:spPr/>
    </dgm:pt>
    <dgm:pt modelId="{31DD0575-E38C-A744-A441-4219783D59F9}" type="pres">
      <dgm:prSet presAssocID="{2B0BDAE4-F3F6-AB4B-8EA2-411793DC4AEE}" presName="parentText" presStyleLbl="node1" presStyleIdx="2" presStyleCnt="5">
        <dgm:presLayoutVars>
          <dgm:chMax val="0"/>
          <dgm:bulletEnabled val="1"/>
        </dgm:presLayoutVars>
      </dgm:prSet>
      <dgm:spPr/>
    </dgm:pt>
    <dgm:pt modelId="{9D98BD4D-2D63-9D4B-9A1E-A464BE1862F3}" type="pres">
      <dgm:prSet presAssocID="{2B0BDAE4-F3F6-AB4B-8EA2-411793DC4AEE}" presName="negativeSpace" presStyleCnt="0"/>
      <dgm:spPr/>
    </dgm:pt>
    <dgm:pt modelId="{228C915B-ED94-A54F-B247-428C4D9EAAC9}" type="pres">
      <dgm:prSet presAssocID="{2B0BDAE4-F3F6-AB4B-8EA2-411793DC4AEE}" presName="childText" presStyleLbl="conFgAcc1" presStyleIdx="2" presStyleCnt="5">
        <dgm:presLayoutVars>
          <dgm:bulletEnabled val="1"/>
        </dgm:presLayoutVars>
      </dgm:prSet>
      <dgm:spPr/>
    </dgm:pt>
    <dgm:pt modelId="{5E190D1E-2E60-E347-9BC1-3A3FCCAB3E72}" type="pres">
      <dgm:prSet presAssocID="{2BA60425-99C7-5C47-8086-269B89F401D3}" presName="spaceBetweenRectangles" presStyleCnt="0"/>
      <dgm:spPr/>
    </dgm:pt>
    <dgm:pt modelId="{1E5DB5FD-E6DA-DE49-943C-F3458E7A0BF5}" type="pres">
      <dgm:prSet presAssocID="{8E974B84-1798-454D-B6CE-0DBD5653E43B}" presName="parentLin" presStyleCnt="0"/>
      <dgm:spPr/>
    </dgm:pt>
    <dgm:pt modelId="{6D566B59-C260-6941-9CF4-1830C4D579B7}" type="pres">
      <dgm:prSet presAssocID="{8E974B84-1798-454D-B6CE-0DBD5653E43B}" presName="parentLeftMargin" presStyleLbl="node1" presStyleIdx="2" presStyleCnt="5"/>
      <dgm:spPr/>
    </dgm:pt>
    <dgm:pt modelId="{85D435E5-D88E-874B-B744-46C42C2F00D2}" type="pres">
      <dgm:prSet presAssocID="{8E974B84-1798-454D-B6CE-0DBD5653E43B}" presName="parentText" presStyleLbl="node1" presStyleIdx="3" presStyleCnt="5">
        <dgm:presLayoutVars>
          <dgm:chMax val="0"/>
          <dgm:bulletEnabled val="1"/>
        </dgm:presLayoutVars>
      </dgm:prSet>
      <dgm:spPr/>
    </dgm:pt>
    <dgm:pt modelId="{8D23A21D-13BD-624E-AC15-FD884A083AB3}" type="pres">
      <dgm:prSet presAssocID="{8E974B84-1798-454D-B6CE-0DBD5653E43B}" presName="negativeSpace" presStyleCnt="0"/>
      <dgm:spPr/>
    </dgm:pt>
    <dgm:pt modelId="{E09B06D9-1948-E94F-9AC3-80C17612ADFC}" type="pres">
      <dgm:prSet presAssocID="{8E974B84-1798-454D-B6CE-0DBD5653E43B}" presName="childText" presStyleLbl="conFgAcc1" presStyleIdx="3" presStyleCnt="5">
        <dgm:presLayoutVars>
          <dgm:bulletEnabled val="1"/>
        </dgm:presLayoutVars>
      </dgm:prSet>
      <dgm:spPr/>
    </dgm:pt>
    <dgm:pt modelId="{36467650-862A-3D41-9CF9-908DBBAFCC07}" type="pres">
      <dgm:prSet presAssocID="{C231CFBD-829B-2841-8A28-C83659DF24E6}" presName="spaceBetweenRectangles" presStyleCnt="0"/>
      <dgm:spPr/>
    </dgm:pt>
    <dgm:pt modelId="{7B9C6433-2DCA-FF46-B3A3-A0D47E68EA22}" type="pres">
      <dgm:prSet presAssocID="{A146E01B-8C83-E240-9E84-05FB6798EF1A}" presName="parentLin" presStyleCnt="0"/>
      <dgm:spPr/>
    </dgm:pt>
    <dgm:pt modelId="{D0F3274F-4244-E145-8DC5-BF45E9C1D9F3}" type="pres">
      <dgm:prSet presAssocID="{A146E01B-8C83-E240-9E84-05FB6798EF1A}" presName="parentLeftMargin" presStyleLbl="node1" presStyleIdx="3" presStyleCnt="5"/>
      <dgm:spPr/>
    </dgm:pt>
    <dgm:pt modelId="{86096EC6-5D92-B544-82EA-2D3A54747334}" type="pres">
      <dgm:prSet presAssocID="{A146E01B-8C83-E240-9E84-05FB6798EF1A}" presName="parentText" presStyleLbl="node1" presStyleIdx="4" presStyleCnt="5">
        <dgm:presLayoutVars>
          <dgm:chMax val="0"/>
          <dgm:bulletEnabled val="1"/>
        </dgm:presLayoutVars>
      </dgm:prSet>
      <dgm:spPr/>
    </dgm:pt>
    <dgm:pt modelId="{EF762257-4E8D-AD4D-B74F-514509A8914A}" type="pres">
      <dgm:prSet presAssocID="{A146E01B-8C83-E240-9E84-05FB6798EF1A}" presName="negativeSpace" presStyleCnt="0"/>
      <dgm:spPr/>
    </dgm:pt>
    <dgm:pt modelId="{59150D81-7911-5E45-8812-A35DF12299C7}" type="pres">
      <dgm:prSet presAssocID="{A146E01B-8C83-E240-9E84-05FB6798EF1A}" presName="childText" presStyleLbl="conFgAcc1" presStyleIdx="4" presStyleCnt="5">
        <dgm:presLayoutVars>
          <dgm:bulletEnabled val="1"/>
        </dgm:presLayoutVars>
      </dgm:prSet>
      <dgm:spPr/>
    </dgm:pt>
  </dgm:ptLst>
  <dgm:cxnLst>
    <dgm:cxn modelId="{672AD610-0A9F-1541-8B7A-4B579A3D168D}" srcId="{8C055B86-EE7A-8D4D-9FAC-9724F51E3753}" destId="{2B0BDAE4-F3F6-AB4B-8EA2-411793DC4AEE}" srcOrd="2" destOrd="0" parTransId="{27ADC4D0-FB6A-C44E-A577-FB978C49188C}" sibTransId="{2BA60425-99C7-5C47-8086-269B89F401D3}"/>
    <dgm:cxn modelId="{E2C6AC19-4C60-8548-9172-7BDD41BAAB5C}" type="presOf" srcId="{8E974B84-1798-454D-B6CE-0DBD5653E43B}" destId="{6D566B59-C260-6941-9CF4-1830C4D579B7}" srcOrd="0" destOrd="0" presId="urn:microsoft.com/office/officeart/2005/8/layout/list1"/>
    <dgm:cxn modelId="{78BBE644-1A96-A747-95CF-E7D6D1382C35}" type="presOf" srcId="{612784E4-60CC-EB40-B34F-46438ECED87B}" destId="{027DD3DD-F1A3-7244-92D7-C7A2FF8949A3}" srcOrd="0" destOrd="0" presId="urn:microsoft.com/office/officeart/2005/8/layout/list1"/>
    <dgm:cxn modelId="{3F6BAE4A-3A70-5D46-A830-6F0DBBF6AED1}" type="presOf" srcId="{8E974B84-1798-454D-B6CE-0DBD5653E43B}" destId="{85D435E5-D88E-874B-B744-46C42C2F00D2}" srcOrd="1" destOrd="0" presId="urn:microsoft.com/office/officeart/2005/8/layout/list1"/>
    <dgm:cxn modelId="{6D477D4E-498C-CA49-972E-7E3581BED782}" type="presOf" srcId="{A146E01B-8C83-E240-9E84-05FB6798EF1A}" destId="{D0F3274F-4244-E145-8DC5-BF45E9C1D9F3}" srcOrd="0" destOrd="0" presId="urn:microsoft.com/office/officeart/2005/8/layout/list1"/>
    <dgm:cxn modelId="{A8CE365B-E1BE-2E46-B755-2A26A289C9F2}" srcId="{8C055B86-EE7A-8D4D-9FAC-9724F51E3753}" destId="{E023374A-1D2B-E74A-9934-C9F6F6FD45EE}" srcOrd="0" destOrd="0" parTransId="{F810EA32-5FB4-8F4F-996E-6751350E44E5}" sibTransId="{DCCF63A6-2350-7D48-8AB7-A86A2B4450CB}"/>
    <dgm:cxn modelId="{6A905360-6369-FA46-83AA-6078C27813A2}" type="presOf" srcId="{7C418748-7295-8744-802C-8D9B2C80A42A}" destId="{59150D81-7911-5E45-8812-A35DF12299C7}" srcOrd="0" destOrd="0" presId="urn:microsoft.com/office/officeart/2005/8/layout/list1"/>
    <dgm:cxn modelId="{39985B6F-11EF-C343-9DAD-865E1625894D}" srcId="{A146E01B-8C83-E240-9E84-05FB6798EF1A}" destId="{7C418748-7295-8744-802C-8D9B2C80A42A}" srcOrd="0" destOrd="0" parTransId="{6B62F36D-F415-EC4F-85DB-6D0CD3718070}" sibTransId="{BB4E3B51-FB48-CA40-9E26-65BC01F43C43}"/>
    <dgm:cxn modelId="{C62B8B9A-4FC7-E44E-B8D4-79F5578CB0BE}" srcId="{8C055B86-EE7A-8D4D-9FAC-9724F51E3753}" destId="{C86FA347-B6B1-EB42-896D-DDE759C3A103}" srcOrd="1" destOrd="0" parTransId="{7532E547-025A-7946-AE3F-80B60914314E}" sibTransId="{3BBB4630-8142-7646-940D-0A9BD9FAB872}"/>
    <dgm:cxn modelId="{6424BD9C-7AFC-CD4F-A8DD-930746A323EB}" srcId="{C86FA347-B6B1-EB42-896D-DDE759C3A103}" destId="{612784E4-60CC-EB40-B34F-46438ECED87B}" srcOrd="0" destOrd="0" parTransId="{506EE3FE-EB87-2E4E-B4AC-77672E39A6F2}" sibTransId="{002E3127-6F95-084C-AB9F-7E88960DCD4F}"/>
    <dgm:cxn modelId="{4B2DCB9E-8DB6-3F4F-8422-9D15F623A387}" type="presOf" srcId="{E023374A-1D2B-E74A-9934-C9F6F6FD45EE}" destId="{C4288073-77A8-9548-B0DF-9CA04C1C87E9}" srcOrd="0" destOrd="0" presId="urn:microsoft.com/office/officeart/2005/8/layout/list1"/>
    <dgm:cxn modelId="{69431FA4-EA85-6F4A-BBBD-C46C31B1F6F5}" srcId="{E023374A-1D2B-E74A-9934-C9F6F6FD45EE}" destId="{C6173FD3-5E6D-EA4D-95F9-FC5CA3463AFF}" srcOrd="0" destOrd="0" parTransId="{E8D189C3-EF3D-3A45-ACF1-6540AF8C79BE}" sibTransId="{87DFC10A-8821-974C-B0CE-26ED7981F6C6}"/>
    <dgm:cxn modelId="{DE370EAE-143D-6144-A48F-36A9D96BE602}" srcId="{8C055B86-EE7A-8D4D-9FAC-9724F51E3753}" destId="{8E974B84-1798-454D-B6CE-0DBD5653E43B}" srcOrd="3" destOrd="0" parTransId="{154D0F3B-961A-9C4A-8895-8187FF7533C4}" sibTransId="{C231CFBD-829B-2841-8A28-C83659DF24E6}"/>
    <dgm:cxn modelId="{D65FCBBA-DEEC-0245-8585-C6425D5587C6}" type="presOf" srcId="{C86FA347-B6B1-EB42-896D-DDE759C3A103}" destId="{81BE73B3-64AC-D247-AB61-2ECF95F463A3}" srcOrd="0" destOrd="0" presId="urn:microsoft.com/office/officeart/2005/8/layout/list1"/>
    <dgm:cxn modelId="{AF16C3BB-5C2B-F441-8457-13022D964206}" type="presOf" srcId="{5C8EE2BE-FB39-B344-AA3F-F10DE9DB5F8C}" destId="{228C915B-ED94-A54F-B247-428C4D9EAAC9}" srcOrd="0" destOrd="0" presId="urn:microsoft.com/office/officeart/2005/8/layout/list1"/>
    <dgm:cxn modelId="{76502CBD-02F7-2345-AD63-34E16220FB35}" type="presOf" srcId="{2B0BDAE4-F3F6-AB4B-8EA2-411793DC4AEE}" destId="{4E19B030-26DF-0B47-BD28-6C4CD97A1B13}" srcOrd="0" destOrd="0" presId="urn:microsoft.com/office/officeart/2005/8/layout/list1"/>
    <dgm:cxn modelId="{658BB6C0-31A3-DF4A-A39D-2BBF4C508A45}" type="presOf" srcId="{C6173FD3-5E6D-EA4D-95F9-FC5CA3463AFF}" destId="{B37349D3-7105-FC42-93F3-AB51169B1CB3}" srcOrd="0" destOrd="0" presId="urn:microsoft.com/office/officeart/2005/8/layout/list1"/>
    <dgm:cxn modelId="{32FE80C5-7201-894E-8F02-F0E30104484E}" type="presOf" srcId="{44EB3B06-4593-4148-9D6C-D2AA278BE3B1}" destId="{E09B06D9-1948-E94F-9AC3-80C17612ADFC}" srcOrd="0" destOrd="0" presId="urn:microsoft.com/office/officeart/2005/8/layout/list1"/>
    <dgm:cxn modelId="{C86E44D0-AE6E-1E49-815D-59FA4198BBCD}" srcId="{2B0BDAE4-F3F6-AB4B-8EA2-411793DC4AEE}" destId="{5C8EE2BE-FB39-B344-AA3F-F10DE9DB5F8C}" srcOrd="0" destOrd="0" parTransId="{9E716081-DFBC-724B-B68C-B96752BE1A76}" sibTransId="{94710EBC-4B53-2545-A213-091196B7AAD3}"/>
    <dgm:cxn modelId="{5B81D2DB-89D0-3B4F-8DF1-F75FC1B2579D}" srcId="{8C055B86-EE7A-8D4D-9FAC-9724F51E3753}" destId="{A146E01B-8C83-E240-9E84-05FB6798EF1A}" srcOrd="4" destOrd="0" parTransId="{0806DB24-B5E8-9F41-B519-B5036D719C62}" sibTransId="{9ADE17BC-E899-C045-9A6B-3E0AA17DA5F7}"/>
    <dgm:cxn modelId="{55031FDC-5B41-DC42-B7B2-2F18BDA346F0}" type="presOf" srcId="{E023374A-1D2B-E74A-9934-C9F6F6FD45EE}" destId="{4C275DA4-B183-6E49-B801-3E7D491662DF}" srcOrd="1" destOrd="0" presId="urn:microsoft.com/office/officeart/2005/8/layout/list1"/>
    <dgm:cxn modelId="{6F1352DC-E24C-C949-BD50-C1ADE1A078B8}" type="presOf" srcId="{8C055B86-EE7A-8D4D-9FAC-9724F51E3753}" destId="{C8743C19-D632-EF48-BBFC-51A456DA97D8}" srcOrd="0" destOrd="0" presId="urn:microsoft.com/office/officeart/2005/8/layout/list1"/>
    <dgm:cxn modelId="{57F988DF-140C-7B45-A414-77F30CC6ADB3}" type="presOf" srcId="{A146E01B-8C83-E240-9E84-05FB6798EF1A}" destId="{86096EC6-5D92-B544-82EA-2D3A54747334}" srcOrd="1" destOrd="0" presId="urn:microsoft.com/office/officeart/2005/8/layout/list1"/>
    <dgm:cxn modelId="{AAC8F0EA-FFF3-234C-B18A-D86D58CD70DB}" type="presOf" srcId="{C86FA347-B6B1-EB42-896D-DDE759C3A103}" destId="{D4D64C39-7A4B-5540-B0AC-585B59626336}" srcOrd="1" destOrd="0" presId="urn:microsoft.com/office/officeart/2005/8/layout/list1"/>
    <dgm:cxn modelId="{872F26F8-581A-CB47-BA9E-6FAB9803ECEF}" type="presOf" srcId="{2B0BDAE4-F3F6-AB4B-8EA2-411793DC4AEE}" destId="{31DD0575-E38C-A744-A441-4219783D59F9}" srcOrd="1" destOrd="0" presId="urn:microsoft.com/office/officeart/2005/8/layout/list1"/>
    <dgm:cxn modelId="{5CDA5BFB-32A5-2B40-AD1E-A5E7275C354A}" srcId="{8E974B84-1798-454D-B6CE-0DBD5653E43B}" destId="{44EB3B06-4593-4148-9D6C-D2AA278BE3B1}" srcOrd="0" destOrd="0" parTransId="{23EBCFE5-AA4F-0F49-ABD9-149856B69D33}" sibTransId="{D921A35C-17B2-8A44-A6C2-C23572428AD8}"/>
    <dgm:cxn modelId="{F3BC87A5-1D91-A547-833D-935585736515}" type="presParOf" srcId="{C8743C19-D632-EF48-BBFC-51A456DA97D8}" destId="{2D1B361B-DC52-2841-8257-DAAE907F0645}" srcOrd="0" destOrd="0" presId="urn:microsoft.com/office/officeart/2005/8/layout/list1"/>
    <dgm:cxn modelId="{E0710BA2-3FE2-DF45-A17F-919E23CE9D2C}" type="presParOf" srcId="{2D1B361B-DC52-2841-8257-DAAE907F0645}" destId="{C4288073-77A8-9548-B0DF-9CA04C1C87E9}" srcOrd="0" destOrd="0" presId="urn:microsoft.com/office/officeart/2005/8/layout/list1"/>
    <dgm:cxn modelId="{FED20786-0082-EF40-95D2-9585F8907D55}" type="presParOf" srcId="{2D1B361B-DC52-2841-8257-DAAE907F0645}" destId="{4C275DA4-B183-6E49-B801-3E7D491662DF}" srcOrd="1" destOrd="0" presId="urn:microsoft.com/office/officeart/2005/8/layout/list1"/>
    <dgm:cxn modelId="{9CF4F4D3-8DAF-3445-A7BD-3FFFAF8E1578}" type="presParOf" srcId="{C8743C19-D632-EF48-BBFC-51A456DA97D8}" destId="{B20C6F8D-D496-B941-82C5-3AEE31B7668B}" srcOrd="1" destOrd="0" presId="urn:microsoft.com/office/officeart/2005/8/layout/list1"/>
    <dgm:cxn modelId="{97037795-FBD5-CA44-8368-CDF410AFC5C7}" type="presParOf" srcId="{C8743C19-D632-EF48-BBFC-51A456DA97D8}" destId="{B37349D3-7105-FC42-93F3-AB51169B1CB3}" srcOrd="2" destOrd="0" presId="urn:microsoft.com/office/officeart/2005/8/layout/list1"/>
    <dgm:cxn modelId="{F26CFAA6-B276-E947-8F9C-7297B6668107}" type="presParOf" srcId="{C8743C19-D632-EF48-BBFC-51A456DA97D8}" destId="{1D75DDD2-D47C-534E-9E59-02D6B5BBDCD2}" srcOrd="3" destOrd="0" presId="urn:microsoft.com/office/officeart/2005/8/layout/list1"/>
    <dgm:cxn modelId="{78819E32-B83E-7646-A6FF-A1F5960AC81A}" type="presParOf" srcId="{C8743C19-D632-EF48-BBFC-51A456DA97D8}" destId="{C170FBA0-0A15-7744-8DCB-E4D3A41AE23F}" srcOrd="4" destOrd="0" presId="urn:microsoft.com/office/officeart/2005/8/layout/list1"/>
    <dgm:cxn modelId="{31018E3A-0891-6448-B400-3821A4B70ABF}" type="presParOf" srcId="{C170FBA0-0A15-7744-8DCB-E4D3A41AE23F}" destId="{81BE73B3-64AC-D247-AB61-2ECF95F463A3}" srcOrd="0" destOrd="0" presId="urn:microsoft.com/office/officeart/2005/8/layout/list1"/>
    <dgm:cxn modelId="{B511D0E0-0B04-C743-BEF7-0E51DB35AF42}" type="presParOf" srcId="{C170FBA0-0A15-7744-8DCB-E4D3A41AE23F}" destId="{D4D64C39-7A4B-5540-B0AC-585B59626336}" srcOrd="1" destOrd="0" presId="urn:microsoft.com/office/officeart/2005/8/layout/list1"/>
    <dgm:cxn modelId="{041A0F40-3CB8-D645-89D2-CEF654179D4D}" type="presParOf" srcId="{C8743C19-D632-EF48-BBFC-51A456DA97D8}" destId="{58F39F15-DECC-4A44-A19A-3B7738F385D9}" srcOrd="5" destOrd="0" presId="urn:microsoft.com/office/officeart/2005/8/layout/list1"/>
    <dgm:cxn modelId="{3C1EF062-C6DE-CE4E-862B-B6F8729AA7B0}" type="presParOf" srcId="{C8743C19-D632-EF48-BBFC-51A456DA97D8}" destId="{027DD3DD-F1A3-7244-92D7-C7A2FF8949A3}" srcOrd="6" destOrd="0" presId="urn:microsoft.com/office/officeart/2005/8/layout/list1"/>
    <dgm:cxn modelId="{91ED0376-1478-7F40-BEB7-E2735A04287C}" type="presParOf" srcId="{C8743C19-D632-EF48-BBFC-51A456DA97D8}" destId="{2E4934AC-E7D5-FC44-A782-11D5D46EBCF9}" srcOrd="7" destOrd="0" presId="urn:microsoft.com/office/officeart/2005/8/layout/list1"/>
    <dgm:cxn modelId="{17B511D5-F5A4-7441-AEBE-C3214CDA69F7}" type="presParOf" srcId="{C8743C19-D632-EF48-BBFC-51A456DA97D8}" destId="{007C4803-8CCF-A544-97D1-4BB79AD2B7FC}" srcOrd="8" destOrd="0" presId="urn:microsoft.com/office/officeart/2005/8/layout/list1"/>
    <dgm:cxn modelId="{410022ED-F72B-F248-9D2C-87A31B2F0609}" type="presParOf" srcId="{007C4803-8CCF-A544-97D1-4BB79AD2B7FC}" destId="{4E19B030-26DF-0B47-BD28-6C4CD97A1B13}" srcOrd="0" destOrd="0" presId="urn:microsoft.com/office/officeart/2005/8/layout/list1"/>
    <dgm:cxn modelId="{8C41B37B-BA6C-BB49-93EB-993E519FE60E}" type="presParOf" srcId="{007C4803-8CCF-A544-97D1-4BB79AD2B7FC}" destId="{31DD0575-E38C-A744-A441-4219783D59F9}" srcOrd="1" destOrd="0" presId="urn:microsoft.com/office/officeart/2005/8/layout/list1"/>
    <dgm:cxn modelId="{45CD626D-2280-9642-B6D9-CE3F4C9396FF}" type="presParOf" srcId="{C8743C19-D632-EF48-BBFC-51A456DA97D8}" destId="{9D98BD4D-2D63-9D4B-9A1E-A464BE1862F3}" srcOrd="9" destOrd="0" presId="urn:microsoft.com/office/officeart/2005/8/layout/list1"/>
    <dgm:cxn modelId="{F035CA82-8D33-4B42-8BC0-DC25D269610A}" type="presParOf" srcId="{C8743C19-D632-EF48-BBFC-51A456DA97D8}" destId="{228C915B-ED94-A54F-B247-428C4D9EAAC9}" srcOrd="10" destOrd="0" presId="urn:microsoft.com/office/officeart/2005/8/layout/list1"/>
    <dgm:cxn modelId="{60BB42ED-49C6-3740-AD63-B23FCE1E3DD9}" type="presParOf" srcId="{C8743C19-D632-EF48-BBFC-51A456DA97D8}" destId="{5E190D1E-2E60-E347-9BC1-3A3FCCAB3E72}" srcOrd="11" destOrd="0" presId="urn:microsoft.com/office/officeart/2005/8/layout/list1"/>
    <dgm:cxn modelId="{42C116B2-F0A7-3242-87C3-401E8D92DC76}" type="presParOf" srcId="{C8743C19-D632-EF48-BBFC-51A456DA97D8}" destId="{1E5DB5FD-E6DA-DE49-943C-F3458E7A0BF5}" srcOrd="12" destOrd="0" presId="urn:microsoft.com/office/officeart/2005/8/layout/list1"/>
    <dgm:cxn modelId="{B3D1DE37-6450-2948-A84D-90FF5465D320}" type="presParOf" srcId="{1E5DB5FD-E6DA-DE49-943C-F3458E7A0BF5}" destId="{6D566B59-C260-6941-9CF4-1830C4D579B7}" srcOrd="0" destOrd="0" presId="urn:microsoft.com/office/officeart/2005/8/layout/list1"/>
    <dgm:cxn modelId="{13D0B033-7CBC-6247-8CAC-EF3DA21530BC}" type="presParOf" srcId="{1E5DB5FD-E6DA-DE49-943C-F3458E7A0BF5}" destId="{85D435E5-D88E-874B-B744-46C42C2F00D2}" srcOrd="1" destOrd="0" presId="urn:microsoft.com/office/officeart/2005/8/layout/list1"/>
    <dgm:cxn modelId="{83BD6815-D550-A641-8FF1-4CBFD2FB117E}" type="presParOf" srcId="{C8743C19-D632-EF48-BBFC-51A456DA97D8}" destId="{8D23A21D-13BD-624E-AC15-FD884A083AB3}" srcOrd="13" destOrd="0" presId="urn:microsoft.com/office/officeart/2005/8/layout/list1"/>
    <dgm:cxn modelId="{58C80A2A-70B3-6D43-8EB7-106973F1CE0C}" type="presParOf" srcId="{C8743C19-D632-EF48-BBFC-51A456DA97D8}" destId="{E09B06D9-1948-E94F-9AC3-80C17612ADFC}" srcOrd="14" destOrd="0" presId="urn:microsoft.com/office/officeart/2005/8/layout/list1"/>
    <dgm:cxn modelId="{8AB4743D-DA6D-6D44-AE0E-A842EFBB0F96}" type="presParOf" srcId="{C8743C19-D632-EF48-BBFC-51A456DA97D8}" destId="{36467650-862A-3D41-9CF9-908DBBAFCC07}" srcOrd="15" destOrd="0" presId="urn:microsoft.com/office/officeart/2005/8/layout/list1"/>
    <dgm:cxn modelId="{DF1EB620-D40A-9749-8485-F5AECBC44C91}" type="presParOf" srcId="{C8743C19-D632-EF48-BBFC-51A456DA97D8}" destId="{7B9C6433-2DCA-FF46-B3A3-A0D47E68EA22}" srcOrd="16" destOrd="0" presId="urn:microsoft.com/office/officeart/2005/8/layout/list1"/>
    <dgm:cxn modelId="{C0B4C84F-8C60-504D-8773-A7C1E6BD5016}" type="presParOf" srcId="{7B9C6433-2DCA-FF46-B3A3-A0D47E68EA22}" destId="{D0F3274F-4244-E145-8DC5-BF45E9C1D9F3}" srcOrd="0" destOrd="0" presId="urn:microsoft.com/office/officeart/2005/8/layout/list1"/>
    <dgm:cxn modelId="{691675E8-2C71-D944-9567-23E6D575EEB2}" type="presParOf" srcId="{7B9C6433-2DCA-FF46-B3A3-A0D47E68EA22}" destId="{86096EC6-5D92-B544-82EA-2D3A54747334}" srcOrd="1" destOrd="0" presId="urn:microsoft.com/office/officeart/2005/8/layout/list1"/>
    <dgm:cxn modelId="{F9C7F668-EC38-4549-984C-988331634B46}" type="presParOf" srcId="{C8743C19-D632-EF48-BBFC-51A456DA97D8}" destId="{EF762257-4E8D-AD4D-B74F-514509A8914A}" srcOrd="17" destOrd="0" presId="urn:microsoft.com/office/officeart/2005/8/layout/list1"/>
    <dgm:cxn modelId="{04AB4D10-3B50-CB43-84DE-8269F7418C46}" type="presParOf" srcId="{C8743C19-D632-EF48-BBFC-51A456DA97D8}" destId="{59150D81-7911-5E45-8812-A35DF12299C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BE152442-3EB9-994B-B083-B1C8EE45AA1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D2CB631-E095-774D-9E21-C8D98D4DA797}">
      <dgm:prSet/>
      <dgm:spPr>
        <a:ln>
          <a:noFill/>
        </a:ln>
      </dgm:spPr>
      <dgm:t>
        <a:bodyPr/>
        <a:lstStyle/>
        <a:p>
          <a:r>
            <a:rPr lang="en-US" b="0" i="0" dirty="0">
              <a:solidFill>
                <a:schemeClr val="accent6"/>
              </a:solidFill>
            </a:rPr>
            <a:t>Background</a:t>
          </a:r>
          <a:endParaRPr lang="en-US" dirty="0">
            <a:solidFill>
              <a:schemeClr val="accent6"/>
            </a:solidFill>
          </a:endParaRPr>
        </a:p>
      </dgm:t>
    </dgm:pt>
    <dgm:pt modelId="{D357EEEF-DB1F-1A4D-A4E5-EF3EF652FA79}" type="parTrans" cxnId="{5CA1B192-AFBF-D942-BEC1-B080527F33E5}">
      <dgm:prSet/>
      <dgm:spPr/>
      <dgm:t>
        <a:bodyPr/>
        <a:lstStyle/>
        <a:p>
          <a:endParaRPr lang="en-US"/>
        </a:p>
      </dgm:t>
    </dgm:pt>
    <dgm:pt modelId="{CA2626A1-C63E-7044-9010-8447CE622A42}" type="sibTrans" cxnId="{5CA1B192-AFBF-D942-BEC1-B080527F33E5}">
      <dgm:prSet/>
      <dgm:spPr/>
      <dgm:t>
        <a:bodyPr/>
        <a:lstStyle/>
        <a:p>
          <a:endParaRPr lang="en-US"/>
        </a:p>
      </dgm:t>
    </dgm:pt>
    <dgm:pt modelId="{6FA7E37A-8D0C-694F-9A92-7A7194572F9D}">
      <dgm:prSet/>
      <dgm:spPr>
        <a:ln>
          <a:noFill/>
        </a:ln>
      </dgm:spPr>
      <dgm:t>
        <a:bodyPr/>
        <a:lstStyle/>
        <a:p>
          <a:r>
            <a:rPr lang="en-US" b="1" i="1" dirty="0">
              <a:solidFill>
                <a:schemeClr val="accent6"/>
              </a:solidFill>
            </a:rPr>
            <a:t>Freshen</a:t>
          </a:r>
          <a:r>
            <a:rPr lang="en-US" b="0" i="0" dirty="0">
              <a:solidFill>
                <a:schemeClr val="accent6"/>
              </a:solidFill>
            </a:rPr>
            <a:t> Design</a:t>
          </a:r>
          <a:endParaRPr lang="en-US" dirty="0">
            <a:solidFill>
              <a:schemeClr val="accent6"/>
            </a:solidFill>
          </a:endParaRPr>
        </a:p>
      </dgm:t>
    </dgm:pt>
    <dgm:pt modelId="{F1A9A180-D741-7F49-BE9F-A29F1703A1D4}" type="parTrans" cxnId="{73F586D1-0CC9-7643-9BF8-11E55438FB91}">
      <dgm:prSet/>
      <dgm:spPr/>
      <dgm:t>
        <a:bodyPr/>
        <a:lstStyle/>
        <a:p>
          <a:endParaRPr lang="en-US"/>
        </a:p>
      </dgm:t>
    </dgm:pt>
    <dgm:pt modelId="{A93C37DA-9BE6-1C41-B75D-22958D092906}" type="sibTrans" cxnId="{73F586D1-0CC9-7643-9BF8-11E55438FB91}">
      <dgm:prSet/>
      <dgm:spPr/>
      <dgm:t>
        <a:bodyPr/>
        <a:lstStyle/>
        <a:p>
          <a:endParaRPr lang="en-US"/>
        </a:p>
      </dgm:t>
    </dgm:pt>
    <dgm:pt modelId="{AB470D52-037C-F14B-89F6-B22338D7B34C}">
      <dgm:prSet/>
      <dgm:spPr>
        <a:ln>
          <a:noFill/>
        </a:ln>
      </dgm:spPr>
      <dgm:t>
        <a:bodyPr/>
        <a:lstStyle/>
        <a:p>
          <a:r>
            <a:rPr lang="en-US" b="0" i="0" dirty="0">
              <a:solidFill>
                <a:schemeClr val="accent6"/>
              </a:solidFill>
            </a:rPr>
            <a:t>Evaluation</a:t>
          </a:r>
          <a:endParaRPr lang="en-US" b="0" dirty="0">
            <a:solidFill>
              <a:schemeClr val="accent6"/>
            </a:solidFill>
          </a:endParaRPr>
        </a:p>
      </dgm:t>
    </dgm:pt>
    <dgm:pt modelId="{C39BCADF-0FDF-074A-BA89-638C5D9FAB87}" type="parTrans" cxnId="{B65F716A-51F3-8B46-9949-35EA760A6475}">
      <dgm:prSet/>
      <dgm:spPr/>
      <dgm:t>
        <a:bodyPr/>
        <a:lstStyle/>
        <a:p>
          <a:endParaRPr lang="en-US"/>
        </a:p>
      </dgm:t>
    </dgm:pt>
    <dgm:pt modelId="{199AFCD6-F59C-6940-AFB6-3D9CBA2B6609}" type="sibTrans" cxnId="{B65F716A-51F3-8B46-9949-35EA760A6475}">
      <dgm:prSet/>
      <dgm:spPr/>
      <dgm:t>
        <a:bodyPr/>
        <a:lstStyle/>
        <a:p>
          <a:endParaRPr lang="en-US"/>
        </a:p>
      </dgm:t>
    </dgm:pt>
    <dgm:pt modelId="{03683F38-F644-0641-8E01-4B7DEB873A24}">
      <dgm:prSet/>
      <dgm:spPr>
        <a:ln>
          <a:noFill/>
        </a:ln>
      </dgm:spPr>
      <dgm:t>
        <a:bodyPr/>
        <a:lstStyle/>
        <a:p>
          <a:r>
            <a:rPr lang="en-US" b="1" i="0" dirty="0">
              <a:solidFill>
                <a:srgbClr val="0070C0"/>
              </a:solidFill>
            </a:rPr>
            <a:t>Discussion</a:t>
          </a:r>
          <a:endParaRPr lang="en-US" b="1" dirty="0">
            <a:solidFill>
              <a:srgbClr val="0070C0"/>
            </a:solidFill>
          </a:endParaRPr>
        </a:p>
      </dgm:t>
    </dgm:pt>
    <dgm:pt modelId="{2948148F-406B-EA47-956A-7923FA8FDE85}" type="parTrans" cxnId="{CECFA704-B6AC-4546-B8FB-535337610EBD}">
      <dgm:prSet/>
      <dgm:spPr/>
      <dgm:t>
        <a:bodyPr/>
        <a:lstStyle/>
        <a:p>
          <a:endParaRPr lang="en-US"/>
        </a:p>
      </dgm:t>
    </dgm:pt>
    <dgm:pt modelId="{09DFECE6-9B28-504E-8D9F-A325FD7D91EE}" type="sibTrans" cxnId="{CECFA704-B6AC-4546-B8FB-535337610EBD}">
      <dgm:prSet/>
      <dgm:spPr/>
      <dgm:t>
        <a:bodyPr/>
        <a:lstStyle/>
        <a:p>
          <a:endParaRPr lang="en-US"/>
        </a:p>
      </dgm:t>
    </dgm:pt>
    <dgm:pt modelId="{4B8A9FF4-B245-7942-83C4-23A4DB12AD7A}" type="pres">
      <dgm:prSet presAssocID="{BE152442-3EB9-994B-B083-B1C8EE45AA1E}" presName="linearFlow" presStyleCnt="0">
        <dgm:presLayoutVars>
          <dgm:dir/>
          <dgm:resizeHandles val="exact"/>
        </dgm:presLayoutVars>
      </dgm:prSet>
      <dgm:spPr/>
    </dgm:pt>
    <dgm:pt modelId="{42EBDA29-EF48-4441-868F-83E5C0E4D55E}" type="pres">
      <dgm:prSet presAssocID="{0D2CB631-E095-774D-9E21-C8D98D4DA797}" presName="composite" presStyleCnt="0"/>
      <dgm:spPr/>
    </dgm:pt>
    <dgm:pt modelId="{EEEAE7BB-0E34-D140-AD40-24E019474022}" type="pres">
      <dgm:prSet presAssocID="{0D2CB631-E095-774D-9E21-C8D98D4DA797}" presName="imgShp" presStyleLbl="fgImgPlace1" presStyleIdx="0" presStyleCnt="4"/>
      <dgm:spPr>
        <a:solidFill>
          <a:schemeClr val="bg2">
            <a:lumMod val="50000"/>
            <a:lumOff val="50000"/>
          </a:schemeClr>
        </a:solidFill>
        <a:ln>
          <a:noFill/>
        </a:ln>
      </dgm:spPr>
    </dgm:pt>
    <dgm:pt modelId="{27E6F1B2-122A-0D49-B06A-8DFE0AF1AAC3}" type="pres">
      <dgm:prSet presAssocID="{0D2CB631-E095-774D-9E21-C8D98D4DA797}" presName="txShp" presStyleLbl="node1" presStyleIdx="0" presStyleCnt="4">
        <dgm:presLayoutVars>
          <dgm:bulletEnabled val="1"/>
        </dgm:presLayoutVars>
      </dgm:prSet>
      <dgm:spPr/>
    </dgm:pt>
    <dgm:pt modelId="{8CB6A767-F805-B04B-A372-7F31E11EDAA6}" type="pres">
      <dgm:prSet presAssocID="{CA2626A1-C63E-7044-9010-8447CE622A42}" presName="spacing" presStyleCnt="0"/>
      <dgm:spPr/>
    </dgm:pt>
    <dgm:pt modelId="{048FB97E-7F23-E94E-8081-468C3E5138F8}" type="pres">
      <dgm:prSet presAssocID="{6FA7E37A-8D0C-694F-9A92-7A7194572F9D}" presName="composite" presStyleCnt="0"/>
      <dgm:spPr/>
    </dgm:pt>
    <dgm:pt modelId="{9C8ED77E-1E51-8A46-B741-84984D8561CD}" type="pres">
      <dgm:prSet presAssocID="{6FA7E37A-8D0C-694F-9A92-7A7194572F9D}" presName="imgShp" presStyleLbl="fgImgPlace1" presStyleIdx="1" presStyleCnt="4"/>
      <dgm:spPr>
        <a:solidFill>
          <a:schemeClr val="bg2">
            <a:lumMod val="50000"/>
            <a:lumOff val="50000"/>
          </a:schemeClr>
        </a:solidFill>
        <a:ln>
          <a:noFill/>
        </a:ln>
      </dgm:spPr>
    </dgm:pt>
    <dgm:pt modelId="{B6D86830-98A0-084C-9325-AB64D5A1CF7F}" type="pres">
      <dgm:prSet presAssocID="{6FA7E37A-8D0C-694F-9A92-7A7194572F9D}" presName="txShp" presStyleLbl="node1" presStyleIdx="1" presStyleCnt="4">
        <dgm:presLayoutVars>
          <dgm:bulletEnabled val="1"/>
        </dgm:presLayoutVars>
      </dgm:prSet>
      <dgm:spPr/>
    </dgm:pt>
    <dgm:pt modelId="{C520ED9F-C65C-6542-B74C-FC91E36C3905}" type="pres">
      <dgm:prSet presAssocID="{A93C37DA-9BE6-1C41-B75D-22958D092906}" presName="spacing" presStyleCnt="0"/>
      <dgm:spPr/>
    </dgm:pt>
    <dgm:pt modelId="{DD976BFF-B8EA-9042-854E-A05E31BB8431}" type="pres">
      <dgm:prSet presAssocID="{AB470D52-037C-F14B-89F6-B22338D7B34C}" presName="composite" presStyleCnt="0"/>
      <dgm:spPr/>
    </dgm:pt>
    <dgm:pt modelId="{095B537E-0E41-6648-B3A4-8C543271B5E6}" type="pres">
      <dgm:prSet presAssocID="{AB470D52-037C-F14B-89F6-B22338D7B34C}" presName="imgShp" presStyleLbl="fgImgPlace1" presStyleIdx="2" presStyleCnt="4"/>
      <dgm:spPr>
        <a:solidFill>
          <a:schemeClr val="bg2">
            <a:lumMod val="50000"/>
            <a:lumOff val="50000"/>
          </a:schemeClr>
        </a:solidFill>
        <a:ln>
          <a:noFill/>
        </a:ln>
      </dgm:spPr>
    </dgm:pt>
    <dgm:pt modelId="{D1196CBC-4C68-C244-83D8-08A975B3009F}" type="pres">
      <dgm:prSet presAssocID="{AB470D52-037C-F14B-89F6-B22338D7B34C}" presName="txShp" presStyleLbl="node1" presStyleIdx="2" presStyleCnt="4">
        <dgm:presLayoutVars>
          <dgm:bulletEnabled val="1"/>
        </dgm:presLayoutVars>
      </dgm:prSet>
      <dgm:spPr/>
    </dgm:pt>
    <dgm:pt modelId="{1DE6521A-518D-D447-A4DA-B5F041CEBE02}" type="pres">
      <dgm:prSet presAssocID="{199AFCD6-F59C-6940-AFB6-3D9CBA2B6609}" presName="spacing" presStyleCnt="0"/>
      <dgm:spPr/>
    </dgm:pt>
    <dgm:pt modelId="{053FBEA3-AF60-A746-B739-B06AA9933197}" type="pres">
      <dgm:prSet presAssocID="{03683F38-F644-0641-8E01-4B7DEB873A24}" presName="composite" presStyleCnt="0"/>
      <dgm:spPr/>
    </dgm:pt>
    <dgm:pt modelId="{A2DD5370-9C89-4849-978D-81F3D7802A7A}" type="pres">
      <dgm:prSet presAssocID="{03683F38-F644-0641-8E01-4B7DEB873A24}" presName="imgShp" presStyleLbl="fgImgPlace1" presStyleIdx="3" presStyleCnt="4"/>
      <dgm:spPr>
        <a:solidFill>
          <a:srgbClr val="D87A00"/>
        </a:solidFill>
        <a:ln>
          <a:noFill/>
        </a:ln>
      </dgm:spPr>
    </dgm:pt>
    <dgm:pt modelId="{EDCE36C3-41C5-EE4A-B24F-85656719BDF8}" type="pres">
      <dgm:prSet presAssocID="{03683F38-F644-0641-8E01-4B7DEB873A24}" presName="txShp" presStyleLbl="node1" presStyleIdx="3" presStyleCnt="4">
        <dgm:presLayoutVars>
          <dgm:bulletEnabled val="1"/>
        </dgm:presLayoutVars>
      </dgm:prSet>
      <dgm:spPr/>
    </dgm:pt>
  </dgm:ptLst>
  <dgm:cxnLst>
    <dgm:cxn modelId="{CECFA704-B6AC-4546-B8FB-535337610EBD}" srcId="{BE152442-3EB9-994B-B083-B1C8EE45AA1E}" destId="{03683F38-F644-0641-8E01-4B7DEB873A24}" srcOrd="3" destOrd="0" parTransId="{2948148F-406B-EA47-956A-7923FA8FDE85}" sibTransId="{09DFECE6-9B28-504E-8D9F-A325FD7D91EE}"/>
    <dgm:cxn modelId="{AB8A1D0E-F2FF-C74F-B47E-148EE3350462}" type="presOf" srcId="{0D2CB631-E095-774D-9E21-C8D98D4DA797}" destId="{27E6F1B2-122A-0D49-B06A-8DFE0AF1AAC3}" srcOrd="0" destOrd="0" presId="urn:microsoft.com/office/officeart/2005/8/layout/vList3"/>
    <dgm:cxn modelId="{8B216E25-BEB0-A248-AD5B-55DD5C74B7B5}" type="presOf" srcId="{BE152442-3EB9-994B-B083-B1C8EE45AA1E}" destId="{4B8A9FF4-B245-7942-83C4-23A4DB12AD7A}" srcOrd="0" destOrd="0" presId="urn:microsoft.com/office/officeart/2005/8/layout/vList3"/>
    <dgm:cxn modelId="{80C75C4B-B89D-A24A-B7E1-2EB77A59D801}" type="presOf" srcId="{03683F38-F644-0641-8E01-4B7DEB873A24}" destId="{EDCE36C3-41C5-EE4A-B24F-85656719BDF8}" srcOrd="0" destOrd="0" presId="urn:microsoft.com/office/officeart/2005/8/layout/vList3"/>
    <dgm:cxn modelId="{4F03EE4D-B3F3-A04D-896A-082495B87433}" type="presOf" srcId="{6FA7E37A-8D0C-694F-9A92-7A7194572F9D}" destId="{B6D86830-98A0-084C-9325-AB64D5A1CF7F}" srcOrd="0" destOrd="0" presId="urn:microsoft.com/office/officeart/2005/8/layout/vList3"/>
    <dgm:cxn modelId="{B65F716A-51F3-8B46-9949-35EA760A6475}" srcId="{BE152442-3EB9-994B-B083-B1C8EE45AA1E}" destId="{AB470D52-037C-F14B-89F6-B22338D7B34C}" srcOrd="2" destOrd="0" parTransId="{C39BCADF-0FDF-074A-BA89-638C5D9FAB87}" sibTransId="{199AFCD6-F59C-6940-AFB6-3D9CBA2B6609}"/>
    <dgm:cxn modelId="{5CA1B192-AFBF-D942-BEC1-B080527F33E5}" srcId="{BE152442-3EB9-994B-B083-B1C8EE45AA1E}" destId="{0D2CB631-E095-774D-9E21-C8D98D4DA797}" srcOrd="0" destOrd="0" parTransId="{D357EEEF-DB1F-1A4D-A4E5-EF3EF652FA79}" sibTransId="{CA2626A1-C63E-7044-9010-8447CE622A42}"/>
    <dgm:cxn modelId="{B83A73A1-AF95-2642-A1D0-EF3C244392A7}" type="presOf" srcId="{AB470D52-037C-F14B-89F6-B22338D7B34C}" destId="{D1196CBC-4C68-C244-83D8-08A975B3009F}" srcOrd="0" destOrd="0" presId="urn:microsoft.com/office/officeart/2005/8/layout/vList3"/>
    <dgm:cxn modelId="{73F586D1-0CC9-7643-9BF8-11E55438FB91}" srcId="{BE152442-3EB9-994B-B083-B1C8EE45AA1E}" destId="{6FA7E37A-8D0C-694F-9A92-7A7194572F9D}" srcOrd="1" destOrd="0" parTransId="{F1A9A180-D741-7F49-BE9F-A29F1703A1D4}" sibTransId="{A93C37DA-9BE6-1C41-B75D-22958D092906}"/>
    <dgm:cxn modelId="{BE3DE169-5EBC-214B-921B-BB5D50E7453B}" type="presParOf" srcId="{4B8A9FF4-B245-7942-83C4-23A4DB12AD7A}" destId="{42EBDA29-EF48-4441-868F-83E5C0E4D55E}" srcOrd="0" destOrd="0" presId="urn:microsoft.com/office/officeart/2005/8/layout/vList3"/>
    <dgm:cxn modelId="{8F7CCB77-B8CB-F046-B982-8C6EAB837309}" type="presParOf" srcId="{42EBDA29-EF48-4441-868F-83E5C0E4D55E}" destId="{EEEAE7BB-0E34-D140-AD40-24E019474022}" srcOrd="0" destOrd="0" presId="urn:microsoft.com/office/officeart/2005/8/layout/vList3"/>
    <dgm:cxn modelId="{2A547624-DCB7-9141-8674-95D3D2FB7320}" type="presParOf" srcId="{42EBDA29-EF48-4441-868F-83E5C0E4D55E}" destId="{27E6F1B2-122A-0D49-B06A-8DFE0AF1AAC3}" srcOrd="1" destOrd="0" presId="urn:microsoft.com/office/officeart/2005/8/layout/vList3"/>
    <dgm:cxn modelId="{B22ED6DD-4816-4F4A-9944-0E09E77EB362}" type="presParOf" srcId="{4B8A9FF4-B245-7942-83C4-23A4DB12AD7A}" destId="{8CB6A767-F805-B04B-A372-7F31E11EDAA6}" srcOrd="1" destOrd="0" presId="urn:microsoft.com/office/officeart/2005/8/layout/vList3"/>
    <dgm:cxn modelId="{84D8E911-1534-F94B-9A42-773C63B2E582}" type="presParOf" srcId="{4B8A9FF4-B245-7942-83C4-23A4DB12AD7A}" destId="{048FB97E-7F23-E94E-8081-468C3E5138F8}" srcOrd="2" destOrd="0" presId="urn:microsoft.com/office/officeart/2005/8/layout/vList3"/>
    <dgm:cxn modelId="{ACB23300-5365-7D45-ADAE-4F1E297119D6}" type="presParOf" srcId="{048FB97E-7F23-E94E-8081-468C3E5138F8}" destId="{9C8ED77E-1E51-8A46-B741-84984D8561CD}" srcOrd="0" destOrd="0" presId="urn:microsoft.com/office/officeart/2005/8/layout/vList3"/>
    <dgm:cxn modelId="{A8B54F9A-9501-5245-8A09-CC0AC03BEF8C}" type="presParOf" srcId="{048FB97E-7F23-E94E-8081-468C3E5138F8}" destId="{B6D86830-98A0-084C-9325-AB64D5A1CF7F}" srcOrd="1" destOrd="0" presId="urn:microsoft.com/office/officeart/2005/8/layout/vList3"/>
    <dgm:cxn modelId="{DE501301-F6C0-6C4D-807E-8BF9BD48F05C}" type="presParOf" srcId="{4B8A9FF4-B245-7942-83C4-23A4DB12AD7A}" destId="{C520ED9F-C65C-6542-B74C-FC91E36C3905}" srcOrd="3" destOrd="0" presId="urn:microsoft.com/office/officeart/2005/8/layout/vList3"/>
    <dgm:cxn modelId="{99F48736-A0D1-E246-BF4B-A33F69E8DED5}" type="presParOf" srcId="{4B8A9FF4-B245-7942-83C4-23A4DB12AD7A}" destId="{DD976BFF-B8EA-9042-854E-A05E31BB8431}" srcOrd="4" destOrd="0" presId="urn:microsoft.com/office/officeart/2005/8/layout/vList3"/>
    <dgm:cxn modelId="{51A2AFBD-4185-1E4A-8A45-FB82A805FF77}" type="presParOf" srcId="{DD976BFF-B8EA-9042-854E-A05E31BB8431}" destId="{095B537E-0E41-6648-B3A4-8C543271B5E6}" srcOrd="0" destOrd="0" presId="urn:microsoft.com/office/officeart/2005/8/layout/vList3"/>
    <dgm:cxn modelId="{FF5B1D13-0155-E448-BCCF-AA3AD338BE26}" type="presParOf" srcId="{DD976BFF-B8EA-9042-854E-A05E31BB8431}" destId="{D1196CBC-4C68-C244-83D8-08A975B3009F}" srcOrd="1" destOrd="0" presId="urn:microsoft.com/office/officeart/2005/8/layout/vList3"/>
    <dgm:cxn modelId="{C2896828-3FDF-714A-AD1C-44E2B28E804A}" type="presParOf" srcId="{4B8A9FF4-B245-7942-83C4-23A4DB12AD7A}" destId="{1DE6521A-518D-D447-A4DA-B5F041CEBE02}" srcOrd="5" destOrd="0" presId="urn:microsoft.com/office/officeart/2005/8/layout/vList3"/>
    <dgm:cxn modelId="{D9EE3D2E-0F17-304F-937D-E0BAE27F2D77}" type="presParOf" srcId="{4B8A9FF4-B245-7942-83C4-23A4DB12AD7A}" destId="{053FBEA3-AF60-A746-B739-B06AA9933197}" srcOrd="6" destOrd="0" presId="urn:microsoft.com/office/officeart/2005/8/layout/vList3"/>
    <dgm:cxn modelId="{3E8C2190-688D-234C-A9A9-C8AD3C74BD1C}" type="presParOf" srcId="{053FBEA3-AF60-A746-B739-B06AA9933197}" destId="{A2DD5370-9C89-4849-978D-81F3D7802A7A}" srcOrd="0" destOrd="0" presId="urn:microsoft.com/office/officeart/2005/8/layout/vList3"/>
    <dgm:cxn modelId="{3634267F-B653-8246-A24F-6FE542B573F8}" type="presParOf" srcId="{053FBEA3-AF60-A746-B739-B06AA9933197}" destId="{EDCE36C3-41C5-EE4A-B24F-85656719BDF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A8ECA24-0A67-9E44-8CC6-542CEE1515D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AF8A3EA-49C1-444A-B8EB-80C7212397A9}">
      <dgm:prSet/>
      <dgm:spPr>
        <a:solidFill>
          <a:srgbClr val="D87A00"/>
        </a:solidFill>
        <a:ln>
          <a:noFill/>
        </a:ln>
      </dgm:spPr>
      <dgm:t>
        <a:bodyPr/>
        <a:lstStyle/>
        <a:p>
          <a:r>
            <a:rPr lang="en-US" b="0" i="0" dirty="0"/>
            <a:t>Connection state manipulation</a:t>
          </a:r>
          <a:endParaRPr lang="en-US" dirty="0"/>
        </a:p>
      </dgm:t>
    </dgm:pt>
    <dgm:pt modelId="{D8F7B299-9383-234B-BAF7-955A67FBC3A1}" type="parTrans" cxnId="{B4DE219C-CD69-B84E-9533-2A0843C74B1A}">
      <dgm:prSet/>
      <dgm:spPr/>
      <dgm:t>
        <a:bodyPr/>
        <a:lstStyle/>
        <a:p>
          <a:endParaRPr lang="en-US"/>
        </a:p>
      </dgm:t>
    </dgm:pt>
    <dgm:pt modelId="{91174E0E-B1F1-C74D-87BC-8112DB095FEC}" type="sibTrans" cxnId="{B4DE219C-CD69-B84E-9533-2A0843C74B1A}">
      <dgm:prSet/>
      <dgm:spPr/>
      <dgm:t>
        <a:bodyPr/>
        <a:lstStyle/>
        <a:p>
          <a:endParaRPr lang="en-US"/>
        </a:p>
      </dgm:t>
    </dgm:pt>
    <dgm:pt modelId="{DADA051D-82AE-DE4B-A19A-D2331CFE0E3A}">
      <dgm:prSet/>
      <dgm:spPr>
        <a:solidFill>
          <a:schemeClr val="bg1">
            <a:alpha val="90000"/>
          </a:schemeClr>
        </a:solidFill>
        <a:ln>
          <a:noFill/>
        </a:ln>
      </dgm:spPr>
      <dgm:t>
        <a:bodyPr/>
        <a:lstStyle/>
        <a:p>
          <a:endParaRPr lang="en-US" dirty="0">
            <a:solidFill>
              <a:srgbClr val="0070C0"/>
            </a:solidFill>
          </a:endParaRPr>
        </a:p>
      </dgm:t>
    </dgm:pt>
    <dgm:pt modelId="{8FAB4FB8-B985-0D4E-BA5C-EA4CB4F3C584}" type="parTrans" cxnId="{69592E22-1834-0D45-931A-DA7CE6DE0CF1}">
      <dgm:prSet/>
      <dgm:spPr/>
      <dgm:t>
        <a:bodyPr/>
        <a:lstStyle/>
        <a:p>
          <a:endParaRPr lang="en-US"/>
        </a:p>
      </dgm:t>
    </dgm:pt>
    <dgm:pt modelId="{58C77817-7610-1D4C-A746-3EB383ED093D}" type="sibTrans" cxnId="{69592E22-1834-0D45-931A-DA7CE6DE0CF1}">
      <dgm:prSet/>
      <dgm:spPr/>
      <dgm:t>
        <a:bodyPr/>
        <a:lstStyle/>
        <a:p>
          <a:endParaRPr lang="en-US"/>
        </a:p>
      </dgm:t>
    </dgm:pt>
    <dgm:pt modelId="{0F9592C3-8049-414B-A105-DB79FB6B554A}">
      <dgm:prSet/>
      <dgm:spPr>
        <a:solidFill>
          <a:schemeClr val="bg2">
            <a:lumMod val="50000"/>
            <a:lumOff val="50000"/>
          </a:schemeClr>
        </a:solidFill>
        <a:ln>
          <a:noFill/>
        </a:ln>
      </dgm:spPr>
      <dgm:t>
        <a:bodyPr/>
        <a:lstStyle/>
        <a:p>
          <a:r>
            <a:rPr lang="en-US" b="0" i="0" dirty="0"/>
            <a:t>Function prediction</a:t>
          </a:r>
          <a:endParaRPr lang="en-US" dirty="0"/>
        </a:p>
      </dgm:t>
    </dgm:pt>
    <dgm:pt modelId="{00EBE34C-35E6-8342-8CDE-A64E3E288788}" type="parTrans" cxnId="{728FDDCE-72E6-0E4D-B580-4458007FA9A2}">
      <dgm:prSet/>
      <dgm:spPr/>
      <dgm:t>
        <a:bodyPr/>
        <a:lstStyle/>
        <a:p>
          <a:endParaRPr lang="en-US"/>
        </a:p>
      </dgm:t>
    </dgm:pt>
    <dgm:pt modelId="{1D0A4022-CB4C-B943-981E-4F7F71974CD5}" type="sibTrans" cxnId="{728FDDCE-72E6-0E4D-B580-4458007FA9A2}">
      <dgm:prSet/>
      <dgm:spPr/>
      <dgm:t>
        <a:bodyPr/>
        <a:lstStyle/>
        <a:p>
          <a:endParaRPr lang="en-US"/>
        </a:p>
      </dgm:t>
    </dgm:pt>
    <dgm:pt modelId="{BA551862-F655-B342-BE05-19830665641B}">
      <dgm:prSet/>
      <dgm:spPr/>
      <dgm:t>
        <a:bodyPr/>
        <a:lstStyle/>
        <a:p>
          <a:r>
            <a:rPr lang="en-US" b="0" i="0" dirty="0">
              <a:solidFill>
                <a:schemeClr val="accent4"/>
              </a:solidFill>
            </a:rPr>
            <a:t>Scalability</a:t>
          </a:r>
          <a:endParaRPr lang="en-US" dirty="0">
            <a:solidFill>
              <a:schemeClr val="accent4"/>
            </a:solidFill>
          </a:endParaRPr>
        </a:p>
      </dgm:t>
    </dgm:pt>
    <dgm:pt modelId="{B496517C-5200-DE4A-87CD-E5EA6D2028C5}" type="parTrans" cxnId="{3384227F-0D87-CD4B-91CF-B8DF9DCD5116}">
      <dgm:prSet/>
      <dgm:spPr/>
      <dgm:t>
        <a:bodyPr/>
        <a:lstStyle/>
        <a:p>
          <a:endParaRPr lang="en-US"/>
        </a:p>
      </dgm:t>
    </dgm:pt>
    <dgm:pt modelId="{526EC31B-0204-F346-ADD7-B7FEF88CCE2A}" type="sibTrans" cxnId="{3384227F-0D87-CD4B-91CF-B8DF9DCD5116}">
      <dgm:prSet/>
      <dgm:spPr/>
      <dgm:t>
        <a:bodyPr/>
        <a:lstStyle/>
        <a:p>
          <a:endParaRPr lang="en-US"/>
        </a:p>
      </dgm:t>
    </dgm:pt>
    <dgm:pt modelId="{AA99217E-98CB-3546-94B0-1365A351FA8A}">
      <dgm:prSet/>
      <dgm:spPr/>
      <dgm:t>
        <a:bodyPr/>
        <a:lstStyle/>
        <a:p>
          <a:r>
            <a:rPr lang="en-US" b="0" i="0" dirty="0">
              <a:solidFill>
                <a:schemeClr val="accent4"/>
              </a:solidFill>
            </a:rPr>
            <a:t>Generality</a:t>
          </a:r>
          <a:endParaRPr lang="en-US" dirty="0">
            <a:solidFill>
              <a:schemeClr val="accent4"/>
            </a:solidFill>
          </a:endParaRPr>
        </a:p>
      </dgm:t>
    </dgm:pt>
    <dgm:pt modelId="{2030CC94-0443-E241-A702-09F81F0824C8}" type="parTrans" cxnId="{20AFE2D6-42BB-D647-8149-3B85A0FBADE0}">
      <dgm:prSet/>
      <dgm:spPr/>
      <dgm:t>
        <a:bodyPr/>
        <a:lstStyle/>
        <a:p>
          <a:endParaRPr lang="en-US"/>
        </a:p>
      </dgm:t>
    </dgm:pt>
    <dgm:pt modelId="{21DC1B39-B1FB-484A-925F-E01DF8F751BA}" type="sibTrans" cxnId="{20AFE2D6-42BB-D647-8149-3B85A0FBADE0}">
      <dgm:prSet/>
      <dgm:spPr/>
      <dgm:t>
        <a:bodyPr/>
        <a:lstStyle/>
        <a:p>
          <a:endParaRPr lang="en-US"/>
        </a:p>
      </dgm:t>
    </dgm:pt>
    <dgm:pt modelId="{EEAC54D8-F3ED-764F-BFC8-473D9A8C7D0A}">
      <dgm:prSet/>
      <dgm:spPr>
        <a:solidFill>
          <a:schemeClr val="bg2">
            <a:lumMod val="50000"/>
            <a:lumOff val="50000"/>
          </a:schemeClr>
        </a:solidFill>
        <a:ln>
          <a:noFill/>
        </a:ln>
      </dgm:spPr>
      <dgm:t>
        <a:bodyPr/>
        <a:lstStyle/>
        <a:p>
          <a:r>
            <a:rPr lang="en-US" b="0" i="0" dirty="0"/>
            <a:t>Who is responsible for </a:t>
          </a:r>
          <a:r>
            <a:rPr lang="en-US" b="1" i="1" dirty="0"/>
            <a:t>freshen</a:t>
          </a:r>
          <a:r>
            <a:rPr lang="en-US" b="0" i="0" dirty="0"/>
            <a:t>?</a:t>
          </a:r>
          <a:endParaRPr lang="en-US" dirty="0"/>
        </a:p>
      </dgm:t>
    </dgm:pt>
    <dgm:pt modelId="{1FC331AE-EC93-BF4D-8E31-FD796B5BE4F9}" type="parTrans" cxnId="{65584B42-79E9-E142-9E71-8186DC2F0D07}">
      <dgm:prSet/>
      <dgm:spPr/>
      <dgm:t>
        <a:bodyPr/>
        <a:lstStyle/>
        <a:p>
          <a:endParaRPr lang="en-US"/>
        </a:p>
      </dgm:t>
    </dgm:pt>
    <dgm:pt modelId="{D0093E3B-66D3-5F41-A66A-2A853934DB39}" type="sibTrans" cxnId="{65584B42-79E9-E142-9E71-8186DC2F0D07}">
      <dgm:prSet/>
      <dgm:spPr/>
      <dgm:t>
        <a:bodyPr/>
        <a:lstStyle/>
        <a:p>
          <a:endParaRPr lang="en-US"/>
        </a:p>
      </dgm:t>
    </dgm:pt>
    <dgm:pt modelId="{4816C6A8-6031-1E4A-B7A6-4FF0E78C2713}">
      <dgm:prSet/>
      <dgm:spPr/>
      <dgm:t>
        <a:bodyPr/>
        <a:lstStyle/>
        <a:p>
          <a:r>
            <a:rPr lang="en-US" b="0" i="0" dirty="0">
              <a:solidFill>
                <a:schemeClr val="accent4"/>
              </a:solidFill>
            </a:rPr>
            <a:t>Developer</a:t>
          </a:r>
          <a:endParaRPr lang="en-US" dirty="0">
            <a:solidFill>
              <a:schemeClr val="accent4"/>
            </a:solidFill>
          </a:endParaRPr>
        </a:p>
      </dgm:t>
    </dgm:pt>
    <dgm:pt modelId="{EC91CEE7-CEA4-EF4E-975F-144F95F33464}" type="parTrans" cxnId="{A8631E28-A200-D14C-B71C-0FB49C40702A}">
      <dgm:prSet/>
      <dgm:spPr/>
      <dgm:t>
        <a:bodyPr/>
        <a:lstStyle/>
        <a:p>
          <a:endParaRPr lang="en-US"/>
        </a:p>
      </dgm:t>
    </dgm:pt>
    <dgm:pt modelId="{4283F232-DAB3-584C-ADDA-D89AB485A565}" type="sibTrans" cxnId="{A8631E28-A200-D14C-B71C-0FB49C40702A}">
      <dgm:prSet/>
      <dgm:spPr/>
      <dgm:t>
        <a:bodyPr/>
        <a:lstStyle/>
        <a:p>
          <a:endParaRPr lang="en-US"/>
        </a:p>
      </dgm:t>
    </dgm:pt>
    <dgm:pt modelId="{BFA88202-1435-0947-97BC-E88F225EA114}">
      <dgm:prSet/>
      <dgm:spPr/>
      <dgm:t>
        <a:bodyPr/>
        <a:lstStyle/>
        <a:p>
          <a:r>
            <a:rPr lang="en-US" b="0" i="0" dirty="0">
              <a:solidFill>
                <a:schemeClr val="accent4"/>
              </a:solidFill>
            </a:rPr>
            <a:t>Libraries</a:t>
          </a:r>
          <a:endParaRPr lang="en-US" dirty="0">
            <a:solidFill>
              <a:schemeClr val="accent4"/>
            </a:solidFill>
          </a:endParaRPr>
        </a:p>
      </dgm:t>
    </dgm:pt>
    <dgm:pt modelId="{C52EFDD4-D0A1-7542-B8DE-1C161C2427F4}" type="parTrans" cxnId="{427F9387-57E7-EE47-91C1-DE7C69F1B21C}">
      <dgm:prSet/>
      <dgm:spPr/>
      <dgm:t>
        <a:bodyPr/>
        <a:lstStyle/>
        <a:p>
          <a:endParaRPr lang="en-US"/>
        </a:p>
      </dgm:t>
    </dgm:pt>
    <dgm:pt modelId="{50D58E55-A070-AF4E-815A-923F2384BE45}" type="sibTrans" cxnId="{427F9387-57E7-EE47-91C1-DE7C69F1B21C}">
      <dgm:prSet/>
      <dgm:spPr/>
      <dgm:t>
        <a:bodyPr/>
        <a:lstStyle/>
        <a:p>
          <a:endParaRPr lang="en-US"/>
        </a:p>
      </dgm:t>
    </dgm:pt>
    <dgm:pt modelId="{27B39A71-E570-2344-97C0-CD4347B37E14}">
      <dgm:prSet/>
      <dgm:spPr/>
      <dgm:t>
        <a:bodyPr/>
        <a:lstStyle/>
        <a:p>
          <a:r>
            <a:rPr lang="en-US" b="0" i="0" dirty="0">
              <a:solidFill>
                <a:schemeClr val="accent4"/>
              </a:solidFill>
            </a:rPr>
            <a:t>Inference</a:t>
          </a:r>
          <a:endParaRPr lang="en-US" dirty="0">
            <a:solidFill>
              <a:schemeClr val="accent4"/>
            </a:solidFill>
          </a:endParaRPr>
        </a:p>
      </dgm:t>
    </dgm:pt>
    <dgm:pt modelId="{BDDD29EC-DECC-3E4A-A8BD-07C172605FDD}" type="parTrans" cxnId="{F2C050CD-9E61-A147-855A-61438C98CD44}">
      <dgm:prSet/>
      <dgm:spPr/>
      <dgm:t>
        <a:bodyPr/>
        <a:lstStyle/>
        <a:p>
          <a:endParaRPr lang="en-US"/>
        </a:p>
      </dgm:t>
    </dgm:pt>
    <dgm:pt modelId="{E6B44E2F-6802-6D4D-AF74-CBC6175F840E}" type="sibTrans" cxnId="{F2C050CD-9E61-A147-855A-61438C98CD44}">
      <dgm:prSet/>
      <dgm:spPr/>
      <dgm:t>
        <a:bodyPr/>
        <a:lstStyle/>
        <a:p>
          <a:endParaRPr lang="en-US"/>
        </a:p>
      </dgm:t>
    </dgm:pt>
    <dgm:pt modelId="{48AFDFAE-9F0B-C746-9ACD-86CE6B12EDB0}">
      <dgm:prSet/>
      <dgm:spPr>
        <a:solidFill>
          <a:schemeClr val="bg2">
            <a:lumMod val="50000"/>
            <a:lumOff val="50000"/>
          </a:schemeClr>
        </a:solidFill>
        <a:ln>
          <a:noFill/>
        </a:ln>
      </dgm:spPr>
      <dgm:t>
        <a:bodyPr/>
        <a:lstStyle/>
        <a:p>
          <a:r>
            <a:rPr lang="en-US" b="0" i="0" dirty="0"/>
            <a:t>Other </a:t>
          </a:r>
          <a:r>
            <a:rPr lang="en-US" b="1" i="1" dirty="0"/>
            <a:t>freshen</a:t>
          </a:r>
          <a:r>
            <a:rPr lang="en-US" b="0" i="0" dirty="0"/>
            <a:t> actions</a:t>
          </a:r>
          <a:endParaRPr lang="en-US" dirty="0"/>
        </a:p>
      </dgm:t>
    </dgm:pt>
    <dgm:pt modelId="{EDBE8E0F-E53B-F748-8221-0A8EAAA9C04D}" type="parTrans" cxnId="{7F474F58-FEC7-3A4B-9676-C528BC3D25AF}">
      <dgm:prSet/>
      <dgm:spPr/>
      <dgm:t>
        <a:bodyPr/>
        <a:lstStyle/>
        <a:p>
          <a:endParaRPr lang="en-US"/>
        </a:p>
      </dgm:t>
    </dgm:pt>
    <dgm:pt modelId="{D83AF17B-96DB-EC49-BCB3-84EBFB4FE8F8}" type="sibTrans" cxnId="{7F474F58-FEC7-3A4B-9676-C528BC3D25AF}">
      <dgm:prSet/>
      <dgm:spPr/>
      <dgm:t>
        <a:bodyPr/>
        <a:lstStyle/>
        <a:p>
          <a:endParaRPr lang="en-US"/>
        </a:p>
      </dgm:t>
    </dgm:pt>
    <dgm:pt modelId="{3912838A-E28C-C447-93C9-05368CCF68D1}">
      <dgm:prSet/>
      <dgm:spPr/>
      <dgm:t>
        <a:bodyPr/>
        <a:lstStyle/>
        <a:p>
          <a:r>
            <a:rPr lang="en-US" b="0" i="0" dirty="0">
              <a:solidFill>
                <a:schemeClr val="accent4"/>
              </a:solidFill>
            </a:rPr>
            <a:t>Memory allocation?</a:t>
          </a:r>
          <a:endParaRPr lang="en-US" dirty="0">
            <a:solidFill>
              <a:schemeClr val="accent4"/>
            </a:solidFill>
          </a:endParaRPr>
        </a:p>
      </dgm:t>
    </dgm:pt>
    <dgm:pt modelId="{15D93455-3206-2644-8DA1-019CBF24C433}" type="parTrans" cxnId="{DA28E6B2-3230-4A49-920C-64F2BDA7B900}">
      <dgm:prSet/>
      <dgm:spPr/>
      <dgm:t>
        <a:bodyPr/>
        <a:lstStyle/>
        <a:p>
          <a:endParaRPr lang="en-US"/>
        </a:p>
      </dgm:t>
    </dgm:pt>
    <dgm:pt modelId="{2F15A192-63DF-7C47-8FCA-ACA891B3037B}" type="sibTrans" cxnId="{DA28E6B2-3230-4A49-920C-64F2BDA7B900}">
      <dgm:prSet/>
      <dgm:spPr/>
      <dgm:t>
        <a:bodyPr/>
        <a:lstStyle/>
        <a:p>
          <a:endParaRPr lang="en-US"/>
        </a:p>
      </dgm:t>
    </dgm:pt>
    <dgm:pt modelId="{5A8D5061-B0E8-C84D-807E-1C222D4069D9}">
      <dgm:prSet/>
      <dgm:spPr/>
      <dgm:t>
        <a:bodyPr/>
        <a:lstStyle/>
        <a:p>
          <a:r>
            <a:rPr lang="en-US" dirty="0">
              <a:solidFill>
                <a:schemeClr val="accent4"/>
              </a:solidFill>
            </a:rPr>
            <a:t>Caches?</a:t>
          </a:r>
        </a:p>
      </dgm:t>
    </dgm:pt>
    <dgm:pt modelId="{28764BDB-03DC-194E-97EF-A8FC415ACCAD}" type="parTrans" cxnId="{1E884F72-43D2-0045-AAC5-D857D4083306}">
      <dgm:prSet/>
      <dgm:spPr/>
      <dgm:t>
        <a:bodyPr/>
        <a:lstStyle/>
        <a:p>
          <a:endParaRPr lang="en-US"/>
        </a:p>
      </dgm:t>
    </dgm:pt>
    <dgm:pt modelId="{9B7A2F42-0F75-C641-A1E9-F5317CD7C708}" type="sibTrans" cxnId="{1E884F72-43D2-0045-AAC5-D857D4083306}">
      <dgm:prSet/>
      <dgm:spPr/>
      <dgm:t>
        <a:bodyPr/>
        <a:lstStyle/>
        <a:p>
          <a:endParaRPr lang="en-US"/>
        </a:p>
      </dgm:t>
    </dgm:pt>
    <dgm:pt modelId="{6F19C07A-4D62-FB42-9432-F30B3945436F}">
      <dgm:prSet/>
      <dgm:spPr/>
      <dgm:t>
        <a:bodyPr/>
        <a:lstStyle/>
        <a:p>
          <a:r>
            <a:rPr lang="en-US" dirty="0">
              <a:solidFill>
                <a:schemeClr val="accent4"/>
              </a:solidFill>
            </a:rPr>
            <a:t>Things we have not yet thought of?</a:t>
          </a:r>
        </a:p>
      </dgm:t>
    </dgm:pt>
    <dgm:pt modelId="{3874A37E-391D-EF44-818B-1C09A5E809DF}" type="parTrans" cxnId="{19C3DD52-9A2F-B84C-A64A-1A11A1868579}">
      <dgm:prSet/>
      <dgm:spPr/>
      <dgm:t>
        <a:bodyPr/>
        <a:lstStyle/>
        <a:p>
          <a:endParaRPr lang="en-US"/>
        </a:p>
      </dgm:t>
    </dgm:pt>
    <dgm:pt modelId="{21D1227C-1411-F643-AA7A-2F7416A4B192}" type="sibTrans" cxnId="{19C3DD52-9A2F-B84C-A64A-1A11A1868579}">
      <dgm:prSet/>
      <dgm:spPr/>
      <dgm:t>
        <a:bodyPr/>
        <a:lstStyle/>
        <a:p>
          <a:endParaRPr lang="en-US"/>
        </a:p>
      </dgm:t>
    </dgm:pt>
    <dgm:pt modelId="{ACD886AF-0B19-EB4F-AB9C-DCD21D1C51A8}" type="pres">
      <dgm:prSet presAssocID="{0A8ECA24-0A67-9E44-8CC6-542CEE1515DC}" presName="Name0" presStyleCnt="0">
        <dgm:presLayoutVars>
          <dgm:dir/>
          <dgm:animLvl val="lvl"/>
          <dgm:resizeHandles val="exact"/>
        </dgm:presLayoutVars>
      </dgm:prSet>
      <dgm:spPr/>
    </dgm:pt>
    <dgm:pt modelId="{50953EEF-C2EE-BD41-95F7-E24CDF2D8A6D}" type="pres">
      <dgm:prSet presAssocID="{EAF8A3EA-49C1-444A-B8EB-80C7212397A9}" presName="linNode" presStyleCnt="0"/>
      <dgm:spPr/>
    </dgm:pt>
    <dgm:pt modelId="{FDBE5790-782C-234B-A942-DE2A736633A2}" type="pres">
      <dgm:prSet presAssocID="{EAF8A3EA-49C1-444A-B8EB-80C7212397A9}" presName="parentText" presStyleLbl="node1" presStyleIdx="0" presStyleCnt="4">
        <dgm:presLayoutVars>
          <dgm:chMax val="1"/>
          <dgm:bulletEnabled val="1"/>
        </dgm:presLayoutVars>
      </dgm:prSet>
      <dgm:spPr/>
    </dgm:pt>
    <dgm:pt modelId="{265C25FC-F716-7B43-886F-6CD33C9E17C7}" type="pres">
      <dgm:prSet presAssocID="{EAF8A3EA-49C1-444A-B8EB-80C7212397A9}" presName="descendantText" presStyleLbl="alignAccFollowNode1" presStyleIdx="0" presStyleCnt="4">
        <dgm:presLayoutVars>
          <dgm:bulletEnabled val="1"/>
        </dgm:presLayoutVars>
      </dgm:prSet>
      <dgm:spPr/>
    </dgm:pt>
    <dgm:pt modelId="{69A032E9-225A-BB4A-A1CB-E142325797E8}" type="pres">
      <dgm:prSet presAssocID="{91174E0E-B1F1-C74D-87BC-8112DB095FEC}" presName="sp" presStyleCnt="0"/>
      <dgm:spPr/>
    </dgm:pt>
    <dgm:pt modelId="{7278885F-75AB-5A4E-A083-879BBC0E344A}" type="pres">
      <dgm:prSet presAssocID="{0F9592C3-8049-414B-A105-DB79FB6B554A}" presName="linNode" presStyleCnt="0"/>
      <dgm:spPr/>
    </dgm:pt>
    <dgm:pt modelId="{9E63D49F-CA73-3F43-B303-A23832C7E005}" type="pres">
      <dgm:prSet presAssocID="{0F9592C3-8049-414B-A105-DB79FB6B554A}" presName="parentText" presStyleLbl="node1" presStyleIdx="1" presStyleCnt="4">
        <dgm:presLayoutVars>
          <dgm:chMax val="1"/>
          <dgm:bulletEnabled val="1"/>
        </dgm:presLayoutVars>
      </dgm:prSet>
      <dgm:spPr/>
    </dgm:pt>
    <dgm:pt modelId="{AA32BB5C-7AFD-3144-9ADA-9A2EF6030F36}" type="pres">
      <dgm:prSet presAssocID="{0F9592C3-8049-414B-A105-DB79FB6B554A}" presName="descendantText" presStyleLbl="alignAccFollowNode1" presStyleIdx="1" presStyleCnt="4">
        <dgm:presLayoutVars>
          <dgm:bulletEnabled val="1"/>
        </dgm:presLayoutVars>
      </dgm:prSet>
      <dgm:spPr/>
    </dgm:pt>
    <dgm:pt modelId="{FDFCE735-CF56-D544-9571-9280D1F57F1D}" type="pres">
      <dgm:prSet presAssocID="{1D0A4022-CB4C-B943-981E-4F7F71974CD5}" presName="sp" presStyleCnt="0"/>
      <dgm:spPr/>
    </dgm:pt>
    <dgm:pt modelId="{96438968-7B0A-2D42-978C-8A8561A73502}" type="pres">
      <dgm:prSet presAssocID="{EEAC54D8-F3ED-764F-BFC8-473D9A8C7D0A}" presName="linNode" presStyleCnt="0"/>
      <dgm:spPr/>
    </dgm:pt>
    <dgm:pt modelId="{60F34260-3A2C-9845-8320-39000F2E73DB}" type="pres">
      <dgm:prSet presAssocID="{EEAC54D8-F3ED-764F-BFC8-473D9A8C7D0A}" presName="parentText" presStyleLbl="node1" presStyleIdx="2" presStyleCnt="4">
        <dgm:presLayoutVars>
          <dgm:chMax val="1"/>
          <dgm:bulletEnabled val="1"/>
        </dgm:presLayoutVars>
      </dgm:prSet>
      <dgm:spPr/>
    </dgm:pt>
    <dgm:pt modelId="{868CDD27-CF97-814B-A1FF-F1AB31086D88}" type="pres">
      <dgm:prSet presAssocID="{EEAC54D8-F3ED-764F-BFC8-473D9A8C7D0A}" presName="descendantText" presStyleLbl="alignAccFollowNode1" presStyleIdx="2" presStyleCnt="4">
        <dgm:presLayoutVars>
          <dgm:bulletEnabled val="1"/>
        </dgm:presLayoutVars>
      </dgm:prSet>
      <dgm:spPr/>
    </dgm:pt>
    <dgm:pt modelId="{0254952E-B9EB-EA4A-9D05-7DE33D83AEE4}" type="pres">
      <dgm:prSet presAssocID="{D0093E3B-66D3-5F41-A66A-2A853934DB39}" presName="sp" presStyleCnt="0"/>
      <dgm:spPr/>
    </dgm:pt>
    <dgm:pt modelId="{B6DF57DC-6AD6-1245-A6A6-4D4737424108}" type="pres">
      <dgm:prSet presAssocID="{48AFDFAE-9F0B-C746-9ACD-86CE6B12EDB0}" presName="linNode" presStyleCnt="0"/>
      <dgm:spPr/>
    </dgm:pt>
    <dgm:pt modelId="{64D72343-551F-A24E-9873-565DFE30FAD2}" type="pres">
      <dgm:prSet presAssocID="{48AFDFAE-9F0B-C746-9ACD-86CE6B12EDB0}" presName="parentText" presStyleLbl="node1" presStyleIdx="3" presStyleCnt="4">
        <dgm:presLayoutVars>
          <dgm:chMax val="1"/>
          <dgm:bulletEnabled val="1"/>
        </dgm:presLayoutVars>
      </dgm:prSet>
      <dgm:spPr/>
    </dgm:pt>
    <dgm:pt modelId="{88C929C9-C0CB-DF4D-85D1-B96EB478D5CB}" type="pres">
      <dgm:prSet presAssocID="{48AFDFAE-9F0B-C746-9ACD-86CE6B12EDB0}" presName="descendantText" presStyleLbl="alignAccFollowNode1" presStyleIdx="3" presStyleCnt="4">
        <dgm:presLayoutVars>
          <dgm:bulletEnabled val="1"/>
        </dgm:presLayoutVars>
      </dgm:prSet>
      <dgm:spPr/>
    </dgm:pt>
  </dgm:ptLst>
  <dgm:cxnLst>
    <dgm:cxn modelId="{3820E121-EAAC-B945-831B-D50C41C764D6}" type="presOf" srcId="{DADA051D-82AE-DE4B-A19A-D2331CFE0E3A}" destId="{265C25FC-F716-7B43-886F-6CD33C9E17C7}" srcOrd="0" destOrd="0" presId="urn:microsoft.com/office/officeart/2005/8/layout/vList5"/>
    <dgm:cxn modelId="{69592E22-1834-0D45-931A-DA7CE6DE0CF1}" srcId="{EAF8A3EA-49C1-444A-B8EB-80C7212397A9}" destId="{DADA051D-82AE-DE4B-A19A-D2331CFE0E3A}" srcOrd="0" destOrd="0" parTransId="{8FAB4FB8-B985-0D4E-BA5C-EA4CB4F3C584}" sibTransId="{58C77817-7610-1D4C-A746-3EB383ED093D}"/>
    <dgm:cxn modelId="{A8631E28-A200-D14C-B71C-0FB49C40702A}" srcId="{EEAC54D8-F3ED-764F-BFC8-473D9A8C7D0A}" destId="{4816C6A8-6031-1E4A-B7A6-4FF0E78C2713}" srcOrd="0" destOrd="0" parTransId="{EC91CEE7-CEA4-EF4E-975F-144F95F33464}" sibTransId="{4283F232-DAB3-584C-ADDA-D89AB485A565}"/>
    <dgm:cxn modelId="{12EE0E29-0D47-D34D-A0D4-D1E107A49561}" type="presOf" srcId="{27B39A71-E570-2344-97C0-CD4347B37E14}" destId="{868CDD27-CF97-814B-A1FF-F1AB31086D88}" srcOrd="0" destOrd="2" presId="urn:microsoft.com/office/officeart/2005/8/layout/vList5"/>
    <dgm:cxn modelId="{4BE7BD2F-8DF3-5246-917E-4B3494317772}" type="presOf" srcId="{AA99217E-98CB-3546-94B0-1365A351FA8A}" destId="{AA32BB5C-7AFD-3144-9ADA-9A2EF6030F36}" srcOrd="0" destOrd="1" presId="urn:microsoft.com/office/officeart/2005/8/layout/vList5"/>
    <dgm:cxn modelId="{B54D4C36-AB1E-344C-819B-E6E00AA27BD9}" type="presOf" srcId="{EAF8A3EA-49C1-444A-B8EB-80C7212397A9}" destId="{FDBE5790-782C-234B-A942-DE2A736633A2}" srcOrd="0" destOrd="0" presId="urn:microsoft.com/office/officeart/2005/8/layout/vList5"/>
    <dgm:cxn modelId="{8254EE3E-16C6-7745-906A-2EF850C02775}" type="presOf" srcId="{5A8D5061-B0E8-C84D-807E-1C222D4069D9}" destId="{88C929C9-C0CB-DF4D-85D1-B96EB478D5CB}" srcOrd="0" destOrd="1" presId="urn:microsoft.com/office/officeart/2005/8/layout/vList5"/>
    <dgm:cxn modelId="{65584B42-79E9-E142-9E71-8186DC2F0D07}" srcId="{0A8ECA24-0A67-9E44-8CC6-542CEE1515DC}" destId="{EEAC54D8-F3ED-764F-BFC8-473D9A8C7D0A}" srcOrd="2" destOrd="0" parTransId="{1FC331AE-EC93-BF4D-8E31-FD796B5BE4F9}" sibTransId="{D0093E3B-66D3-5F41-A66A-2A853934DB39}"/>
    <dgm:cxn modelId="{4CDBC646-9CC0-0F48-8258-AC3E42D2EAD7}" type="presOf" srcId="{48AFDFAE-9F0B-C746-9ACD-86CE6B12EDB0}" destId="{64D72343-551F-A24E-9873-565DFE30FAD2}" srcOrd="0" destOrd="0" presId="urn:microsoft.com/office/officeart/2005/8/layout/vList5"/>
    <dgm:cxn modelId="{19C3DD52-9A2F-B84C-A64A-1A11A1868579}" srcId="{48AFDFAE-9F0B-C746-9ACD-86CE6B12EDB0}" destId="{6F19C07A-4D62-FB42-9432-F30B3945436F}" srcOrd="2" destOrd="0" parTransId="{3874A37E-391D-EF44-818B-1C09A5E809DF}" sibTransId="{21D1227C-1411-F643-AA7A-2F7416A4B192}"/>
    <dgm:cxn modelId="{7F474F58-FEC7-3A4B-9676-C528BC3D25AF}" srcId="{0A8ECA24-0A67-9E44-8CC6-542CEE1515DC}" destId="{48AFDFAE-9F0B-C746-9ACD-86CE6B12EDB0}" srcOrd="3" destOrd="0" parTransId="{EDBE8E0F-E53B-F748-8221-0A8EAAA9C04D}" sibTransId="{D83AF17B-96DB-EC49-BCB3-84EBFB4FE8F8}"/>
    <dgm:cxn modelId="{F6A4A46E-36E2-A74C-9881-D3C88B2B15C2}" type="presOf" srcId="{3912838A-E28C-C447-93C9-05368CCF68D1}" destId="{88C929C9-C0CB-DF4D-85D1-B96EB478D5CB}" srcOrd="0" destOrd="0" presId="urn:microsoft.com/office/officeart/2005/8/layout/vList5"/>
    <dgm:cxn modelId="{1E884F72-43D2-0045-AAC5-D857D4083306}" srcId="{48AFDFAE-9F0B-C746-9ACD-86CE6B12EDB0}" destId="{5A8D5061-B0E8-C84D-807E-1C222D4069D9}" srcOrd="1" destOrd="0" parTransId="{28764BDB-03DC-194E-97EF-A8FC415ACCAD}" sibTransId="{9B7A2F42-0F75-C641-A1E9-F5317CD7C708}"/>
    <dgm:cxn modelId="{3384227F-0D87-CD4B-91CF-B8DF9DCD5116}" srcId="{0F9592C3-8049-414B-A105-DB79FB6B554A}" destId="{BA551862-F655-B342-BE05-19830665641B}" srcOrd="0" destOrd="0" parTransId="{B496517C-5200-DE4A-87CD-E5EA6D2028C5}" sibTransId="{526EC31B-0204-F346-ADD7-B7FEF88CCE2A}"/>
    <dgm:cxn modelId="{427F9387-57E7-EE47-91C1-DE7C69F1B21C}" srcId="{EEAC54D8-F3ED-764F-BFC8-473D9A8C7D0A}" destId="{BFA88202-1435-0947-97BC-E88F225EA114}" srcOrd="1" destOrd="0" parTransId="{C52EFDD4-D0A1-7542-B8DE-1C161C2427F4}" sibTransId="{50D58E55-A070-AF4E-815A-923F2384BE45}"/>
    <dgm:cxn modelId="{A629C491-7A50-814F-9171-98B3530903C5}" type="presOf" srcId="{BA551862-F655-B342-BE05-19830665641B}" destId="{AA32BB5C-7AFD-3144-9ADA-9A2EF6030F36}" srcOrd="0" destOrd="0" presId="urn:microsoft.com/office/officeart/2005/8/layout/vList5"/>
    <dgm:cxn modelId="{B4DE219C-CD69-B84E-9533-2A0843C74B1A}" srcId="{0A8ECA24-0A67-9E44-8CC6-542CEE1515DC}" destId="{EAF8A3EA-49C1-444A-B8EB-80C7212397A9}" srcOrd="0" destOrd="0" parTransId="{D8F7B299-9383-234B-BAF7-955A67FBC3A1}" sibTransId="{91174E0E-B1F1-C74D-87BC-8112DB095FEC}"/>
    <dgm:cxn modelId="{70E26D9F-991B-1548-9069-13823886BAEF}" type="presOf" srcId="{BFA88202-1435-0947-97BC-E88F225EA114}" destId="{868CDD27-CF97-814B-A1FF-F1AB31086D88}" srcOrd="0" destOrd="1" presId="urn:microsoft.com/office/officeart/2005/8/layout/vList5"/>
    <dgm:cxn modelId="{DA28E6B2-3230-4A49-920C-64F2BDA7B900}" srcId="{48AFDFAE-9F0B-C746-9ACD-86CE6B12EDB0}" destId="{3912838A-E28C-C447-93C9-05368CCF68D1}" srcOrd="0" destOrd="0" parTransId="{15D93455-3206-2644-8DA1-019CBF24C433}" sibTransId="{2F15A192-63DF-7C47-8FCA-ACA891B3037B}"/>
    <dgm:cxn modelId="{C4307DB3-06EC-FC43-AAD3-A98FFA211C3E}" type="presOf" srcId="{4816C6A8-6031-1E4A-B7A6-4FF0E78C2713}" destId="{868CDD27-CF97-814B-A1FF-F1AB31086D88}" srcOrd="0" destOrd="0" presId="urn:microsoft.com/office/officeart/2005/8/layout/vList5"/>
    <dgm:cxn modelId="{F2C050CD-9E61-A147-855A-61438C98CD44}" srcId="{EEAC54D8-F3ED-764F-BFC8-473D9A8C7D0A}" destId="{27B39A71-E570-2344-97C0-CD4347B37E14}" srcOrd="2" destOrd="0" parTransId="{BDDD29EC-DECC-3E4A-A8BD-07C172605FDD}" sibTransId="{E6B44E2F-6802-6D4D-AF74-CBC6175F840E}"/>
    <dgm:cxn modelId="{728FDDCE-72E6-0E4D-B580-4458007FA9A2}" srcId="{0A8ECA24-0A67-9E44-8CC6-542CEE1515DC}" destId="{0F9592C3-8049-414B-A105-DB79FB6B554A}" srcOrd="1" destOrd="0" parTransId="{00EBE34C-35E6-8342-8CDE-A64E3E288788}" sibTransId="{1D0A4022-CB4C-B943-981E-4F7F71974CD5}"/>
    <dgm:cxn modelId="{863205D1-2BB0-D744-AC21-BBDC30C4AE92}" type="presOf" srcId="{0F9592C3-8049-414B-A105-DB79FB6B554A}" destId="{9E63D49F-CA73-3F43-B303-A23832C7E005}" srcOrd="0" destOrd="0" presId="urn:microsoft.com/office/officeart/2005/8/layout/vList5"/>
    <dgm:cxn modelId="{09FFF8D4-19CE-DE43-9A4B-BAC4FB77FABE}" type="presOf" srcId="{0A8ECA24-0A67-9E44-8CC6-542CEE1515DC}" destId="{ACD886AF-0B19-EB4F-AB9C-DCD21D1C51A8}" srcOrd="0" destOrd="0" presId="urn:microsoft.com/office/officeart/2005/8/layout/vList5"/>
    <dgm:cxn modelId="{C1B939D5-FF52-5E4B-A453-774CC76A8C7E}" type="presOf" srcId="{6F19C07A-4D62-FB42-9432-F30B3945436F}" destId="{88C929C9-C0CB-DF4D-85D1-B96EB478D5CB}" srcOrd="0" destOrd="2" presId="urn:microsoft.com/office/officeart/2005/8/layout/vList5"/>
    <dgm:cxn modelId="{20AFE2D6-42BB-D647-8149-3B85A0FBADE0}" srcId="{0F9592C3-8049-414B-A105-DB79FB6B554A}" destId="{AA99217E-98CB-3546-94B0-1365A351FA8A}" srcOrd="1" destOrd="0" parTransId="{2030CC94-0443-E241-A702-09F81F0824C8}" sibTransId="{21DC1B39-B1FB-484A-925F-E01DF8F751BA}"/>
    <dgm:cxn modelId="{17998EE1-213C-884F-8994-DAF311C77B39}" type="presOf" srcId="{EEAC54D8-F3ED-764F-BFC8-473D9A8C7D0A}" destId="{60F34260-3A2C-9845-8320-39000F2E73DB}" srcOrd="0" destOrd="0" presId="urn:microsoft.com/office/officeart/2005/8/layout/vList5"/>
    <dgm:cxn modelId="{626E80A6-14C1-C44A-8A15-4598A6482056}" type="presParOf" srcId="{ACD886AF-0B19-EB4F-AB9C-DCD21D1C51A8}" destId="{50953EEF-C2EE-BD41-95F7-E24CDF2D8A6D}" srcOrd="0" destOrd="0" presId="urn:microsoft.com/office/officeart/2005/8/layout/vList5"/>
    <dgm:cxn modelId="{CDE8E12D-7C7D-9F47-9F15-30E633543105}" type="presParOf" srcId="{50953EEF-C2EE-BD41-95F7-E24CDF2D8A6D}" destId="{FDBE5790-782C-234B-A942-DE2A736633A2}" srcOrd="0" destOrd="0" presId="urn:microsoft.com/office/officeart/2005/8/layout/vList5"/>
    <dgm:cxn modelId="{006BC107-975C-5548-BE9C-EDA891B78E35}" type="presParOf" srcId="{50953EEF-C2EE-BD41-95F7-E24CDF2D8A6D}" destId="{265C25FC-F716-7B43-886F-6CD33C9E17C7}" srcOrd="1" destOrd="0" presId="urn:microsoft.com/office/officeart/2005/8/layout/vList5"/>
    <dgm:cxn modelId="{133834C3-8FB8-1742-87BF-B1C628866776}" type="presParOf" srcId="{ACD886AF-0B19-EB4F-AB9C-DCD21D1C51A8}" destId="{69A032E9-225A-BB4A-A1CB-E142325797E8}" srcOrd="1" destOrd="0" presId="urn:microsoft.com/office/officeart/2005/8/layout/vList5"/>
    <dgm:cxn modelId="{B7C7CA7A-C1A2-7A48-8E4F-F57D77C49B9F}" type="presParOf" srcId="{ACD886AF-0B19-EB4F-AB9C-DCD21D1C51A8}" destId="{7278885F-75AB-5A4E-A083-879BBC0E344A}" srcOrd="2" destOrd="0" presId="urn:microsoft.com/office/officeart/2005/8/layout/vList5"/>
    <dgm:cxn modelId="{19A786A6-0136-524F-A13B-366A45E3B60D}" type="presParOf" srcId="{7278885F-75AB-5A4E-A083-879BBC0E344A}" destId="{9E63D49F-CA73-3F43-B303-A23832C7E005}" srcOrd="0" destOrd="0" presId="urn:microsoft.com/office/officeart/2005/8/layout/vList5"/>
    <dgm:cxn modelId="{CB1DD4F5-6A54-6641-AC92-E5280D178F7E}" type="presParOf" srcId="{7278885F-75AB-5A4E-A083-879BBC0E344A}" destId="{AA32BB5C-7AFD-3144-9ADA-9A2EF6030F36}" srcOrd="1" destOrd="0" presId="urn:microsoft.com/office/officeart/2005/8/layout/vList5"/>
    <dgm:cxn modelId="{FCE57536-D19E-EA45-ABBF-EA0333FA290E}" type="presParOf" srcId="{ACD886AF-0B19-EB4F-AB9C-DCD21D1C51A8}" destId="{FDFCE735-CF56-D544-9571-9280D1F57F1D}" srcOrd="3" destOrd="0" presId="urn:microsoft.com/office/officeart/2005/8/layout/vList5"/>
    <dgm:cxn modelId="{6A0C4F1F-9CAF-1D4E-BBAC-26C72F35B149}" type="presParOf" srcId="{ACD886AF-0B19-EB4F-AB9C-DCD21D1C51A8}" destId="{96438968-7B0A-2D42-978C-8A8561A73502}" srcOrd="4" destOrd="0" presId="urn:microsoft.com/office/officeart/2005/8/layout/vList5"/>
    <dgm:cxn modelId="{D7F5AB5A-D203-F34A-8C06-750F648EDAF8}" type="presParOf" srcId="{96438968-7B0A-2D42-978C-8A8561A73502}" destId="{60F34260-3A2C-9845-8320-39000F2E73DB}" srcOrd="0" destOrd="0" presId="urn:microsoft.com/office/officeart/2005/8/layout/vList5"/>
    <dgm:cxn modelId="{9997A16C-0472-B24B-96A0-520BC7422487}" type="presParOf" srcId="{96438968-7B0A-2D42-978C-8A8561A73502}" destId="{868CDD27-CF97-814B-A1FF-F1AB31086D88}" srcOrd="1" destOrd="0" presId="urn:microsoft.com/office/officeart/2005/8/layout/vList5"/>
    <dgm:cxn modelId="{4F2BA583-6769-4041-B191-77B7BE3D8EB3}" type="presParOf" srcId="{ACD886AF-0B19-EB4F-AB9C-DCD21D1C51A8}" destId="{0254952E-B9EB-EA4A-9D05-7DE33D83AEE4}" srcOrd="5" destOrd="0" presId="urn:microsoft.com/office/officeart/2005/8/layout/vList5"/>
    <dgm:cxn modelId="{8E7B1B87-9BFB-A94F-BA18-4E5AFF5481A8}" type="presParOf" srcId="{ACD886AF-0B19-EB4F-AB9C-DCD21D1C51A8}" destId="{B6DF57DC-6AD6-1245-A6A6-4D4737424108}" srcOrd="6" destOrd="0" presId="urn:microsoft.com/office/officeart/2005/8/layout/vList5"/>
    <dgm:cxn modelId="{834304DD-E2A9-774F-91A6-0DA0BE2072B6}" type="presParOf" srcId="{B6DF57DC-6AD6-1245-A6A6-4D4737424108}" destId="{64D72343-551F-A24E-9873-565DFE30FAD2}" srcOrd="0" destOrd="0" presId="urn:microsoft.com/office/officeart/2005/8/layout/vList5"/>
    <dgm:cxn modelId="{4A77019C-0B89-C64E-B5EE-48C1BD9FE52D}" type="presParOf" srcId="{B6DF57DC-6AD6-1245-A6A6-4D4737424108}" destId="{88C929C9-C0CB-DF4D-85D1-B96EB478D5C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A8ECA24-0A67-9E44-8CC6-542CEE1515D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AF8A3EA-49C1-444A-B8EB-80C7212397A9}">
      <dgm:prSet/>
      <dgm:spPr>
        <a:solidFill>
          <a:schemeClr val="bg2">
            <a:lumMod val="50000"/>
            <a:lumOff val="50000"/>
          </a:schemeClr>
        </a:solidFill>
        <a:ln>
          <a:noFill/>
        </a:ln>
      </dgm:spPr>
      <dgm:t>
        <a:bodyPr/>
        <a:lstStyle/>
        <a:p>
          <a:r>
            <a:rPr lang="en-US" b="0" i="0" dirty="0"/>
            <a:t>Connection state manipulation</a:t>
          </a:r>
          <a:endParaRPr lang="en-US" dirty="0"/>
        </a:p>
      </dgm:t>
    </dgm:pt>
    <dgm:pt modelId="{D8F7B299-9383-234B-BAF7-955A67FBC3A1}" type="parTrans" cxnId="{B4DE219C-CD69-B84E-9533-2A0843C74B1A}">
      <dgm:prSet/>
      <dgm:spPr/>
      <dgm:t>
        <a:bodyPr/>
        <a:lstStyle/>
        <a:p>
          <a:endParaRPr lang="en-US"/>
        </a:p>
      </dgm:t>
    </dgm:pt>
    <dgm:pt modelId="{91174E0E-B1F1-C74D-87BC-8112DB095FEC}" type="sibTrans" cxnId="{B4DE219C-CD69-B84E-9533-2A0843C74B1A}">
      <dgm:prSet/>
      <dgm:spPr/>
      <dgm:t>
        <a:bodyPr/>
        <a:lstStyle/>
        <a:p>
          <a:endParaRPr lang="en-US"/>
        </a:p>
      </dgm:t>
    </dgm:pt>
    <dgm:pt modelId="{DADA051D-82AE-DE4B-A19A-D2331CFE0E3A}">
      <dgm:prSet/>
      <dgm:spPr/>
      <dgm:t>
        <a:bodyPr/>
        <a:lstStyle/>
        <a:p>
          <a:r>
            <a:rPr lang="en-US" dirty="0">
              <a:solidFill>
                <a:schemeClr val="accent4"/>
              </a:solidFill>
            </a:rPr>
            <a:t>How to access?</a:t>
          </a:r>
        </a:p>
      </dgm:t>
    </dgm:pt>
    <dgm:pt modelId="{8FAB4FB8-B985-0D4E-BA5C-EA4CB4F3C584}" type="parTrans" cxnId="{69592E22-1834-0D45-931A-DA7CE6DE0CF1}">
      <dgm:prSet/>
      <dgm:spPr/>
      <dgm:t>
        <a:bodyPr/>
        <a:lstStyle/>
        <a:p>
          <a:endParaRPr lang="en-US"/>
        </a:p>
      </dgm:t>
    </dgm:pt>
    <dgm:pt modelId="{58C77817-7610-1D4C-A746-3EB383ED093D}" type="sibTrans" cxnId="{69592E22-1834-0D45-931A-DA7CE6DE0CF1}">
      <dgm:prSet/>
      <dgm:spPr/>
      <dgm:t>
        <a:bodyPr/>
        <a:lstStyle/>
        <a:p>
          <a:endParaRPr lang="en-US"/>
        </a:p>
      </dgm:t>
    </dgm:pt>
    <dgm:pt modelId="{0F9592C3-8049-414B-A105-DB79FB6B554A}">
      <dgm:prSet/>
      <dgm:spPr>
        <a:solidFill>
          <a:srgbClr val="D87A00"/>
        </a:solidFill>
        <a:ln>
          <a:noFill/>
        </a:ln>
      </dgm:spPr>
      <dgm:t>
        <a:bodyPr/>
        <a:lstStyle/>
        <a:p>
          <a:r>
            <a:rPr lang="en-US" b="0" i="0" dirty="0"/>
            <a:t>Function prediction</a:t>
          </a:r>
          <a:endParaRPr lang="en-US" dirty="0"/>
        </a:p>
      </dgm:t>
    </dgm:pt>
    <dgm:pt modelId="{00EBE34C-35E6-8342-8CDE-A64E3E288788}" type="parTrans" cxnId="{728FDDCE-72E6-0E4D-B580-4458007FA9A2}">
      <dgm:prSet/>
      <dgm:spPr/>
      <dgm:t>
        <a:bodyPr/>
        <a:lstStyle/>
        <a:p>
          <a:endParaRPr lang="en-US"/>
        </a:p>
      </dgm:t>
    </dgm:pt>
    <dgm:pt modelId="{1D0A4022-CB4C-B943-981E-4F7F71974CD5}" type="sibTrans" cxnId="{728FDDCE-72E6-0E4D-B580-4458007FA9A2}">
      <dgm:prSet/>
      <dgm:spPr/>
      <dgm:t>
        <a:bodyPr/>
        <a:lstStyle/>
        <a:p>
          <a:endParaRPr lang="en-US"/>
        </a:p>
      </dgm:t>
    </dgm:pt>
    <dgm:pt modelId="{BA551862-F655-B342-BE05-19830665641B}">
      <dgm:prSet/>
      <dgm:spPr/>
      <dgm:t>
        <a:bodyPr/>
        <a:lstStyle/>
        <a:p>
          <a:r>
            <a:rPr lang="en-US" b="0" i="0" dirty="0">
              <a:solidFill>
                <a:srgbClr val="0070C0"/>
              </a:solidFill>
            </a:rPr>
            <a:t>Scalability</a:t>
          </a:r>
          <a:endParaRPr lang="en-US" dirty="0">
            <a:solidFill>
              <a:srgbClr val="0070C0"/>
            </a:solidFill>
          </a:endParaRPr>
        </a:p>
      </dgm:t>
    </dgm:pt>
    <dgm:pt modelId="{B496517C-5200-DE4A-87CD-E5EA6D2028C5}" type="parTrans" cxnId="{3384227F-0D87-CD4B-91CF-B8DF9DCD5116}">
      <dgm:prSet/>
      <dgm:spPr/>
      <dgm:t>
        <a:bodyPr/>
        <a:lstStyle/>
        <a:p>
          <a:endParaRPr lang="en-US"/>
        </a:p>
      </dgm:t>
    </dgm:pt>
    <dgm:pt modelId="{526EC31B-0204-F346-ADD7-B7FEF88CCE2A}" type="sibTrans" cxnId="{3384227F-0D87-CD4B-91CF-B8DF9DCD5116}">
      <dgm:prSet/>
      <dgm:spPr/>
      <dgm:t>
        <a:bodyPr/>
        <a:lstStyle/>
        <a:p>
          <a:endParaRPr lang="en-US"/>
        </a:p>
      </dgm:t>
    </dgm:pt>
    <dgm:pt modelId="{AA99217E-98CB-3546-94B0-1365A351FA8A}">
      <dgm:prSet/>
      <dgm:spPr/>
      <dgm:t>
        <a:bodyPr/>
        <a:lstStyle/>
        <a:p>
          <a:r>
            <a:rPr lang="en-US" b="0" i="0" dirty="0">
              <a:solidFill>
                <a:srgbClr val="0070C0"/>
              </a:solidFill>
            </a:rPr>
            <a:t>Generality</a:t>
          </a:r>
          <a:endParaRPr lang="en-US" dirty="0">
            <a:solidFill>
              <a:srgbClr val="0070C0"/>
            </a:solidFill>
          </a:endParaRPr>
        </a:p>
      </dgm:t>
    </dgm:pt>
    <dgm:pt modelId="{2030CC94-0443-E241-A702-09F81F0824C8}" type="parTrans" cxnId="{20AFE2D6-42BB-D647-8149-3B85A0FBADE0}">
      <dgm:prSet/>
      <dgm:spPr/>
      <dgm:t>
        <a:bodyPr/>
        <a:lstStyle/>
        <a:p>
          <a:endParaRPr lang="en-US"/>
        </a:p>
      </dgm:t>
    </dgm:pt>
    <dgm:pt modelId="{21DC1B39-B1FB-484A-925F-E01DF8F751BA}" type="sibTrans" cxnId="{20AFE2D6-42BB-D647-8149-3B85A0FBADE0}">
      <dgm:prSet/>
      <dgm:spPr/>
      <dgm:t>
        <a:bodyPr/>
        <a:lstStyle/>
        <a:p>
          <a:endParaRPr lang="en-US"/>
        </a:p>
      </dgm:t>
    </dgm:pt>
    <dgm:pt modelId="{EEAC54D8-F3ED-764F-BFC8-473D9A8C7D0A}">
      <dgm:prSet/>
      <dgm:spPr>
        <a:solidFill>
          <a:schemeClr val="bg2">
            <a:lumMod val="50000"/>
            <a:lumOff val="50000"/>
          </a:schemeClr>
        </a:solidFill>
        <a:ln>
          <a:noFill/>
        </a:ln>
      </dgm:spPr>
      <dgm:t>
        <a:bodyPr/>
        <a:lstStyle/>
        <a:p>
          <a:r>
            <a:rPr lang="en-US" b="0" i="0" dirty="0"/>
            <a:t>Who is responsible for </a:t>
          </a:r>
          <a:r>
            <a:rPr lang="en-US" b="1" i="1" dirty="0"/>
            <a:t>freshen</a:t>
          </a:r>
          <a:r>
            <a:rPr lang="en-US" b="0" i="0" dirty="0"/>
            <a:t>?</a:t>
          </a:r>
          <a:endParaRPr lang="en-US" dirty="0"/>
        </a:p>
      </dgm:t>
    </dgm:pt>
    <dgm:pt modelId="{1FC331AE-EC93-BF4D-8E31-FD796B5BE4F9}" type="parTrans" cxnId="{65584B42-79E9-E142-9E71-8186DC2F0D07}">
      <dgm:prSet/>
      <dgm:spPr/>
      <dgm:t>
        <a:bodyPr/>
        <a:lstStyle/>
        <a:p>
          <a:endParaRPr lang="en-US"/>
        </a:p>
      </dgm:t>
    </dgm:pt>
    <dgm:pt modelId="{D0093E3B-66D3-5F41-A66A-2A853934DB39}" type="sibTrans" cxnId="{65584B42-79E9-E142-9E71-8186DC2F0D07}">
      <dgm:prSet/>
      <dgm:spPr/>
      <dgm:t>
        <a:bodyPr/>
        <a:lstStyle/>
        <a:p>
          <a:endParaRPr lang="en-US"/>
        </a:p>
      </dgm:t>
    </dgm:pt>
    <dgm:pt modelId="{4816C6A8-6031-1E4A-B7A6-4FF0E78C2713}">
      <dgm:prSet/>
      <dgm:spPr/>
      <dgm:t>
        <a:bodyPr/>
        <a:lstStyle/>
        <a:p>
          <a:r>
            <a:rPr lang="en-US" b="0" i="0" dirty="0">
              <a:solidFill>
                <a:schemeClr val="accent4"/>
              </a:solidFill>
            </a:rPr>
            <a:t>Developer</a:t>
          </a:r>
          <a:endParaRPr lang="en-US" dirty="0">
            <a:solidFill>
              <a:schemeClr val="accent4"/>
            </a:solidFill>
          </a:endParaRPr>
        </a:p>
      </dgm:t>
    </dgm:pt>
    <dgm:pt modelId="{EC91CEE7-CEA4-EF4E-975F-144F95F33464}" type="parTrans" cxnId="{A8631E28-A200-D14C-B71C-0FB49C40702A}">
      <dgm:prSet/>
      <dgm:spPr/>
      <dgm:t>
        <a:bodyPr/>
        <a:lstStyle/>
        <a:p>
          <a:endParaRPr lang="en-US"/>
        </a:p>
      </dgm:t>
    </dgm:pt>
    <dgm:pt modelId="{4283F232-DAB3-584C-ADDA-D89AB485A565}" type="sibTrans" cxnId="{A8631E28-A200-D14C-B71C-0FB49C40702A}">
      <dgm:prSet/>
      <dgm:spPr/>
      <dgm:t>
        <a:bodyPr/>
        <a:lstStyle/>
        <a:p>
          <a:endParaRPr lang="en-US"/>
        </a:p>
      </dgm:t>
    </dgm:pt>
    <dgm:pt modelId="{BFA88202-1435-0947-97BC-E88F225EA114}">
      <dgm:prSet/>
      <dgm:spPr/>
      <dgm:t>
        <a:bodyPr/>
        <a:lstStyle/>
        <a:p>
          <a:r>
            <a:rPr lang="en-US" b="0" i="0" dirty="0">
              <a:solidFill>
                <a:schemeClr val="accent4"/>
              </a:solidFill>
            </a:rPr>
            <a:t>Libraries</a:t>
          </a:r>
          <a:endParaRPr lang="en-US" dirty="0">
            <a:solidFill>
              <a:schemeClr val="accent4"/>
            </a:solidFill>
          </a:endParaRPr>
        </a:p>
      </dgm:t>
    </dgm:pt>
    <dgm:pt modelId="{C52EFDD4-D0A1-7542-B8DE-1C161C2427F4}" type="parTrans" cxnId="{427F9387-57E7-EE47-91C1-DE7C69F1B21C}">
      <dgm:prSet/>
      <dgm:spPr/>
      <dgm:t>
        <a:bodyPr/>
        <a:lstStyle/>
        <a:p>
          <a:endParaRPr lang="en-US"/>
        </a:p>
      </dgm:t>
    </dgm:pt>
    <dgm:pt modelId="{50D58E55-A070-AF4E-815A-923F2384BE45}" type="sibTrans" cxnId="{427F9387-57E7-EE47-91C1-DE7C69F1B21C}">
      <dgm:prSet/>
      <dgm:spPr/>
      <dgm:t>
        <a:bodyPr/>
        <a:lstStyle/>
        <a:p>
          <a:endParaRPr lang="en-US"/>
        </a:p>
      </dgm:t>
    </dgm:pt>
    <dgm:pt modelId="{27B39A71-E570-2344-97C0-CD4347B37E14}">
      <dgm:prSet/>
      <dgm:spPr/>
      <dgm:t>
        <a:bodyPr/>
        <a:lstStyle/>
        <a:p>
          <a:r>
            <a:rPr lang="en-US" b="0" i="0" dirty="0">
              <a:solidFill>
                <a:schemeClr val="accent4"/>
              </a:solidFill>
            </a:rPr>
            <a:t>Inference</a:t>
          </a:r>
          <a:endParaRPr lang="en-US" dirty="0">
            <a:solidFill>
              <a:schemeClr val="accent4"/>
            </a:solidFill>
          </a:endParaRPr>
        </a:p>
      </dgm:t>
    </dgm:pt>
    <dgm:pt modelId="{BDDD29EC-DECC-3E4A-A8BD-07C172605FDD}" type="parTrans" cxnId="{F2C050CD-9E61-A147-855A-61438C98CD44}">
      <dgm:prSet/>
      <dgm:spPr/>
      <dgm:t>
        <a:bodyPr/>
        <a:lstStyle/>
        <a:p>
          <a:endParaRPr lang="en-US"/>
        </a:p>
      </dgm:t>
    </dgm:pt>
    <dgm:pt modelId="{E6B44E2F-6802-6D4D-AF74-CBC6175F840E}" type="sibTrans" cxnId="{F2C050CD-9E61-A147-855A-61438C98CD44}">
      <dgm:prSet/>
      <dgm:spPr/>
      <dgm:t>
        <a:bodyPr/>
        <a:lstStyle/>
        <a:p>
          <a:endParaRPr lang="en-US"/>
        </a:p>
      </dgm:t>
    </dgm:pt>
    <dgm:pt modelId="{48AFDFAE-9F0B-C746-9ACD-86CE6B12EDB0}">
      <dgm:prSet/>
      <dgm:spPr>
        <a:solidFill>
          <a:schemeClr val="bg2">
            <a:lumMod val="50000"/>
            <a:lumOff val="50000"/>
          </a:schemeClr>
        </a:solidFill>
        <a:ln>
          <a:noFill/>
        </a:ln>
      </dgm:spPr>
      <dgm:t>
        <a:bodyPr/>
        <a:lstStyle/>
        <a:p>
          <a:r>
            <a:rPr lang="en-US" b="0" i="0" dirty="0"/>
            <a:t>Other </a:t>
          </a:r>
          <a:r>
            <a:rPr lang="en-US" b="1" i="1" dirty="0"/>
            <a:t>freshen</a:t>
          </a:r>
          <a:r>
            <a:rPr lang="en-US" b="0" i="0" dirty="0"/>
            <a:t> actions</a:t>
          </a:r>
          <a:endParaRPr lang="en-US" dirty="0"/>
        </a:p>
      </dgm:t>
    </dgm:pt>
    <dgm:pt modelId="{EDBE8E0F-E53B-F748-8221-0A8EAAA9C04D}" type="parTrans" cxnId="{7F474F58-FEC7-3A4B-9676-C528BC3D25AF}">
      <dgm:prSet/>
      <dgm:spPr/>
      <dgm:t>
        <a:bodyPr/>
        <a:lstStyle/>
        <a:p>
          <a:endParaRPr lang="en-US"/>
        </a:p>
      </dgm:t>
    </dgm:pt>
    <dgm:pt modelId="{D83AF17B-96DB-EC49-BCB3-84EBFB4FE8F8}" type="sibTrans" cxnId="{7F474F58-FEC7-3A4B-9676-C528BC3D25AF}">
      <dgm:prSet/>
      <dgm:spPr/>
      <dgm:t>
        <a:bodyPr/>
        <a:lstStyle/>
        <a:p>
          <a:endParaRPr lang="en-US"/>
        </a:p>
      </dgm:t>
    </dgm:pt>
    <dgm:pt modelId="{3912838A-E28C-C447-93C9-05368CCF68D1}">
      <dgm:prSet/>
      <dgm:spPr/>
      <dgm:t>
        <a:bodyPr/>
        <a:lstStyle/>
        <a:p>
          <a:r>
            <a:rPr lang="en-US" b="0" i="0" dirty="0">
              <a:solidFill>
                <a:schemeClr val="accent4"/>
              </a:solidFill>
            </a:rPr>
            <a:t>Memory allocation?</a:t>
          </a:r>
          <a:endParaRPr lang="en-US" dirty="0">
            <a:solidFill>
              <a:schemeClr val="accent4"/>
            </a:solidFill>
          </a:endParaRPr>
        </a:p>
      </dgm:t>
    </dgm:pt>
    <dgm:pt modelId="{15D93455-3206-2644-8DA1-019CBF24C433}" type="parTrans" cxnId="{DA28E6B2-3230-4A49-920C-64F2BDA7B900}">
      <dgm:prSet/>
      <dgm:spPr/>
      <dgm:t>
        <a:bodyPr/>
        <a:lstStyle/>
        <a:p>
          <a:endParaRPr lang="en-US"/>
        </a:p>
      </dgm:t>
    </dgm:pt>
    <dgm:pt modelId="{2F15A192-63DF-7C47-8FCA-ACA891B3037B}" type="sibTrans" cxnId="{DA28E6B2-3230-4A49-920C-64F2BDA7B900}">
      <dgm:prSet/>
      <dgm:spPr/>
      <dgm:t>
        <a:bodyPr/>
        <a:lstStyle/>
        <a:p>
          <a:endParaRPr lang="en-US"/>
        </a:p>
      </dgm:t>
    </dgm:pt>
    <dgm:pt modelId="{B12B03B2-3231-CE48-A04F-4EACD4037370}">
      <dgm:prSet/>
      <dgm:spPr/>
      <dgm:t>
        <a:bodyPr/>
        <a:lstStyle/>
        <a:p>
          <a:r>
            <a:rPr lang="en-US" dirty="0">
              <a:solidFill>
                <a:schemeClr val="accent4"/>
              </a:solidFill>
            </a:rPr>
            <a:t>Beyond TCP</a:t>
          </a:r>
        </a:p>
      </dgm:t>
    </dgm:pt>
    <dgm:pt modelId="{0E5B30DD-8D59-2848-9EF7-3CD571230B5E}" type="parTrans" cxnId="{381E67EC-B84D-5D4A-80C3-80E0E2EF105B}">
      <dgm:prSet/>
      <dgm:spPr/>
      <dgm:t>
        <a:bodyPr/>
        <a:lstStyle/>
        <a:p>
          <a:endParaRPr lang="en-US"/>
        </a:p>
      </dgm:t>
    </dgm:pt>
    <dgm:pt modelId="{4DCEF519-6EBC-634D-8CD1-DC1355021892}" type="sibTrans" cxnId="{381E67EC-B84D-5D4A-80C3-80E0E2EF105B}">
      <dgm:prSet/>
      <dgm:spPr/>
      <dgm:t>
        <a:bodyPr/>
        <a:lstStyle/>
        <a:p>
          <a:endParaRPr lang="en-US"/>
        </a:p>
      </dgm:t>
    </dgm:pt>
    <dgm:pt modelId="{228BE5DF-7432-D047-B388-75BDB58B17DE}">
      <dgm:prSet/>
      <dgm:spPr/>
      <dgm:t>
        <a:bodyPr/>
        <a:lstStyle/>
        <a:p>
          <a:r>
            <a:rPr lang="en-US">
              <a:solidFill>
                <a:schemeClr val="accent4"/>
              </a:solidFill>
            </a:rPr>
            <a:t>Caches?</a:t>
          </a:r>
          <a:endParaRPr lang="en-US" dirty="0">
            <a:solidFill>
              <a:schemeClr val="accent4"/>
            </a:solidFill>
          </a:endParaRPr>
        </a:p>
      </dgm:t>
    </dgm:pt>
    <dgm:pt modelId="{2D182D53-A4F9-F341-A724-5F65CEA33402}" type="parTrans" cxnId="{3CC73BCE-93FC-B640-899C-FF051B2DFAF8}">
      <dgm:prSet/>
      <dgm:spPr/>
      <dgm:t>
        <a:bodyPr/>
        <a:lstStyle/>
        <a:p>
          <a:endParaRPr lang="en-US"/>
        </a:p>
      </dgm:t>
    </dgm:pt>
    <dgm:pt modelId="{9379F8B4-28C7-4349-AF7D-F956B0393F10}" type="sibTrans" cxnId="{3CC73BCE-93FC-B640-899C-FF051B2DFAF8}">
      <dgm:prSet/>
      <dgm:spPr/>
      <dgm:t>
        <a:bodyPr/>
        <a:lstStyle/>
        <a:p>
          <a:endParaRPr lang="en-US"/>
        </a:p>
      </dgm:t>
    </dgm:pt>
    <dgm:pt modelId="{E6F23685-6D59-8949-AD2A-E7B96E62AC03}">
      <dgm:prSet/>
      <dgm:spPr/>
      <dgm:t>
        <a:bodyPr/>
        <a:lstStyle/>
        <a:p>
          <a:r>
            <a:rPr lang="en-US" dirty="0">
              <a:solidFill>
                <a:schemeClr val="accent4"/>
              </a:solidFill>
            </a:rPr>
            <a:t>Things we have not yet thought of?</a:t>
          </a:r>
        </a:p>
      </dgm:t>
    </dgm:pt>
    <dgm:pt modelId="{79C658FD-06C6-8944-9D3A-EA9ADFB4DB87}" type="parTrans" cxnId="{70A8768D-366C-9F4B-B8C9-872D8C338119}">
      <dgm:prSet/>
      <dgm:spPr/>
      <dgm:t>
        <a:bodyPr/>
        <a:lstStyle/>
        <a:p>
          <a:endParaRPr lang="en-US"/>
        </a:p>
      </dgm:t>
    </dgm:pt>
    <dgm:pt modelId="{68A2A5FB-183C-804A-A26B-900191453744}" type="sibTrans" cxnId="{70A8768D-366C-9F4B-B8C9-872D8C338119}">
      <dgm:prSet/>
      <dgm:spPr/>
      <dgm:t>
        <a:bodyPr/>
        <a:lstStyle/>
        <a:p>
          <a:endParaRPr lang="en-US"/>
        </a:p>
      </dgm:t>
    </dgm:pt>
    <dgm:pt modelId="{ACD886AF-0B19-EB4F-AB9C-DCD21D1C51A8}" type="pres">
      <dgm:prSet presAssocID="{0A8ECA24-0A67-9E44-8CC6-542CEE1515DC}" presName="Name0" presStyleCnt="0">
        <dgm:presLayoutVars>
          <dgm:dir/>
          <dgm:animLvl val="lvl"/>
          <dgm:resizeHandles val="exact"/>
        </dgm:presLayoutVars>
      </dgm:prSet>
      <dgm:spPr/>
    </dgm:pt>
    <dgm:pt modelId="{50953EEF-C2EE-BD41-95F7-E24CDF2D8A6D}" type="pres">
      <dgm:prSet presAssocID="{EAF8A3EA-49C1-444A-B8EB-80C7212397A9}" presName="linNode" presStyleCnt="0"/>
      <dgm:spPr/>
    </dgm:pt>
    <dgm:pt modelId="{FDBE5790-782C-234B-A942-DE2A736633A2}" type="pres">
      <dgm:prSet presAssocID="{EAF8A3EA-49C1-444A-B8EB-80C7212397A9}" presName="parentText" presStyleLbl="node1" presStyleIdx="0" presStyleCnt="4">
        <dgm:presLayoutVars>
          <dgm:chMax val="1"/>
          <dgm:bulletEnabled val="1"/>
        </dgm:presLayoutVars>
      </dgm:prSet>
      <dgm:spPr/>
    </dgm:pt>
    <dgm:pt modelId="{265C25FC-F716-7B43-886F-6CD33C9E17C7}" type="pres">
      <dgm:prSet presAssocID="{EAF8A3EA-49C1-444A-B8EB-80C7212397A9}" presName="descendantText" presStyleLbl="alignAccFollowNode1" presStyleIdx="0" presStyleCnt="4">
        <dgm:presLayoutVars>
          <dgm:bulletEnabled val="1"/>
        </dgm:presLayoutVars>
      </dgm:prSet>
      <dgm:spPr/>
    </dgm:pt>
    <dgm:pt modelId="{69A032E9-225A-BB4A-A1CB-E142325797E8}" type="pres">
      <dgm:prSet presAssocID="{91174E0E-B1F1-C74D-87BC-8112DB095FEC}" presName="sp" presStyleCnt="0"/>
      <dgm:spPr/>
    </dgm:pt>
    <dgm:pt modelId="{7278885F-75AB-5A4E-A083-879BBC0E344A}" type="pres">
      <dgm:prSet presAssocID="{0F9592C3-8049-414B-A105-DB79FB6B554A}" presName="linNode" presStyleCnt="0"/>
      <dgm:spPr/>
    </dgm:pt>
    <dgm:pt modelId="{9E63D49F-CA73-3F43-B303-A23832C7E005}" type="pres">
      <dgm:prSet presAssocID="{0F9592C3-8049-414B-A105-DB79FB6B554A}" presName="parentText" presStyleLbl="node1" presStyleIdx="1" presStyleCnt="4">
        <dgm:presLayoutVars>
          <dgm:chMax val="1"/>
          <dgm:bulletEnabled val="1"/>
        </dgm:presLayoutVars>
      </dgm:prSet>
      <dgm:spPr/>
    </dgm:pt>
    <dgm:pt modelId="{AA32BB5C-7AFD-3144-9ADA-9A2EF6030F36}" type="pres">
      <dgm:prSet presAssocID="{0F9592C3-8049-414B-A105-DB79FB6B554A}" presName="descendantText" presStyleLbl="alignAccFollowNode1" presStyleIdx="1" presStyleCnt="4">
        <dgm:presLayoutVars>
          <dgm:bulletEnabled val="1"/>
        </dgm:presLayoutVars>
      </dgm:prSet>
      <dgm:spPr/>
    </dgm:pt>
    <dgm:pt modelId="{FDFCE735-CF56-D544-9571-9280D1F57F1D}" type="pres">
      <dgm:prSet presAssocID="{1D0A4022-CB4C-B943-981E-4F7F71974CD5}" presName="sp" presStyleCnt="0"/>
      <dgm:spPr/>
    </dgm:pt>
    <dgm:pt modelId="{96438968-7B0A-2D42-978C-8A8561A73502}" type="pres">
      <dgm:prSet presAssocID="{EEAC54D8-F3ED-764F-BFC8-473D9A8C7D0A}" presName="linNode" presStyleCnt="0"/>
      <dgm:spPr/>
    </dgm:pt>
    <dgm:pt modelId="{60F34260-3A2C-9845-8320-39000F2E73DB}" type="pres">
      <dgm:prSet presAssocID="{EEAC54D8-F3ED-764F-BFC8-473D9A8C7D0A}" presName="parentText" presStyleLbl="node1" presStyleIdx="2" presStyleCnt="4">
        <dgm:presLayoutVars>
          <dgm:chMax val="1"/>
          <dgm:bulletEnabled val="1"/>
        </dgm:presLayoutVars>
      </dgm:prSet>
      <dgm:spPr/>
    </dgm:pt>
    <dgm:pt modelId="{868CDD27-CF97-814B-A1FF-F1AB31086D88}" type="pres">
      <dgm:prSet presAssocID="{EEAC54D8-F3ED-764F-BFC8-473D9A8C7D0A}" presName="descendantText" presStyleLbl="alignAccFollowNode1" presStyleIdx="2" presStyleCnt="4">
        <dgm:presLayoutVars>
          <dgm:bulletEnabled val="1"/>
        </dgm:presLayoutVars>
      </dgm:prSet>
      <dgm:spPr/>
    </dgm:pt>
    <dgm:pt modelId="{0254952E-B9EB-EA4A-9D05-7DE33D83AEE4}" type="pres">
      <dgm:prSet presAssocID="{D0093E3B-66D3-5F41-A66A-2A853934DB39}" presName="sp" presStyleCnt="0"/>
      <dgm:spPr/>
    </dgm:pt>
    <dgm:pt modelId="{B6DF57DC-6AD6-1245-A6A6-4D4737424108}" type="pres">
      <dgm:prSet presAssocID="{48AFDFAE-9F0B-C746-9ACD-86CE6B12EDB0}" presName="linNode" presStyleCnt="0"/>
      <dgm:spPr/>
    </dgm:pt>
    <dgm:pt modelId="{64D72343-551F-A24E-9873-565DFE30FAD2}" type="pres">
      <dgm:prSet presAssocID="{48AFDFAE-9F0B-C746-9ACD-86CE6B12EDB0}" presName="parentText" presStyleLbl="node1" presStyleIdx="3" presStyleCnt="4">
        <dgm:presLayoutVars>
          <dgm:chMax val="1"/>
          <dgm:bulletEnabled val="1"/>
        </dgm:presLayoutVars>
      </dgm:prSet>
      <dgm:spPr/>
    </dgm:pt>
    <dgm:pt modelId="{88C929C9-C0CB-DF4D-85D1-B96EB478D5CB}" type="pres">
      <dgm:prSet presAssocID="{48AFDFAE-9F0B-C746-9ACD-86CE6B12EDB0}" presName="descendantText" presStyleLbl="alignAccFollowNode1" presStyleIdx="3" presStyleCnt="4">
        <dgm:presLayoutVars>
          <dgm:bulletEnabled val="1"/>
        </dgm:presLayoutVars>
      </dgm:prSet>
      <dgm:spPr/>
    </dgm:pt>
  </dgm:ptLst>
  <dgm:cxnLst>
    <dgm:cxn modelId="{3820E121-EAAC-B945-831B-D50C41C764D6}" type="presOf" srcId="{DADA051D-82AE-DE4B-A19A-D2331CFE0E3A}" destId="{265C25FC-F716-7B43-886F-6CD33C9E17C7}" srcOrd="0" destOrd="0" presId="urn:microsoft.com/office/officeart/2005/8/layout/vList5"/>
    <dgm:cxn modelId="{69592E22-1834-0D45-931A-DA7CE6DE0CF1}" srcId="{EAF8A3EA-49C1-444A-B8EB-80C7212397A9}" destId="{DADA051D-82AE-DE4B-A19A-D2331CFE0E3A}" srcOrd="0" destOrd="0" parTransId="{8FAB4FB8-B985-0D4E-BA5C-EA4CB4F3C584}" sibTransId="{58C77817-7610-1D4C-A746-3EB383ED093D}"/>
    <dgm:cxn modelId="{A8631E28-A200-D14C-B71C-0FB49C40702A}" srcId="{EEAC54D8-F3ED-764F-BFC8-473D9A8C7D0A}" destId="{4816C6A8-6031-1E4A-B7A6-4FF0E78C2713}" srcOrd="0" destOrd="0" parTransId="{EC91CEE7-CEA4-EF4E-975F-144F95F33464}" sibTransId="{4283F232-DAB3-584C-ADDA-D89AB485A565}"/>
    <dgm:cxn modelId="{12EE0E29-0D47-D34D-A0D4-D1E107A49561}" type="presOf" srcId="{27B39A71-E570-2344-97C0-CD4347B37E14}" destId="{868CDD27-CF97-814B-A1FF-F1AB31086D88}" srcOrd="0" destOrd="2" presId="urn:microsoft.com/office/officeart/2005/8/layout/vList5"/>
    <dgm:cxn modelId="{4BE7BD2F-8DF3-5246-917E-4B3494317772}" type="presOf" srcId="{AA99217E-98CB-3546-94B0-1365A351FA8A}" destId="{AA32BB5C-7AFD-3144-9ADA-9A2EF6030F36}" srcOrd="0" destOrd="1" presId="urn:microsoft.com/office/officeart/2005/8/layout/vList5"/>
    <dgm:cxn modelId="{B54D4C36-AB1E-344C-819B-E6E00AA27BD9}" type="presOf" srcId="{EAF8A3EA-49C1-444A-B8EB-80C7212397A9}" destId="{FDBE5790-782C-234B-A942-DE2A736633A2}" srcOrd="0" destOrd="0" presId="urn:microsoft.com/office/officeart/2005/8/layout/vList5"/>
    <dgm:cxn modelId="{65584B42-79E9-E142-9E71-8186DC2F0D07}" srcId="{0A8ECA24-0A67-9E44-8CC6-542CEE1515DC}" destId="{EEAC54D8-F3ED-764F-BFC8-473D9A8C7D0A}" srcOrd="2" destOrd="0" parTransId="{1FC331AE-EC93-BF4D-8E31-FD796B5BE4F9}" sibTransId="{D0093E3B-66D3-5F41-A66A-2A853934DB39}"/>
    <dgm:cxn modelId="{4CDBC646-9CC0-0F48-8258-AC3E42D2EAD7}" type="presOf" srcId="{48AFDFAE-9F0B-C746-9ACD-86CE6B12EDB0}" destId="{64D72343-551F-A24E-9873-565DFE30FAD2}" srcOrd="0" destOrd="0" presId="urn:microsoft.com/office/officeart/2005/8/layout/vList5"/>
    <dgm:cxn modelId="{7F474F58-FEC7-3A4B-9676-C528BC3D25AF}" srcId="{0A8ECA24-0A67-9E44-8CC6-542CEE1515DC}" destId="{48AFDFAE-9F0B-C746-9ACD-86CE6B12EDB0}" srcOrd="3" destOrd="0" parTransId="{EDBE8E0F-E53B-F748-8221-0A8EAAA9C04D}" sibTransId="{D83AF17B-96DB-EC49-BCB3-84EBFB4FE8F8}"/>
    <dgm:cxn modelId="{F6A4A46E-36E2-A74C-9881-D3C88B2B15C2}" type="presOf" srcId="{3912838A-E28C-C447-93C9-05368CCF68D1}" destId="{88C929C9-C0CB-DF4D-85D1-B96EB478D5CB}" srcOrd="0" destOrd="0" presId="urn:microsoft.com/office/officeart/2005/8/layout/vList5"/>
    <dgm:cxn modelId="{3384227F-0D87-CD4B-91CF-B8DF9DCD5116}" srcId="{0F9592C3-8049-414B-A105-DB79FB6B554A}" destId="{BA551862-F655-B342-BE05-19830665641B}" srcOrd="0" destOrd="0" parTransId="{B496517C-5200-DE4A-87CD-E5EA6D2028C5}" sibTransId="{526EC31B-0204-F346-ADD7-B7FEF88CCE2A}"/>
    <dgm:cxn modelId="{427F9387-57E7-EE47-91C1-DE7C69F1B21C}" srcId="{EEAC54D8-F3ED-764F-BFC8-473D9A8C7D0A}" destId="{BFA88202-1435-0947-97BC-E88F225EA114}" srcOrd="1" destOrd="0" parTransId="{C52EFDD4-D0A1-7542-B8DE-1C161C2427F4}" sibTransId="{50D58E55-A070-AF4E-815A-923F2384BE45}"/>
    <dgm:cxn modelId="{70A8768D-366C-9F4B-B8C9-872D8C338119}" srcId="{48AFDFAE-9F0B-C746-9ACD-86CE6B12EDB0}" destId="{E6F23685-6D59-8949-AD2A-E7B96E62AC03}" srcOrd="2" destOrd="0" parTransId="{79C658FD-06C6-8944-9D3A-EA9ADFB4DB87}" sibTransId="{68A2A5FB-183C-804A-A26B-900191453744}"/>
    <dgm:cxn modelId="{A629C491-7A50-814F-9171-98B3530903C5}" type="presOf" srcId="{BA551862-F655-B342-BE05-19830665641B}" destId="{AA32BB5C-7AFD-3144-9ADA-9A2EF6030F36}" srcOrd="0" destOrd="0" presId="urn:microsoft.com/office/officeart/2005/8/layout/vList5"/>
    <dgm:cxn modelId="{B4DE219C-CD69-B84E-9533-2A0843C74B1A}" srcId="{0A8ECA24-0A67-9E44-8CC6-542CEE1515DC}" destId="{EAF8A3EA-49C1-444A-B8EB-80C7212397A9}" srcOrd="0" destOrd="0" parTransId="{D8F7B299-9383-234B-BAF7-955A67FBC3A1}" sibTransId="{91174E0E-B1F1-C74D-87BC-8112DB095FEC}"/>
    <dgm:cxn modelId="{B46AD29E-1FE4-6F43-9779-DB224D148289}" type="presOf" srcId="{228BE5DF-7432-D047-B388-75BDB58B17DE}" destId="{88C929C9-C0CB-DF4D-85D1-B96EB478D5CB}" srcOrd="0" destOrd="1" presId="urn:microsoft.com/office/officeart/2005/8/layout/vList5"/>
    <dgm:cxn modelId="{70E26D9F-991B-1548-9069-13823886BAEF}" type="presOf" srcId="{BFA88202-1435-0947-97BC-E88F225EA114}" destId="{868CDD27-CF97-814B-A1FF-F1AB31086D88}" srcOrd="0" destOrd="1" presId="urn:microsoft.com/office/officeart/2005/8/layout/vList5"/>
    <dgm:cxn modelId="{DA28E6B2-3230-4A49-920C-64F2BDA7B900}" srcId="{48AFDFAE-9F0B-C746-9ACD-86CE6B12EDB0}" destId="{3912838A-E28C-C447-93C9-05368CCF68D1}" srcOrd="0" destOrd="0" parTransId="{15D93455-3206-2644-8DA1-019CBF24C433}" sibTransId="{2F15A192-63DF-7C47-8FCA-ACA891B3037B}"/>
    <dgm:cxn modelId="{C4307DB3-06EC-FC43-AAD3-A98FFA211C3E}" type="presOf" srcId="{4816C6A8-6031-1E4A-B7A6-4FF0E78C2713}" destId="{868CDD27-CF97-814B-A1FF-F1AB31086D88}" srcOrd="0" destOrd="0" presId="urn:microsoft.com/office/officeart/2005/8/layout/vList5"/>
    <dgm:cxn modelId="{9426E2C7-567A-A540-BF15-11A495FD97D0}" type="presOf" srcId="{E6F23685-6D59-8949-AD2A-E7B96E62AC03}" destId="{88C929C9-C0CB-DF4D-85D1-B96EB478D5CB}" srcOrd="0" destOrd="2" presId="urn:microsoft.com/office/officeart/2005/8/layout/vList5"/>
    <dgm:cxn modelId="{F2C050CD-9E61-A147-855A-61438C98CD44}" srcId="{EEAC54D8-F3ED-764F-BFC8-473D9A8C7D0A}" destId="{27B39A71-E570-2344-97C0-CD4347B37E14}" srcOrd="2" destOrd="0" parTransId="{BDDD29EC-DECC-3E4A-A8BD-07C172605FDD}" sibTransId="{E6B44E2F-6802-6D4D-AF74-CBC6175F840E}"/>
    <dgm:cxn modelId="{3CC73BCE-93FC-B640-899C-FF051B2DFAF8}" srcId="{48AFDFAE-9F0B-C746-9ACD-86CE6B12EDB0}" destId="{228BE5DF-7432-D047-B388-75BDB58B17DE}" srcOrd="1" destOrd="0" parTransId="{2D182D53-A4F9-F341-A724-5F65CEA33402}" sibTransId="{9379F8B4-28C7-4349-AF7D-F956B0393F10}"/>
    <dgm:cxn modelId="{728FDDCE-72E6-0E4D-B580-4458007FA9A2}" srcId="{0A8ECA24-0A67-9E44-8CC6-542CEE1515DC}" destId="{0F9592C3-8049-414B-A105-DB79FB6B554A}" srcOrd="1" destOrd="0" parTransId="{00EBE34C-35E6-8342-8CDE-A64E3E288788}" sibTransId="{1D0A4022-CB4C-B943-981E-4F7F71974CD5}"/>
    <dgm:cxn modelId="{863205D1-2BB0-D744-AC21-BBDC30C4AE92}" type="presOf" srcId="{0F9592C3-8049-414B-A105-DB79FB6B554A}" destId="{9E63D49F-CA73-3F43-B303-A23832C7E005}" srcOrd="0" destOrd="0" presId="urn:microsoft.com/office/officeart/2005/8/layout/vList5"/>
    <dgm:cxn modelId="{09FFF8D4-19CE-DE43-9A4B-BAC4FB77FABE}" type="presOf" srcId="{0A8ECA24-0A67-9E44-8CC6-542CEE1515DC}" destId="{ACD886AF-0B19-EB4F-AB9C-DCD21D1C51A8}" srcOrd="0" destOrd="0" presId="urn:microsoft.com/office/officeart/2005/8/layout/vList5"/>
    <dgm:cxn modelId="{20AFE2D6-42BB-D647-8149-3B85A0FBADE0}" srcId="{0F9592C3-8049-414B-A105-DB79FB6B554A}" destId="{AA99217E-98CB-3546-94B0-1365A351FA8A}" srcOrd="1" destOrd="0" parTransId="{2030CC94-0443-E241-A702-09F81F0824C8}" sibTransId="{21DC1B39-B1FB-484A-925F-E01DF8F751BA}"/>
    <dgm:cxn modelId="{17998EE1-213C-884F-8994-DAF311C77B39}" type="presOf" srcId="{EEAC54D8-F3ED-764F-BFC8-473D9A8C7D0A}" destId="{60F34260-3A2C-9845-8320-39000F2E73DB}" srcOrd="0" destOrd="0" presId="urn:microsoft.com/office/officeart/2005/8/layout/vList5"/>
    <dgm:cxn modelId="{381E67EC-B84D-5D4A-80C3-80E0E2EF105B}" srcId="{EAF8A3EA-49C1-444A-B8EB-80C7212397A9}" destId="{B12B03B2-3231-CE48-A04F-4EACD4037370}" srcOrd="1" destOrd="0" parTransId="{0E5B30DD-8D59-2848-9EF7-3CD571230B5E}" sibTransId="{4DCEF519-6EBC-634D-8CD1-DC1355021892}"/>
    <dgm:cxn modelId="{A03640F1-9877-CA4F-B974-15548A443CA3}" type="presOf" srcId="{B12B03B2-3231-CE48-A04F-4EACD4037370}" destId="{265C25FC-F716-7B43-886F-6CD33C9E17C7}" srcOrd="0" destOrd="1" presId="urn:microsoft.com/office/officeart/2005/8/layout/vList5"/>
    <dgm:cxn modelId="{626E80A6-14C1-C44A-8A15-4598A6482056}" type="presParOf" srcId="{ACD886AF-0B19-EB4F-AB9C-DCD21D1C51A8}" destId="{50953EEF-C2EE-BD41-95F7-E24CDF2D8A6D}" srcOrd="0" destOrd="0" presId="urn:microsoft.com/office/officeart/2005/8/layout/vList5"/>
    <dgm:cxn modelId="{CDE8E12D-7C7D-9F47-9F15-30E633543105}" type="presParOf" srcId="{50953EEF-C2EE-BD41-95F7-E24CDF2D8A6D}" destId="{FDBE5790-782C-234B-A942-DE2A736633A2}" srcOrd="0" destOrd="0" presId="urn:microsoft.com/office/officeart/2005/8/layout/vList5"/>
    <dgm:cxn modelId="{006BC107-975C-5548-BE9C-EDA891B78E35}" type="presParOf" srcId="{50953EEF-C2EE-BD41-95F7-E24CDF2D8A6D}" destId="{265C25FC-F716-7B43-886F-6CD33C9E17C7}" srcOrd="1" destOrd="0" presId="urn:microsoft.com/office/officeart/2005/8/layout/vList5"/>
    <dgm:cxn modelId="{133834C3-8FB8-1742-87BF-B1C628866776}" type="presParOf" srcId="{ACD886AF-0B19-EB4F-AB9C-DCD21D1C51A8}" destId="{69A032E9-225A-BB4A-A1CB-E142325797E8}" srcOrd="1" destOrd="0" presId="urn:microsoft.com/office/officeart/2005/8/layout/vList5"/>
    <dgm:cxn modelId="{B7C7CA7A-C1A2-7A48-8E4F-F57D77C49B9F}" type="presParOf" srcId="{ACD886AF-0B19-EB4F-AB9C-DCD21D1C51A8}" destId="{7278885F-75AB-5A4E-A083-879BBC0E344A}" srcOrd="2" destOrd="0" presId="urn:microsoft.com/office/officeart/2005/8/layout/vList5"/>
    <dgm:cxn modelId="{19A786A6-0136-524F-A13B-366A45E3B60D}" type="presParOf" srcId="{7278885F-75AB-5A4E-A083-879BBC0E344A}" destId="{9E63D49F-CA73-3F43-B303-A23832C7E005}" srcOrd="0" destOrd="0" presId="urn:microsoft.com/office/officeart/2005/8/layout/vList5"/>
    <dgm:cxn modelId="{CB1DD4F5-6A54-6641-AC92-E5280D178F7E}" type="presParOf" srcId="{7278885F-75AB-5A4E-A083-879BBC0E344A}" destId="{AA32BB5C-7AFD-3144-9ADA-9A2EF6030F36}" srcOrd="1" destOrd="0" presId="urn:microsoft.com/office/officeart/2005/8/layout/vList5"/>
    <dgm:cxn modelId="{FCE57536-D19E-EA45-ABBF-EA0333FA290E}" type="presParOf" srcId="{ACD886AF-0B19-EB4F-AB9C-DCD21D1C51A8}" destId="{FDFCE735-CF56-D544-9571-9280D1F57F1D}" srcOrd="3" destOrd="0" presId="urn:microsoft.com/office/officeart/2005/8/layout/vList5"/>
    <dgm:cxn modelId="{6A0C4F1F-9CAF-1D4E-BBAC-26C72F35B149}" type="presParOf" srcId="{ACD886AF-0B19-EB4F-AB9C-DCD21D1C51A8}" destId="{96438968-7B0A-2D42-978C-8A8561A73502}" srcOrd="4" destOrd="0" presId="urn:microsoft.com/office/officeart/2005/8/layout/vList5"/>
    <dgm:cxn modelId="{D7F5AB5A-D203-F34A-8C06-750F648EDAF8}" type="presParOf" srcId="{96438968-7B0A-2D42-978C-8A8561A73502}" destId="{60F34260-3A2C-9845-8320-39000F2E73DB}" srcOrd="0" destOrd="0" presId="urn:microsoft.com/office/officeart/2005/8/layout/vList5"/>
    <dgm:cxn modelId="{9997A16C-0472-B24B-96A0-520BC7422487}" type="presParOf" srcId="{96438968-7B0A-2D42-978C-8A8561A73502}" destId="{868CDD27-CF97-814B-A1FF-F1AB31086D88}" srcOrd="1" destOrd="0" presId="urn:microsoft.com/office/officeart/2005/8/layout/vList5"/>
    <dgm:cxn modelId="{4F2BA583-6769-4041-B191-77B7BE3D8EB3}" type="presParOf" srcId="{ACD886AF-0B19-EB4F-AB9C-DCD21D1C51A8}" destId="{0254952E-B9EB-EA4A-9D05-7DE33D83AEE4}" srcOrd="5" destOrd="0" presId="urn:microsoft.com/office/officeart/2005/8/layout/vList5"/>
    <dgm:cxn modelId="{8E7B1B87-9BFB-A94F-BA18-4E5AFF5481A8}" type="presParOf" srcId="{ACD886AF-0B19-EB4F-AB9C-DCD21D1C51A8}" destId="{B6DF57DC-6AD6-1245-A6A6-4D4737424108}" srcOrd="6" destOrd="0" presId="urn:microsoft.com/office/officeart/2005/8/layout/vList5"/>
    <dgm:cxn modelId="{834304DD-E2A9-774F-91A6-0DA0BE2072B6}" type="presParOf" srcId="{B6DF57DC-6AD6-1245-A6A6-4D4737424108}" destId="{64D72343-551F-A24E-9873-565DFE30FAD2}" srcOrd="0" destOrd="0" presId="urn:microsoft.com/office/officeart/2005/8/layout/vList5"/>
    <dgm:cxn modelId="{4A77019C-0B89-C64E-B5EE-48C1BD9FE52D}" type="presParOf" srcId="{B6DF57DC-6AD6-1245-A6A6-4D4737424108}" destId="{88C929C9-C0CB-DF4D-85D1-B96EB478D5C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31A66F0-BE92-42E6-B375-1A92523743BD}"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433DE41B-825A-41E9-B7DE-57F18ABE79B5}">
      <dgm:prSet/>
      <dgm:spPr/>
      <dgm:t>
        <a:bodyPr/>
        <a:lstStyle/>
        <a:p>
          <a:r>
            <a:rPr lang="en-US" dirty="0"/>
            <a:t>Introduction to NR</a:t>
          </a:r>
        </a:p>
      </dgm:t>
    </dgm:pt>
    <dgm:pt modelId="{A006CB8C-AC82-4698-ADFB-5D6E1350CAA9}" type="parTrans" cxnId="{33F52A28-43A0-4B5B-8B19-1806B5C2620E}">
      <dgm:prSet/>
      <dgm:spPr/>
      <dgm:t>
        <a:bodyPr/>
        <a:lstStyle/>
        <a:p>
          <a:endParaRPr lang="en-US"/>
        </a:p>
      </dgm:t>
    </dgm:pt>
    <dgm:pt modelId="{DEE9B910-377D-45BB-937C-E9D5F7439368}" type="sibTrans" cxnId="{33F52A28-43A0-4B5B-8B19-1806B5C2620E}">
      <dgm:prSet/>
      <dgm:spPr/>
      <dgm:t>
        <a:bodyPr/>
        <a:lstStyle/>
        <a:p>
          <a:endParaRPr lang="en-US"/>
        </a:p>
      </dgm:t>
    </dgm:pt>
    <dgm:pt modelId="{D19A1C1A-AD39-4601-B9E3-6445C7C48704}">
      <dgm:prSet/>
      <dgm:spPr/>
      <dgm:t>
        <a:bodyPr/>
        <a:lstStyle/>
        <a:p>
          <a:r>
            <a:rPr lang="en-US" b="0" i="0" dirty="0" err="1"/>
            <a:t>DiNOS</a:t>
          </a:r>
          <a:endParaRPr lang="en-US" dirty="0"/>
        </a:p>
      </dgm:t>
    </dgm:pt>
    <dgm:pt modelId="{19F0AFB6-35FA-4CBF-881E-A1F1E506F367}" type="parTrans" cxnId="{33371FC7-31A6-43A5-8A88-CEC777C0EC12}">
      <dgm:prSet/>
      <dgm:spPr/>
      <dgm:t>
        <a:bodyPr/>
        <a:lstStyle/>
        <a:p>
          <a:endParaRPr lang="en-US"/>
        </a:p>
      </dgm:t>
    </dgm:pt>
    <dgm:pt modelId="{5D4FC2E5-8146-4C72-A0E3-8E35CA23210E}" type="sibTrans" cxnId="{33371FC7-31A6-43A5-8A88-CEC777C0EC12}">
      <dgm:prSet/>
      <dgm:spPr/>
      <dgm:t>
        <a:bodyPr/>
        <a:lstStyle/>
        <a:p>
          <a:endParaRPr lang="en-US"/>
        </a:p>
      </dgm:t>
    </dgm:pt>
    <dgm:pt modelId="{739A7DE8-063C-1F4B-9C24-A94F8A721829}">
      <dgm:prSet/>
      <dgm:spPr/>
      <dgm:t>
        <a:bodyPr/>
        <a:lstStyle/>
        <a:p>
          <a:r>
            <a:rPr lang="en-US" dirty="0"/>
            <a:t>Motivation for Dynamic Replication</a:t>
          </a:r>
        </a:p>
      </dgm:t>
    </dgm:pt>
    <dgm:pt modelId="{FAE9430B-8D2D-CF40-9966-8687FAB04F2C}" type="parTrans" cxnId="{9E18A7CF-9E9D-A140-9141-A9F87A5DF5FC}">
      <dgm:prSet/>
      <dgm:spPr/>
      <dgm:t>
        <a:bodyPr/>
        <a:lstStyle/>
        <a:p>
          <a:endParaRPr lang="en-US"/>
        </a:p>
      </dgm:t>
    </dgm:pt>
    <dgm:pt modelId="{2D851108-A0AC-EC4C-B9D6-74D10793381F}" type="sibTrans" cxnId="{9E18A7CF-9E9D-A140-9141-A9F87A5DF5FC}">
      <dgm:prSet/>
      <dgm:spPr/>
      <dgm:t>
        <a:bodyPr/>
        <a:lstStyle/>
        <a:p>
          <a:endParaRPr lang="en-US"/>
        </a:p>
      </dgm:t>
    </dgm:pt>
    <dgm:pt modelId="{00FE85BA-0A43-DE41-9E97-B8DE4C6B0444}">
      <dgm:prSet/>
      <dgm:spPr/>
      <dgm:t>
        <a:bodyPr/>
        <a:lstStyle/>
        <a:p>
          <a:r>
            <a:rPr lang="en-US" dirty="0"/>
            <a:t>LD-NR</a:t>
          </a:r>
        </a:p>
      </dgm:t>
    </dgm:pt>
    <dgm:pt modelId="{3594A031-E49B-A54D-81F6-59C0A9FB3742}" type="parTrans" cxnId="{B814AF5C-02BB-BF4B-8A7D-150CD7C4B377}">
      <dgm:prSet/>
      <dgm:spPr/>
      <dgm:t>
        <a:bodyPr/>
        <a:lstStyle/>
        <a:p>
          <a:endParaRPr lang="en-US"/>
        </a:p>
      </dgm:t>
    </dgm:pt>
    <dgm:pt modelId="{A875000C-2767-3441-8C8E-9E2714E38300}" type="sibTrans" cxnId="{B814AF5C-02BB-BF4B-8A7D-150CD7C4B377}">
      <dgm:prSet/>
      <dgm:spPr/>
      <dgm:t>
        <a:bodyPr/>
        <a:lstStyle/>
        <a:p>
          <a:endParaRPr lang="en-US"/>
        </a:p>
      </dgm:t>
    </dgm:pt>
    <dgm:pt modelId="{44E9227E-F379-984D-A926-48B9DE04D375}">
      <dgm:prSet/>
      <dgm:spPr/>
      <dgm:t>
        <a:bodyPr/>
        <a:lstStyle/>
        <a:p>
          <a:r>
            <a:rPr lang="en-US" dirty="0"/>
            <a:t>Background on NUMA</a:t>
          </a:r>
        </a:p>
      </dgm:t>
    </dgm:pt>
    <dgm:pt modelId="{6686B192-D99E-8741-849E-34C3F8D90D77}" type="parTrans" cxnId="{B7A0C1A2-5EAD-F54D-B38B-638EAA97AC2D}">
      <dgm:prSet/>
      <dgm:spPr/>
    </dgm:pt>
    <dgm:pt modelId="{D0B09688-970A-B14D-9433-192680A6837D}" type="sibTrans" cxnId="{B7A0C1A2-5EAD-F54D-B38B-638EAA97AC2D}">
      <dgm:prSet/>
      <dgm:spPr/>
    </dgm:pt>
    <dgm:pt modelId="{5BD666E0-CF42-E241-96F0-B1C0A9162C90}" type="pres">
      <dgm:prSet presAssocID="{F31A66F0-BE92-42E6-B375-1A92523743BD}" presName="vert0" presStyleCnt="0">
        <dgm:presLayoutVars>
          <dgm:dir/>
          <dgm:animOne val="branch"/>
          <dgm:animLvl val="lvl"/>
        </dgm:presLayoutVars>
      </dgm:prSet>
      <dgm:spPr/>
    </dgm:pt>
    <dgm:pt modelId="{55BF08C1-C742-9B4D-86E8-01F0B5CB0DCC}" type="pres">
      <dgm:prSet presAssocID="{44E9227E-F379-984D-A926-48B9DE04D375}" presName="thickLine" presStyleLbl="alignNode1" presStyleIdx="0" presStyleCnt="5"/>
      <dgm:spPr/>
    </dgm:pt>
    <dgm:pt modelId="{C359AF2A-67AB-3B4A-A60F-93C292BF9DB7}" type="pres">
      <dgm:prSet presAssocID="{44E9227E-F379-984D-A926-48B9DE04D375}" presName="horz1" presStyleCnt="0"/>
      <dgm:spPr/>
    </dgm:pt>
    <dgm:pt modelId="{659DB3C6-AAAF-1E40-8EE4-4ADCBF6DB55F}" type="pres">
      <dgm:prSet presAssocID="{44E9227E-F379-984D-A926-48B9DE04D375}" presName="tx1" presStyleLbl="revTx" presStyleIdx="0" presStyleCnt="5"/>
      <dgm:spPr/>
    </dgm:pt>
    <dgm:pt modelId="{FC8F87A9-CEFC-E14E-8646-664E7992B5C1}" type="pres">
      <dgm:prSet presAssocID="{44E9227E-F379-984D-A926-48B9DE04D375}" presName="vert1" presStyleCnt="0"/>
      <dgm:spPr/>
    </dgm:pt>
    <dgm:pt modelId="{8E35E021-6C83-FB47-906B-FC4A36E411AA}" type="pres">
      <dgm:prSet presAssocID="{433DE41B-825A-41E9-B7DE-57F18ABE79B5}" presName="thickLine" presStyleLbl="alignNode1" presStyleIdx="1" presStyleCnt="5"/>
      <dgm:spPr/>
    </dgm:pt>
    <dgm:pt modelId="{DE07ED46-AD1F-B74B-B56D-2E19BB247D3E}" type="pres">
      <dgm:prSet presAssocID="{433DE41B-825A-41E9-B7DE-57F18ABE79B5}" presName="horz1" presStyleCnt="0"/>
      <dgm:spPr/>
    </dgm:pt>
    <dgm:pt modelId="{BEFB64B6-8995-3445-9941-CFC9B39DD086}" type="pres">
      <dgm:prSet presAssocID="{433DE41B-825A-41E9-B7DE-57F18ABE79B5}" presName="tx1" presStyleLbl="revTx" presStyleIdx="1" presStyleCnt="5"/>
      <dgm:spPr/>
    </dgm:pt>
    <dgm:pt modelId="{DAE348C5-5BAC-514E-A967-D552DD42759E}" type="pres">
      <dgm:prSet presAssocID="{433DE41B-825A-41E9-B7DE-57F18ABE79B5}" presName="vert1" presStyleCnt="0"/>
      <dgm:spPr/>
    </dgm:pt>
    <dgm:pt modelId="{5C180AD6-B641-1C43-8019-B4D74602EA9B}" type="pres">
      <dgm:prSet presAssocID="{739A7DE8-063C-1F4B-9C24-A94F8A721829}" presName="thickLine" presStyleLbl="alignNode1" presStyleIdx="2" presStyleCnt="5"/>
      <dgm:spPr/>
    </dgm:pt>
    <dgm:pt modelId="{8BDFDF9D-94A2-1044-AC51-EA0987F3CE37}" type="pres">
      <dgm:prSet presAssocID="{739A7DE8-063C-1F4B-9C24-A94F8A721829}" presName="horz1" presStyleCnt="0"/>
      <dgm:spPr/>
    </dgm:pt>
    <dgm:pt modelId="{12619B1B-5563-7B4D-BCAE-B9E91564ADBB}" type="pres">
      <dgm:prSet presAssocID="{739A7DE8-063C-1F4B-9C24-A94F8A721829}" presName="tx1" presStyleLbl="revTx" presStyleIdx="2" presStyleCnt="5"/>
      <dgm:spPr/>
    </dgm:pt>
    <dgm:pt modelId="{22B57B4A-C956-4740-A87B-DC8B36D240EE}" type="pres">
      <dgm:prSet presAssocID="{739A7DE8-063C-1F4B-9C24-A94F8A721829}" presName="vert1" presStyleCnt="0"/>
      <dgm:spPr/>
    </dgm:pt>
    <dgm:pt modelId="{E9145668-7EFD-314C-86F9-0EF993A33A93}" type="pres">
      <dgm:prSet presAssocID="{00FE85BA-0A43-DE41-9E97-B8DE4C6B0444}" presName="thickLine" presStyleLbl="alignNode1" presStyleIdx="3" presStyleCnt="5"/>
      <dgm:spPr/>
    </dgm:pt>
    <dgm:pt modelId="{7BB4F225-3C5D-4843-9266-0040D0371DDC}" type="pres">
      <dgm:prSet presAssocID="{00FE85BA-0A43-DE41-9E97-B8DE4C6B0444}" presName="horz1" presStyleCnt="0"/>
      <dgm:spPr/>
    </dgm:pt>
    <dgm:pt modelId="{85133F1A-D8FE-9941-B74D-43D953E34C9B}" type="pres">
      <dgm:prSet presAssocID="{00FE85BA-0A43-DE41-9E97-B8DE4C6B0444}" presName="tx1" presStyleLbl="revTx" presStyleIdx="3" presStyleCnt="5"/>
      <dgm:spPr/>
    </dgm:pt>
    <dgm:pt modelId="{5FF08C88-9B06-834D-AA1F-AEAF68D583FA}" type="pres">
      <dgm:prSet presAssocID="{00FE85BA-0A43-DE41-9E97-B8DE4C6B0444}" presName="vert1" presStyleCnt="0"/>
      <dgm:spPr/>
    </dgm:pt>
    <dgm:pt modelId="{2B1B45B5-EE7B-F048-9789-B2079C00C1D5}" type="pres">
      <dgm:prSet presAssocID="{D19A1C1A-AD39-4601-B9E3-6445C7C48704}" presName="thickLine" presStyleLbl="alignNode1" presStyleIdx="4" presStyleCnt="5"/>
      <dgm:spPr/>
    </dgm:pt>
    <dgm:pt modelId="{9B23EE18-5640-3B49-A5A3-B3F9BADA86C3}" type="pres">
      <dgm:prSet presAssocID="{D19A1C1A-AD39-4601-B9E3-6445C7C48704}" presName="horz1" presStyleCnt="0"/>
      <dgm:spPr/>
    </dgm:pt>
    <dgm:pt modelId="{87240151-34F4-4646-B223-8B1B0C2957A9}" type="pres">
      <dgm:prSet presAssocID="{D19A1C1A-AD39-4601-B9E3-6445C7C48704}" presName="tx1" presStyleLbl="revTx" presStyleIdx="4" presStyleCnt="5"/>
      <dgm:spPr/>
    </dgm:pt>
    <dgm:pt modelId="{4CA97896-9BB8-B74B-BEAD-49F0E39A0476}" type="pres">
      <dgm:prSet presAssocID="{D19A1C1A-AD39-4601-B9E3-6445C7C48704}" presName="vert1" presStyleCnt="0"/>
      <dgm:spPr/>
    </dgm:pt>
  </dgm:ptLst>
  <dgm:cxnLst>
    <dgm:cxn modelId="{33F52A28-43A0-4B5B-8B19-1806B5C2620E}" srcId="{F31A66F0-BE92-42E6-B375-1A92523743BD}" destId="{433DE41B-825A-41E9-B7DE-57F18ABE79B5}" srcOrd="1" destOrd="0" parTransId="{A006CB8C-AC82-4698-ADFB-5D6E1350CAA9}" sibTransId="{DEE9B910-377D-45BB-937C-E9D5F7439368}"/>
    <dgm:cxn modelId="{6FF5772E-9D1A-274F-9E26-B19480BA9487}" type="presOf" srcId="{00FE85BA-0A43-DE41-9E97-B8DE4C6B0444}" destId="{85133F1A-D8FE-9941-B74D-43D953E34C9B}" srcOrd="0" destOrd="0" presId="urn:microsoft.com/office/officeart/2008/layout/LinedList"/>
    <dgm:cxn modelId="{60C2263C-2892-6B40-91F8-390C49F87DC6}" type="presOf" srcId="{44E9227E-F379-984D-A926-48B9DE04D375}" destId="{659DB3C6-AAAF-1E40-8EE4-4ADCBF6DB55F}" srcOrd="0" destOrd="0" presId="urn:microsoft.com/office/officeart/2008/layout/LinedList"/>
    <dgm:cxn modelId="{232AF84E-E26B-5843-96F1-EC938090BD1A}" type="presOf" srcId="{433DE41B-825A-41E9-B7DE-57F18ABE79B5}" destId="{BEFB64B6-8995-3445-9941-CFC9B39DD086}" srcOrd="0" destOrd="0" presId="urn:microsoft.com/office/officeart/2008/layout/LinedList"/>
    <dgm:cxn modelId="{B814AF5C-02BB-BF4B-8A7D-150CD7C4B377}" srcId="{F31A66F0-BE92-42E6-B375-1A92523743BD}" destId="{00FE85BA-0A43-DE41-9E97-B8DE4C6B0444}" srcOrd="3" destOrd="0" parTransId="{3594A031-E49B-A54D-81F6-59C0A9FB3742}" sibTransId="{A875000C-2767-3441-8C8E-9E2714E38300}"/>
    <dgm:cxn modelId="{B7A0C1A2-5EAD-F54D-B38B-638EAA97AC2D}" srcId="{F31A66F0-BE92-42E6-B375-1A92523743BD}" destId="{44E9227E-F379-984D-A926-48B9DE04D375}" srcOrd="0" destOrd="0" parTransId="{6686B192-D99E-8741-849E-34C3F8D90D77}" sibTransId="{D0B09688-970A-B14D-9433-192680A6837D}"/>
    <dgm:cxn modelId="{33371FC7-31A6-43A5-8A88-CEC777C0EC12}" srcId="{F31A66F0-BE92-42E6-B375-1A92523743BD}" destId="{D19A1C1A-AD39-4601-B9E3-6445C7C48704}" srcOrd="4" destOrd="0" parTransId="{19F0AFB6-35FA-4CBF-881E-A1F1E506F367}" sibTransId="{5D4FC2E5-8146-4C72-A0E3-8E35CA23210E}"/>
    <dgm:cxn modelId="{9E18A7CF-9E9D-A140-9141-A9F87A5DF5FC}" srcId="{F31A66F0-BE92-42E6-B375-1A92523743BD}" destId="{739A7DE8-063C-1F4B-9C24-A94F8A721829}" srcOrd="2" destOrd="0" parTransId="{FAE9430B-8D2D-CF40-9966-8687FAB04F2C}" sibTransId="{2D851108-A0AC-EC4C-B9D6-74D10793381F}"/>
    <dgm:cxn modelId="{D6D201D6-8322-4E4D-B195-FEA38C51BDB6}" type="presOf" srcId="{F31A66F0-BE92-42E6-B375-1A92523743BD}" destId="{5BD666E0-CF42-E241-96F0-B1C0A9162C90}" srcOrd="0" destOrd="0" presId="urn:microsoft.com/office/officeart/2008/layout/LinedList"/>
    <dgm:cxn modelId="{278D05F4-A4A8-504E-8634-2A3D5633265C}" type="presOf" srcId="{739A7DE8-063C-1F4B-9C24-A94F8A721829}" destId="{12619B1B-5563-7B4D-BCAE-B9E91564ADBB}" srcOrd="0" destOrd="0" presId="urn:microsoft.com/office/officeart/2008/layout/LinedList"/>
    <dgm:cxn modelId="{DFC947FD-94D5-4B40-BA63-25E2B02AB819}" type="presOf" srcId="{D19A1C1A-AD39-4601-B9E3-6445C7C48704}" destId="{87240151-34F4-4646-B223-8B1B0C2957A9}" srcOrd="0" destOrd="0" presId="urn:microsoft.com/office/officeart/2008/layout/LinedList"/>
    <dgm:cxn modelId="{373183CD-EF77-6A46-A9F9-368BD9437808}" type="presParOf" srcId="{5BD666E0-CF42-E241-96F0-B1C0A9162C90}" destId="{55BF08C1-C742-9B4D-86E8-01F0B5CB0DCC}" srcOrd="0" destOrd="0" presId="urn:microsoft.com/office/officeart/2008/layout/LinedList"/>
    <dgm:cxn modelId="{890AD7C8-5B78-C94A-BFCE-B41E6AD5FD1B}" type="presParOf" srcId="{5BD666E0-CF42-E241-96F0-B1C0A9162C90}" destId="{C359AF2A-67AB-3B4A-A60F-93C292BF9DB7}" srcOrd="1" destOrd="0" presId="urn:microsoft.com/office/officeart/2008/layout/LinedList"/>
    <dgm:cxn modelId="{95E1140A-0662-8745-A875-912828761DE3}" type="presParOf" srcId="{C359AF2A-67AB-3B4A-A60F-93C292BF9DB7}" destId="{659DB3C6-AAAF-1E40-8EE4-4ADCBF6DB55F}" srcOrd="0" destOrd="0" presId="urn:microsoft.com/office/officeart/2008/layout/LinedList"/>
    <dgm:cxn modelId="{7A1E9D58-7372-4340-BF4B-06AB67887026}" type="presParOf" srcId="{C359AF2A-67AB-3B4A-A60F-93C292BF9DB7}" destId="{FC8F87A9-CEFC-E14E-8646-664E7992B5C1}" srcOrd="1" destOrd="0" presId="urn:microsoft.com/office/officeart/2008/layout/LinedList"/>
    <dgm:cxn modelId="{231F2E76-7CE6-C14C-85F9-0716F6FA4DEB}" type="presParOf" srcId="{5BD666E0-CF42-E241-96F0-B1C0A9162C90}" destId="{8E35E021-6C83-FB47-906B-FC4A36E411AA}" srcOrd="2" destOrd="0" presId="urn:microsoft.com/office/officeart/2008/layout/LinedList"/>
    <dgm:cxn modelId="{2326E34B-87F1-8441-99A0-139DE826618D}" type="presParOf" srcId="{5BD666E0-CF42-E241-96F0-B1C0A9162C90}" destId="{DE07ED46-AD1F-B74B-B56D-2E19BB247D3E}" srcOrd="3" destOrd="0" presId="urn:microsoft.com/office/officeart/2008/layout/LinedList"/>
    <dgm:cxn modelId="{E8A762ED-DFF8-4541-8771-A04C33A5CE9E}" type="presParOf" srcId="{DE07ED46-AD1F-B74B-B56D-2E19BB247D3E}" destId="{BEFB64B6-8995-3445-9941-CFC9B39DD086}" srcOrd="0" destOrd="0" presId="urn:microsoft.com/office/officeart/2008/layout/LinedList"/>
    <dgm:cxn modelId="{2CE761DC-EE4C-294D-99A5-AD59158CD93D}" type="presParOf" srcId="{DE07ED46-AD1F-B74B-B56D-2E19BB247D3E}" destId="{DAE348C5-5BAC-514E-A967-D552DD42759E}" srcOrd="1" destOrd="0" presId="urn:microsoft.com/office/officeart/2008/layout/LinedList"/>
    <dgm:cxn modelId="{870658D2-5581-B24A-9D9A-9A03D6B0E947}" type="presParOf" srcId="{5BD666E0-CF42-E241-96F0-B1C0A9162C90}" destId="{5C180AD6-B641-1C43-8019-B4D74602EA9B}" srcOrd="4" destOrd="0" presId="urn:microsoft.com/office/officeart/2008/layout/LinedList"/>
    <dgm:cxn modelId="{33E18479-6532-F94A-866E-5150B9A093E7}" type="presParOf" srcId="{5BD666E0-CF42-E241-96F0-B1C0A9162C90}" destId="{8BDFDF9D-94A2-1044-AC51-EA0987F3CE37}" srcOrd="5" destOrd="0" presId="urn:microsoft.com/office/officeart/2008/layout/LinedList"/>
    <dgm:cxn modelId="{1AFB98AE-C9F8-A047-9016-B31BF3D1E0D8}" type="presParOf" srcId="{8BDFDF9D-94A2-1044-AC51-EA0987F3CE37}" destId="{12619B1B-5563-7B4D-BCAE-B9E91564ADBB}" srcOrd="0" destOrd="0" presId="urn:microsoft.com/office/officeart/2008/layout/LinedList"/>
    <dgm:cxn modelId="{6D6D7280-1687-8340-8DD8-DB392718EE68}" type="presParOf" srcId="{8BDFDF9D-94A2-1044-AC51-EA0987F3CE37}" destId="{22B57B4A-C956-4740-A87B-DC8B36D240EE}" srcOrd="1" destOrd="0" presId="urn:microsoft.com/office/officeart/2008/layout/LinedList"/>
    <dgm:cxn modelId="{F6340F84-7158-B043-A8E4-24F4C13DEECA}" type="presParOf" srcId="{5BD666E0-CF42-E241-96F0-B1C0A9162C90}" destId="{E9145668-7EFD-314C-86F9-0EF993A33A93}" srcOrd="6" destOrd="0" presId="urn:microsoft.com/office/officeart/2008/layout/LinedList"/>
    <dgm:cxn modelId="{477BA635-56ED-524E-8EA5-7B7A9ACBBEF7}" type="presParOf" srcId="{5BD666E0-CF42-E241-96F0-B1C0A9162C90}" destId="{7BB4F225-3C5D-4843-9266-0040D0371DDC}" srcOrd="7" destOrd="0" presId="urn:microsoft.com/office/officeart/2008/layout/LinedList"/>
    <dgm:cxn modelId="{A349D368-AA10-B442-BBA6-E09DA72AAB76}" type="presParOf" srcId="{7BB4F225-3C5D-4843-9266-0040D0371DDC}" destId="{85133F1A-D8FE-9941-B74D-43D953E34C9B}" srcOrd="0" destOrd="0" presId="urn:microsoft.com/office/officeart/2008/layout/LinedList"/>
    <dgm:cxn modelId="{A501B956-242D-0E47-8E28-A1C16DA08FAA}" type="presParOf" srcId="{7BB4F225-3C5D-4843-9266-0040D0371DDC}" destId="{5FF08C88-9B06-834D-AA1F-AEAF68D583FA}" srcOrd="1" destOrd="0" presId="urn:microsoft.com/office/officeart/2008/layout/LinedList"/>
    <dgm:cxn modelId="{C5E50101-B53E-C341-9FC4-488074265ECC}" type="presParOf" srcId="{5BD666E0-CF42-E241-96F0-B1C0A9162C90}" destId="{2B1B45B5-EE7B-F048-9789-B2079C00C1D5}" srcOrd="8" destOrd="0" presId="urn:microsoft.com/office/officeart/2008/layout/LinedList"/>
    <dgm:cxn modelId="{D46736C1-BD91-4E49-88B6-5CB6823A8136}" type="presParOf" srcId="{5BD666E0-CF42-E241-96F0-B1C0A9162C90}" destId="{9B23EE18-5640-3B49-A5A3-B3F9BADA86C3}" srcOrd="9" destOrd="0" presId="urn:microsoft.com/office/officeart/2008/layout/LinedList"/>
    <dgm:cxn modelId="{9A062A1E-8F93-1F41-A541-A5471C76592E}" type="presParOf" srcId="{9B23EE18-5640-3B49-A5A3-B3F9BADA86C3}" destId="{87240151-34F4-4646-B223-8B1B0C2957A9}" srcOrd="0" destOrd="0" presId="urn:microsoft.com/office/officeart/2008/layout/LinedList"/>
    <dgm:cxn modelId="{3FA0C265-D0B6-CD44-8A2B-013822C9A35C}" type="presParOf" srcId="{9B23EE18-5640-3B49-A5A3-B3F9BADA86C3}" destId="{4CA97896-9BB8-B74B-BEAD-49F0E39A04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31A66F0-BE92-42E6-B375-1A92523743BD}"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433DE41B-825A-41E9-B7DE-57F18ABE79B5}">
      <dgm:prSet/>
      <dgm:spPr/>
      <dgm:t>
        <a:bodyPr/>
        <a:lstStyle/>
        <a:p>
          <a:r>
            <a:rPr lang="en-US" dirty="0"/>
            <a:t>Introduction to NR</a:t>
          </a:r>
        </a:p>
      </dgm:t>
    </dgm:pt>
    <dgm:pt modelId="{A006CB8C-AC82-4698-ADFB-5D6E1350CAA9}" type="parTrans" cxnId="{33F52A28-43A0-4B5B-8B19-1806B5C2620E}">
      <dgm:prSet/>
      <dgm:spPr/>
      <dgm:t>
        <a:bodyPr/>
        <a:lstStyle/>
        <a:p>
          <a:endParaRPr lang="en-US"/>
        </a:p>
      </dgm:t>
    </dgm:pt>
    <dgm:pt modelId="{DEE9B910-377D-45BB-937C-E9D5F7439368}" type="sibTrans" cxnId="{33F52A28-43A0-4B5B-8B19-1806B5C2620E}">
      <dgm:prSet/>
      <dgm:spPr/>
      <dgm:t>
        <a:bodyPr/>
        <a:lstStyle/>
        <a:p>
          <a:endParaRPr lang="en-US"/>
        </a:p>
      </dgm:t>
    </dgm:pt>
    <dgm:pt modelId="{D19A1C1A-AD39-4601-B9E3-6445C7C48704}">
      <dgm:prSet/>
      <dgm:spPr/>
      <dgm:t>
        <a:bodyPr/>
        <a:lstStyle/>
        <a:p>
          <a:r>
            <a:rPr lang="en-US" b="0" i="0" dirty="0" err="1"/>
            <a:t>DiNOS</a:t>
          </a:r>
          <a:endParaRPr lang="en-US" dirty="0"/>
        </a:p>
      </dgm:t>
    </dgm:pt>
    <dgm:pt modelId="{19F0AFB6-35FA-4CBF-881E-A1F1E506F367}" type="parTrans" cxnId="{33371FC7-31A6-43A5-8A88-CEC777C0EC12}">
      <dgm:prSet/>
      <dgm:spPr/>
      <dgm:t>
        <a:bodyPr/>
        <a:lstStyle/>
        <a:p>
          <a:endParaRPr lang="en-US"/>
        </a:p>
      </dgm:t>
    </dgm:pt>
    <dgm:pt modelId="{5D4FC2E5-8146-4C72-A0E3-8E35CA23210E}" type="sibTrans" cxnId="{33371FC7-31A6-43A5-8A88-CEC777C0EC12}">
      <dgm:prSet/>
      <dgm:spPr/>
      <dgm:t>
        <a:bodyPr/>
        <a:lstStyle/>
        <a:p>
          <a:endParaRPr lang="en-US"/>
        </a:p>
      </dgm:t>
    </dgm:pt>
    <dgm:pt modelId="{739A7DE8-063C-1F4B-9C24-A94F8A721829}">
      <dgm:prSet/>
      <dgm:spPr/>
      <dgm:t>
        <a:bodyPr/>
        <a:lstStyle/>
        <a:p>
          <a:r>
            <a:rPr lang="en-US" dirty="0"/>
            <a:t>Motivation for Dynamic Replication</a:t>
          </a:r>
        </a:p>
      </dgm:t>
    </dgm:pt>
    <dgm:pt modelId="{FAE9430B-8D2D-CF40-9966-8687FAB04F2C}" type="parTrans" cxnId="{9E18A7CF-9E9D-A140-9141-A9F87A5DF5FC}">
      <dgm:prSet/>
      <dgm:spPr/>
      <dgm:t>
        <a:bodyPr/>
        <a:lstStyle/>
        <a:p>
          <a:endParaRPr lang="en-US"/>
        </a:p>
      </dgm:t>
    </dgm:pt>
    <dgm:pt modelId="{2D851108-A0AC-EC4C-B9D6-74D10793381F}" type="sibTrans" cxnId="{9E18A7CF-9E9D-A140-9141-A9F87A5DF5FC}">
      <dgm:prSet/>
      <dgm:spPr/>
      <dgm:t>
        <a:bodyPr/>
        <a:lstStyle/>
        <a:p>
          <a:endParaRPr lang="en-US"/>
        </a:p>
      </dgm:t>
    </dgm:pt>
    <dgm:pt modelId="{00FE85BA-0A43-DE41-9E97-B8DE4C6B0444}">
      <dgm:prSet/>
      <dgm:spPr/>
      <dgm:t>
        <a:bodyPr/>
        <a:lstStyle/>
        <a:p>
          <a:r>
            <a:rPr lang="en-US" dirty="0"/>
            <a:t>LD-NR</a:t>
          </a:r>
        </a:p>
      </dgm:t>
    </dgm:pt>
    <dgm:pt modelId="{3594A031-E49B-A54D-81F6-59C0A9FB3742}" type="parTrans" cxnId="{B814AF5C-02BB-BF4B-8A7D-150CD7C4B377}">
      <dgm:prSet/>
      <dgm:spPr/>
      <dgm:t>
        <a:bodyPr/>
        <a:lstStyle/>
        <a:p>
          <a:endParaRPr lang="en-US"/>
        </a:p>
      </dgm:t>
    </dgm:pt>
    <dgm:pt modelId="{A875000C-2767-3441-8C8E-9E2714E38300}" type="sibTrans" cxnId="{B814AF5C-02BB-BF4B-8A7D-150CD7C4B377}">
      <dgm:prSet/>
      <dgm:spPr/>
      <dgm:t>
        <a:bodyPr/>
        <a:lstStyle/>
        <a:p>
          <a:endParaRPr lang="en-US"/>
        </a:p>
      </dgm:t>
    </dgm:pt>
    <dgm:pt modelId="{44E9227E-F379-984D-A926-48B9DE04D375}">
      <dgm:prSet/>
      <dgm:spPr/>
      <dgm:t>
        <a:bodyPr/>
        <a:lstStyle/>
        <a:p>
          <a:r>
            <a:rPr lang="en-US" b="1" dirty="0">
              <a:solidFill>
                <a:srgbClr val="BFB07D"/>
              </a:solidFill>
            </a:rPr>
            <a:t>Background on NUMA</a:t>
          </a:r>
        </a:p>
      </dgm:t>
    </dgm:pt>
    <dgm:pt modelId="{6686B192-D99E-8741-849E-34C3F8D90D77}" type="parTrans" cxnId="{B7A0C1A2-5EAD-F54D-B38B-638EAA97AC2D}">
      <dgm:prSet/>
      <dgm:spPr/>
    </dgm:pt>
    <dgm:pt modelId="{D0B09688-970A-B14D-9433-192680A6837D}" type="sibTrans" cxnId="{B7A0C1A2-5EAD-F54D-B38B-638EAA97AC2D}">
      <dgm:prSet/>
      <dgm:spPr/>
    </dgm:pt>
    <dgm:pt modelId="{5BD666E0-CF42-E241-96F0-B1C0A9162C90}" type="pres">
      <dgm:prSet presAssocID="{F31A66F0-BE92-42E6-B375-1A92523743BD}" presName="vert0" presStyleCnt="0">
        <dgm:presLayoutVars>
          <dgm:dir/>
          <dgm:animOne val="branch"/>
          <dgm:animLvl val="lvl"/>
        </dgm:presLayoutVars>
      </dgm:prSet>
      <dgm:spPr/>
    </dgm:pt>
    <dgm:pt modelId="{55BF08C1-C742-9B4D-86E8-01F0B5CB0DCC}" type="pres">
      <dgm:prSet presAssocID="{44E9227E-F379-984D-A926-48B9DE04D375}" presName="thickLine" presStyleLbl="alignNode1" presStyleIdx="0" presStyleCnt="5"/>
      <dgm:spPr/>
    </dgm:pt>
    <dgm:pt modelId="{C359AF2A-67AB-3B4A-A60F-93C292BF9DB7}" type="pres">
      <dgm:prSet presAssocID="{44E9227E-F379-984D-A926-48B9DE04D375}" presName="horz1" presStyleCnt="0"/>
      <dgm:spPr/>
    </dgm:pt>
    <dgm:pt modelId="{659DB3C6-AAAF-1E40-8EE4-4ADCBF6DB55F}" type="pres">
      <dgm:prSet presAssocID="{44E9227E-F379-984D-A926-48B9DE04D375}" presName="tx1" presStyleLbl="revTx" presStyleIdx="0" presStyleCnt="5"/>
      <dgm:spPr/>
    </dgm:pt>
    <dgm:pt modelId="{FC8F87A9-CEFC-E14E-8646-664E7992B5C1}" type="pres">
      <dgm:prSet presAssocID="{44E9227E-F379-984D-A926-48B9DE04D375}" presName="vert1" presStyleCnt="0"/>
      <dgm:spPr/>
    </dgm:pt>
    <dgm:pt modelId="{8E35E021-6C83-FB47-906B-FC4A36E411AA}" type="pres">
      <dgm:prSet presAssocID="{433DE41B-825A-41E9-B7DE-57F18ABE79B5}" presName="thickLine" presStyleLbl="alignNode1" presStyleIdx="1" presStyleCnt="5"/>
      <dgm:spPr/>
    </dgm:pt>
    <dgm:pt modelId="{DE07ED46-AD1F-B74B-B56D-2E19BB247D3E}" type="pres">
      <dgm:prSet presAssocID="{433DE41B-825A-41E9-B7DE-57F18ABE79B5}" presName="horz1" presStyleCnt="0"/>
      <dgm:spPr/>
    </dgm:pt>
    <dgm:pt modelId="{BEFB64B6-8995-3445-9941-CFC9B39DD086}" type="pres">
      <dgm:prSet presAssocID="{433DE41B-825A-41E9-B7DE-57F18ABE79B5}" presName="tx1" presStyleLbl="revTx" presStyleIdx="1" presStyleCnt="5"/>
      <dgm:spPr/>
    </dgm:pt>
    <dgm:pt modelId="{DAE348C5-5BAC-514E-A967-D552DD42759E}" type="pres">
      <dgm:prSet presAssocID="{433DE41B-825A-41E9-B7DE-57F18ABE79B5}" presName="vert1" presStyleCnt="0"/>
      <dgm:spPr/>
    </dgm:pt>
    <dgm:pt modelId="{5C180AD6-B641-1C43-8019-B4D74602EA9B}" type="pres">
      <dgm:prSet presAssocID="{739A7DE8-063C-1F4B-9C24-A94F8A721829}" presName="thickLine" presStyleLbl="alignNode1" presStyleIdx="2" presStyleCnt="5"/>
      <dgm:spPr/>
    </dgm:pt>
    <dgm:pt modelId="{8BDFDF9D-94A2-1044-AC51-EA0987F3CE37}" type="pres">
      <dgm:prSet presAssocID="{739A7DE8-063C-1F4B-9C24-A94F8A721829}" presName="horz1" presStyleCnt="0"/>
      <dgm:spPr/>
    </dgm:pt>
    <dgm:pt modelId="{12619B1B-5563-7B4D-BCAE-B9E91564ADBB}" type="pres">
      <dgm:prSet presAssocID="{739A7DE8-063C-1F4B-9C24-A94F8A721829}" presName="tx1" presStyleLbl="revTx" presStyleIdx="2" presStyleCnt="5"/>
      <dgm:spPr/>
    </dgm:pt>
    <dgm:pt modelId="{22B57B4A-C956-4740-A87B-DC8B36D240EE}" type="pres">
      <dgm:prSet presAssocID="{739A7DE8-063C-1F4B-9C24-A94F8A721829}" presName="vert1" presStyleCnt="0"/>
      <dgm:spPr/>
    </dgm:pt>
    <dgm:pt modelId="{E9145668-7EFD-314C-86F9-0EF993A33A93}" type="pres">
      <dgm:prSet presAssocID="{00FE85BA-0A43-DE41-9E97-B8DE4C6B0444}" presName="thickLine" presStyleLbl="alignNode1" presStyleIdx="3" presStyleCnt="5"/>
      <dgm:spPr/>
    </dgm:pt>
    <dgm:pt modelId="{7BB4F225-3C5D-4843-9266-0040D0371DDC}" type="pres">
      <dgm:prSet presAssocID="{00FE85BA-0A43-DE41-9E97-B8DE4C6B0444}" presName="horz1" presStyleCnt="0"/>
      <dgm:spPr/>
    </dgm:pt>
    <dgm:pt modelId="{85133F1A-D8FE-9941-B74D-43D953E34C9B}" type="pres">
      <dgm:prSet presAssocID="{00FE85BA-0A43-DE41-9E97-B8DE4C6B0444}" presName="tx1" presStyleLbl="revTx" presStyleIdx="3" presStyleCnt="5"/>
      <dgm:spPr/>
    </dgm:pt>
    <dgm:pt modelId="{5FF08C88-9B06-834D-AA1F-AEAF68D583FA}" type="pres">
      <dgm:prSet presAssocID="{00FE85BA-0A43-DE41-9E97-B8DE4C6B0444}" presName="vert1" presStyleCnt="0"/>
      <dgm:spPr/>
    </dgm:pt>
    <dgm:pt modelId="{2B1B45B5-EE7B-F048-9789-B2079C00C1D5}" type="pres">
      <dgm:prSet presAssocID="{D19A1C1A-AD39-4601-B9E3-6445C7C48704}" presName="thickLine" presStyleLbl="alignNode1" presStyleIdx="4" presStyleCnt="5"/>
      <dgm:spPr/>
    </dgm:pt>
    <dgm:pt modelId="{9B23EE18-5640-3B49-A5A3-B3F9BADA86C3}" type="pres">
      <dgm:prSet presAssocID="{D19A1C1A-AD39-4601-B9E3-6445C7C48704}" presName="horz1" presStyleCnt="0"/>
      <dgm:spPr/>
    </dgm:pt>
    <dgm:pt modelId="{87240151-34F4-4646-B223-8B1B0C2957A9}" type="pres">
      <dgm:prSet presAssocID="{D19A1C1A-AD39-4601-B9E3-6445C7C48704}" presName="tx1" presStyleLbl="revTx" presStyleIdx="4" presStyleCnt="5"/>
      <dgm:spPr/>
    </dgm:pt>
    <dgm:pt modelId="{4CA97896-9BB8-B74B-BEAD-49F0E39A0476}" type="pres">
      <dgm:prSet presAssocID="{D19A1C1A-AD39-4601-B9E3-6445C7C48704}" presName="vert1" presStyleCnt="0"/>
      <dgm:spPr/>
    </dgm:pt>
  </dgm:ptLst>
  <dgm:cxnLst>
    <dgm:cxn modelId="{33F52A28-43A0-4B5B-8B19-1806B5C2620E}" srcId="{F31A66F0-BE92-42E6-B375-1A92523743BD}" destId="{433DE41B-825A-41E9-B7DE-57F18ABE79B5}" srcOrd="1" destOrd="0" parTransId="{A006CB8C-AC82-4698-ADFB-5D6E1350CAA9}" sibTransId="{DEE9B910-377D-45BB-937C-E9D5F7439368}"/>
    <dgm:cxn modelId="{6FF5772E-9D1A-274F-9E26-B19480BA9487}" type="presOf" srcId="{00FE85BA-0A43-DE41-9E97-B8DE4C6B0444}" destId="{85133F1A-D8FE-9941-B74D-43D953E34C9B}" srcOrd="0" destOrd="0" presId="urn:microsoft.com/office/officeart/2008/layout/LinedList"/>
    <dgm:cxn modelId="{60C2263C-2892-6B40-91F8-390C49F87DC6}" type="presOf" srcId="{44E9227E-F379-984D-A926-48B9DE04D375}" destId="{659DB3C6-AAAF-1E40-8EE4-4ADCBF6DB55F}" srcOrd="0" destOrd="0" presId="urn:microsoft.com/office/officeart/2008/layout/LinedList"/>
    <dgm:cxn modelId="{232AF84E-E26B-5843-96F1-EC938090BD1A}" type="presOf" srcId="{433DE41B-825A-41E9-B7DE-57F18ABE79B5}" destId="{BEFB64B6-8995-3445-9941-CFC9B39DD086}" srcOrd="0" destOrd="0" presId="urn:microsoft.com/office/officeart/2008/layout/LinedList"/>
    <dgm:cxn modelId="{B814AF5C-02BB-BF4B-8A7D-150CD7C4B377}" srcId="{F31A66F0-BE92-42E6-B375-1A92523743BD}" destId="{00FE85BA-0A43-DE41-9E97-B8DE4C6B0444}" srcOrd="3" destOrd="0" parTransId="{3594A031-E49B-A54D-81F6-59C0A9FB3742}" sibTransId="{A875000C-2767-3441-8C8E-9E2714E38300}"/>
    <dgm:cxn modelId="{B7A0C1A2-5EAD-F54D-B38B-638EAA97AC2D}" srcId="{F31A66F0-BE92-42E6-B375-1A92523743BD}" destId="{44E9227E-F379-984D-A926-48B9DE04D375}" srcOrd="0" destOrd="0" parTransId="{6686B192-D99E-8741-849E-34C3F8D90D77}" sibTransId="{D0B09688-970A-B14D-9433-192680A6837D}"/>
    <dgm:cxn modelId="{33371FC7-31A6-43A5-8A88-CEC777C0EC12}" srcId="{F31A66F0-BE92-42E6-B375-1A92523743BD}" destId="{D19A1C1A-AD39-4601-B9E3-6445C7C48704}" srcOrd="4" destOrd="0" parTransId="{19F0AFB6-35FA-4CBF-881E-A1F1E506F367}" sibTransId="{5D4FC2E5-8146-4C72-A0E3-8E35CA23210E}"/>
    <dgm:cxn modelId="{9E18A7CF-9E9D-A140-9141-A9F87A5DF5FC}" srcId="{F31A66F0-BE92-42E6-B375-1A92523743BD}" destId="{739A7DE8-063C-1F4B-9C24-A94F8A721829}" srcOrd="2" destOrd="0" parTransId="{FAE9430B-8D2D-CF40-9966-8687FAB04F2C}" sibTransId="{2D851108-A0AC-EC4C-B9D6-74D10793381F}"/>
    <dgm:cxn modelId="{D6D201D6-8322-4E4D-B195-FEA38C51BDB6}" type="presOf" srcId="{F31A66F0-BE92-42E6-B375-1A92523743BD}" destId="{5BD666E0-CF42-E241-96F0-B1C0A9162C90}" srcOrd="0" destOrd="0" presId="urn:microsoft.com/office/officeart/2008/layout/LinedList"/>
    <dgm:cxn modelId="{278D05F4-A4A8-504E-8634-2A3D5633265C}" type="presOf" srcId="{739A7DE8-063C-1F4B-9C24-A94F8A721829}" destId="{12619B1B-5563-7B4D-BCAE-B9E91564ADBB}" srcOrd="0" destOrd="0" presId="urn:microsoft.com/office/officeart/2008/layout/LinedList"/>
    <dgm:cxn modelId="{DFC947FD-94D5-4B40-BA63-25E2B02AB819}" type="presOf" srcId="{D19A1C1A-AD39-4601-B9E3-6445C7C48704}" destId="{87240151-34F4-4646-B223-8B1B0C2957A9}" srcOrd="0" destOrd="0" presId="urn:microsoft.com/office/officeart/2008/layout/LinedList"/>
    <dgm:cxn modelId="{373183CD-EF77-6A46-A9F9-368BD9437808}" type="presParOf" srcId="{5BD666E0-CF42-E241-96F0-B1C0A9162C90}" destId="{55BF08C1-C742-9B4D-86E8-01F0B5CB0DCC}" srcOrd="0" destOrd="0" presId="urn:microsoft.com/office/officeart/2008/layout/LinedList"/>
    <dgm:cxn modelId="{890AD7C8-5B78-C94A-BFCE-B41E6AD5FD1B}" type="presParOf" srcId="{5BD666E0-CF42-E241-96F0-B1C0A9162C90}" destId="{C359AF2A-67AB-3B4A-A60F-93C292BF9DB7}" srcOrd="1" destOrd="0" presId="urn:microsoft.com/office/officeart/2008/layout/LinedList"/>
    <dgm:cxn modelId="{95E1140A-0662-8745-A875-912828761DE3}" type="presParOf" srcId="{C359AF2A-67AB-3B4A-A60F-93C292BF9DB7}" destId="{659DB3C6-AAAF-1E40-8EE4-4ADCBF6DB55F}" srcOrd="0" destOrd="0" presId="urn:microsoft.com/office/officeart/2008/layout/LinedList"/>
    <dgm:cxn modelId="{7A1E9D58-7372-4340-BF4B-06AB67887026}" type="presParOf" srcId="{C359AF2A-67AB-3B4A-A60F-93C292BF9DB7}" destId="{FC8F87A9-CEFC-E14E-8646-664E7992B5C1}" srcOrd="1" destOrd="0" presId="urn:microsoft.com/office/officeart/2008/layout/LinedList"/>
    <dgm:cxn modelId="{231F2E76-7CE6-C14C-85F9-0716F6FA4DEB}" type="presParOf" srcId="{5BD666E0-CF42-E241-96F0-B1C0A9162C90}" destId="{8E35E021-6C83-FB47-906B-FC4A36E411AA}" srcOrd="2" destOrd="0" presId="urn:microsoft.com/office/officeart/2008/layout/LinedList"/>
    <dgm:cxn modelId="{2326E34B-87F1-8441-99A0-139DE826618D}" type="presParOf" srcId="{5BD666E0-CF42-E241-96F0-B1C0A9162C90}" destId="{DE07ED46-AD1F-B74B-B56D-2E19BB247D3E}" srcOrd="3" destOrd="0" presId="urn:microsoft.com/office/officeart/2008/layout/LinedList"/>
    <dgm:cxn modelId="{E8A762ED-DFF8-4541-8771-A04C33A5CE9E}" type="presParOf" srcId="{DE07ED46-AD1F-B74B-B56D-2E19BB247D3E}" destId="{BEFB64B6-8995-3445-9941-CFC9B39DD086}" srcOrd="0" destOrd="0" presId="urn:microsoft.com/office/officeart/2008/layout/LinedList"/>
    <dgm:cxn modelId="{2CE761DC-EE4C-294D-99A5-AD59158CD93D}" type="presParOf" srcId="{DE07ED46-AD1F-B74B-B56D-2E19BB247D3E}" destId="{DAE348C5-5BAC-514E-A967-D552DD42759E}" srcOrd="1" destOrd="0" presId="urn:microsoft.com/office/officeart/2008/layout/LinedList"/>
    <dgm:cxn modelId="{870658D2-5581-B24A-9D9A-9A03D6B0E947}" type="presParOf" srcId="{5BD666E0-CF42-E241-96F0-B1C0A9162C90}" destId="{5C180AD6-B641-1C43-8019-B4D74602EA9B}" srcOrd="4" destOrd="0" presId="urn:microsoft.com/office/officeart/2008/layout/LinedList"/>
    <dgm:cxn modelId="{33E18479-6532-F94A-866E-5150B9A093E7}" type="presParOf" srcId="{5BD666E0-CF42-E241-96F0-B1C0A9162C90}" destId="{8BDFDF9D-94A2-1044-AC51-EA0987F3CE37}" srcOrd="5" destOrd="0" presId="urn:microsoft.com/office/officeart/2008/layout/LinedList"/>
    <dgm:cxn modelId="{1AFB98AE-C9F8-A047-9016-B31BF3D1E0D8}" type="presParOf" srcId="{8BDFDF9D-94A2-1044-AC51-EA0987F3CE37}" destId="{12619B1B-5563-7B4D-BCAE-B9E91564ADBB}" srcOrd="0" destOrd="0" presId="urn:microsoft.com/office/officeart/2008/layout/LinedList"/>
    <dgm:cxn modelId="{6D6D7280-1687-8340-8DD8-DB392718EE68}" type="presParOf" srcId="{8BDFDF9D-94A2-1044-AC51-EA0987F3CE37}" destId="{22B57B4A-C956-4740-A87B-DC8B36D240EE}" srcOrd="1" destOrd="0" presId="urn:microsoft.com/office/officeart/2008/layout/LinedList"/>
    <dgm:cxn modelId="{F6340F84-7158-B043-A8E4-24F4C13DEECA}" type="presParOf" srcId="{5BD666E0-CF42-E241-96F0-B1C0A9162C90}" destId="{E9145668-7EFD-314C-86F9-0EF993A33A93}" srcOrd="6" destOrd="0" presId="urn:microsoft.com/office/officeart/2008/layout/LinedList"/>
    <dgm:cxn modelId="{477BA635-56ED-524E-8EA5-7B7A9ACBBEF7}" type="presParOf" srcId="{5BD666E0-CF42-E241-96F0-B1C0A9162C90}" destId="{7BB4F225-3C5D-4843-9266-0040D0371DDC}" srcOrd="7" destOrd="0" presId="urn:microsoft.com/office/officeart/2008/layout/LinedList"/>
    <dgm:cxn modelId="{A349D368-AA10-B442-BBA6-E09DA72AAB76}" type="presParOf" srcId="{7BB4F225-3C5D-4843-9266-0040D0371DDC}" destId="{85133F1A-D8FE-9941-B74D-43D953E34C9B}" srcOrd="0" destOrd="0" presId="urn:microsoft.com/office/officeart/2008/layout/LinedList"/>
    <dgm:cxn modelId="{A501B956-242D-0E47-8E28-A1C16DA08FAA}" type="presParOf" srcId="{7BB4F225-3C5D-4843-9266-0040D0371DDC}" destId="{5FF08C88-9B06-834D-AA1F-AEAF68D583FA}" srcOrd="1" destOrd="0" presId="urn:microsoft.com/office/officeart/2008/layout/LinedList"/>
    <dgm:cxn modelId="{C5E50101-B53E-C341-9FC4-488074265ECC}" type="presParOf" srcId="{5BD666E0-CF42-E241-96F0-B1C0A9162C90}" destId="{2B1B45B5-EE7B-F048-9789-B2079C00C1D5}" srcOrd="8" destOrd="0" presId="urn:microsoft.com/office/officeart/2008/layout/LinedList"/>
    <dgm:cxn modelId="{D46736C1-BD91-4E49-88B6-5CB6823A8136}" type="presParOf" srcId="{5BD666E0-CF42-E241-96F0-B1C0A9162C90}" destId="{9B23EE18-5640-3B49-A5A3-B3F9BADA86C3}" srcOrd="9" destOrd="0" presId="urn:microsoft.com/office/officeart/2008/layout/LinedList"/>
    <dgm:cxn modelId="{9A062A1E-8F93-1F41-A541-A5471C76592E}" type="presParOf" srcId="{9B23EE18-5640-3B49-A5A3-B3F9BADA86C3}" destId="{87240151-34F4-4646-B223-8B1B0C2957A9}" srcOrd="0" destOrd="0" presId="urn:microsoft.com/office/officeart/2008/layout/LinedList"/>
    <dgm:cxn modelId="{3FA0C265-D0B6-CD44-8A2B-013822C9A35C}" type="presParOf" srcId="{9B23EE18-5640-3B49-A5A3-B3F9BADA86C3}" destId="{4CA97896-9BB8-B74B-BEAD-49F0E39A04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31A66F0-BE92-42E6-B375-1A92523743BD}"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433DE41B-825A-41E9-B7DE-57F18ABE79B5}">
      <dgm:prSet/>
      <dgm:spPr/>
      <dgm:t>
        <a:bodyPr/>
        <a:lstStyle/>
        <a:p>
          <a:r>
            <a:rPr lang="en-US" b="1" dirty="0">
              <a:solidFill>
                <a:srgbClr val="BFB07D"/>
              </a:solidFill>
            </a:rPr>
            <a:t>Introduction to NR</a:t>
          </a:r>
        </a:p>
      </dgm:t>
    </dgm:pt>
    <dgm:pt modelId="{A006CB8C-AC82-4698-ADFB-5D6E1350CAA9}" type="parTrans" cxnId="{33F52A28-43A0-4B5B-8B19-1806B5C2620E}">
      <dgm:prSet/>
      <dgm:spPr/>
      <dgm:t>
        <a:bodyPr/>
        <a:lstStyle/>
        <a:p>
          <a:endParaRPr lang="en-US"/>
        </a:p>
      </dgm:t>
    </dgm:pt>
    <dgm:pt modelId="{DEE9B910-377D-45BB-937C-E9D5F7439368}" type="sibTrans" cxnId="{33F52A28-43A0-4B5B-8B19-1806B5C2620E}">
      <dgm:prSet/>
      <dgm:spPr/>
      <dgm:t>
        <a:bodyPr/>
        <a:lstStyle/>
        <a:p>
          <a:endParaRPr lang="en-US"/>
        </a:p>
      </dgm:t>
    </dgm:pt>
    <dgm:pt modelId="{D19A1C1A-AD39-4601-B9E3-6445C7C48704}">
      <dgm:prSet/>
      <dgm:spPr/>
      <dgm:t>
        <a:bodyPr/>
        <a:lstStyle/>
        <a:p>
          <a:r>
            <a:rPr lang="en-US" b="0" i="0" dirty="0" err="1"/>
            <a:t>DiNOS</a:t>
          </a:r>
          <a:endParaRPr lang="en-US" dirty="0"/>
        </a:p>
      </dgm:t>
    </dgm:pt>
    <dgm:pt modelId="{19F0AFB6-35FA-4CBF-881E-A1F1E506F367}" type="parTrans" cxnId="{33371FC7-31A6-43A5-8A88-CEC777C0EC12}">
      <dgm:prSet/>
      <dgm:spPr/>
      <dgm:t>
        <a:bodyPr/>
        <a:lstStyle/>
        <a:p>
          <a:endParaRPr lang="en-US"/>
        </a:p>
      </dgm:t>
    </dgm:pt>
    <dgm:pt modelId="{5D4FC2E5-8146-4C72-A0E3-8E35CA23210E}" type="sibTrans" cxnId="{33371FC7-31A6-43A5-8A88-CEC777C0EC12}">
      <dgm:prSet/>
      <dgm:spPr/>
      <dgm:t>
        <a:bodyPr/>
        <a:lstStyle/>
        <a:p>
          <a:endParaRPr lang="en-US"/>
        </a:p>
      </dgm:t>
    </dgm:pt>
    <dgm:pt modelId="{739A7DE8-063C-1F4B-9C24-A94F8A721829}">
      <dgm:prSet/>
      <dgm:spPr/>
      <dgm:t>
        <a:bodyPr/>
        <a:lstStyle/>
        <a:p>
          <a:r>
            <a:rPr lang="en-US" dirty="0"/>
            <a:t>Motivation for Dynamic Replication</a:t>
          </a:r>
        </a:p>
      </dgm:t>
    </dgm:pt>
    <dgm:pt modelId="{FAE9430B-8D2D-CF40-9966-8687FAB04F2C}" type="parTrans" cxnId="{9E18A7CF-9E9D-A140-9141-A9F87A5DF5FC}">
      <dgm:prSet/>
      <dgm:spPr/>
      <dgm:t>
        <a:bodyPr/>
        <a:lstStyle/>
        <a:p>
          <a:endParaRPr lang="en-US"/>
        </a:p>
      </dgm:t>
    </dgm:pt>
    <dgm:pt modelId="{2D851108-A0AC-EC4C-B9D6-74D10793381F}" type="sibTrans" cxnId="{9E18A7CF-9E9D-A140-9141-A9F87A5DF5FC}">
      <dgm:prSet/>
      <dgm:spPr/>
      <dgm:t>
        <a:bodyPr/>
        <a:lstStyle/>
        <a:p>
          <a:endParaRPr lang="en-US"/>
        </a:p>
      </dgm:t>
    </dgm:pt>
    <dgm:pt modelId="{00FE85BA-0A43-DE41-9E97-B8DE4C6B0444}">
      <dgm:prSet/>
      <dgm:spPr/>
      <dgm:t>
        <a:bodyPr/>
        <a:lstStyle/>
        <a:p>
          <a:r>
            <a:rPr lang="en-US" dirty="0"/>
            <a:t>LD-NR</a:t>
          </a:r>
        </a:p>
      </dgm:t>
    </dgm:pt>
    <dgm:pt modelId="{3594A031-E49B-A54D-81F6-59C0A9FB3742}" type="parTrans" cxnId="{B814AF5C-02BB-BF4B-8A7D-150CD7C4B377}">
      <dgm:prSet/>
      <dgm:spPr/>
      <dgm:t>
        <a:bodyPr/>
        <a:lstStyle/>
        <a:p>
          <a:endParaRPr lang="en-US"/>
        </a:p>
      </dgm:t>
    </dgm:pt>
    <dgm:pt modelId="{A875000C-2767-3441-8C8E-9E2714E38300}" type="sibTrans" cxnId="{B814AF5C-02BB-BF4B-8A7D-150CD7C4B377}">
      <dgm:prSet/>
      <dgm:spPr/>
      <dgm:t>
        <a:bodyPr/>
        <a:lstStyle/>
        <a:p>
          <a:endParaRPr lang="en-US"/>
        </a:p>
      </dgm:t>
    </dgm:pt>
    <dgm:pt modelId="{44E9227E-F379-984D-A926-48B9DE04D375}">
      <dgm:prSet/>
      <dgm:spPr/>
      <dgm:t>
        <a:bodyPr/>
        <a:lstStyle/>
        <a:p>
          <a:r>
            <a:rPr lang="en-US" dirty="0"/>
            <a:t>Background on NUMA</a:t>
          </a:r>
        </a:p>
      </dgm:t>
    </dgm:pt>
    <dgm:pt modelId="{6686B192-D99E-8741-849E-34C3F8D90D77}" type="parTrans" cxnId="{B7A0C1A2-5EAD-F54D-B38B-638EAA97AC2D}">
      <dgm:prSet/>
      <dgm:spPr/>
    </dgm:pt>
    <dgm:pt modelId="{D0B09688-970A-B14D-9433-192680A6837D}" type="sibTrans" cxnId="{B7A0C1A2-5EAD-F54D-B38B-638EAA97AC2D}">
      <dgm:prSet/>
      <dgm:spPr/>
    </dgm:pt>
    <dgm:pt modelId="{5BD666E0-CF42-E241-96F0-B1C0A9162C90}" type="pres">
      <dgm:prSet presAssocID="{F31A66F0-BE92-42E6-B375-1A92523743BD}" presName="vert0" presStyleCnt="0">
        <dgm:presLayoutVars>
          <dgm:dir/>
          <dgm:animOne val="branch"/>
          <dgm:animLvl val="lvl"/>
        </dgm:presLayoutVars>
      </dgm:prSet>
      <dgm:spPr/>
    </dgm:pt>
    <dgm:pt modelId="{55BF08C1-C742-9B4D-86E8-01F0B5CB0DCC}" type="pres">
      <dgm:prSet presAssocID="{44E9227E-F379-984D-A926-48B9DE04D375}" presName="thickLine" presStyleLbl="alignNode1" presStyleIdx="0" presStyleCnt="5"/>
      <dgm:spPr/>
    </dgm:pt>
    <dgm:pt modelId="{C359AF2A-67AB-3B4A-A60F-93C292BF9DB7}" type="pres">
      <dgm:prSet presAssocID="{44E9227E-F379-984D-A926-48B9DE04D375}" presName="horz1" presStyleCnt="0"/>
      <dgm:spPr/>
    </dgm:pt>
    <dgm:pt modelId="{659DB3C6-AAAF-1E40-8EE4-4ADCBF6DB55F}" type="pres">
      <dgm:prSet presAssocID="{44E9227E-F379-984D-A926-48B9DE04D375}" presName="tx1" presStyleLbl="revTx" presStyleIdx="0" presStyleCnt="5"/>
      <dgm:spPr/>
    </dgm:pt>
    <dgm:pt modelId="{FC8F87A9-CEFC-E14E-8646-664E7992B5C1}" type="pres">
      <dgm:prSet presAssocID="{44E9227E-F379-984D-A926-48B9DE04D375}" presName="vert1" presStyleCnt="0"/>
      <dgm:spPr/>
    </dgm:pt>
    <dgm:pt modelId="{8E35E021-6C83-FB47-906B-FC4A36E411AA}" type="pres">
      <dgm:prSet presAssocID="{433DE41B-825A-41E9-B7DE-57F18ABE79B5}" presName="thickLine" presStyleLbl="alignNode1" presStyleIdx="1" presStyleCnt="5"/>
      <dgm:spPr/>
    </dgm:pt>
    <dgm:pt modelId="{DE07ED46-AD1F-B74B-B56D-2E19BB247D3E}" type="pres">
      <dgm:prSet presAssocID="{433DE41B-825A-41E9-B7DE-57F18ABE79B5}" presName="horz1" presStyleCnt="0"/>
      <dgm:spPr/>
    </dgm:pt>
    <dgm:pt modelId="{BEFB64B6-8995-3445-9941-CFC9B39DD086}" type="pres">
      <dgm:prSet presAssocID="{433DE41B-825A-41E9-B7DE-57F18ABE79B5}" presName="tx1" presStyleLbl="revTx" presStyleIdx="1" presStyleCnt="5"/>
      <dgm:spPr/>
    </dgm:pt>
    <dgm:pt modelId="{DAE348C5-5BAC-514E-A967-D552DD42759E}" type="pres">
      <dgm:prSet presAssocID="{433DE41B-825A-41E9-B7DE-57F18ABE79B5}" presName="vert1" presStyleCnt="0"/>
      <dgm:spPr/>
    </dgm:pt>
    <dgm:pt modelId="{5C180AD6-B641-1C43-8019-B4D74602EA9B}" type="pres">
      <dgm:prSet presAssocID="{739A7DE8-063C-1F4B-9C24-A94F8A721829}" presName="thickLine" presStyleLbl="alignNode1" presStyleIdx="2" presStyleCnt="5"/>
      <dgm:spPr/>
    </dgm:pt>
    <dgm:pt modelId="{8BDFDF9D-94A2-1044-AC51-EA0987F3CE37}" type="pres">
      <dgm:prSet presAssocID="{739A7DE8-063C-1F4B-9C24-A94F8A721829}" presName="horz1" presStyleCnt="0"/>
      <dgm:spPr/>
    </dgm:pt>
    <dgm:pt modelId="{12619B1B-5563-7B4D-BCAE-B9E91564ADBB}" type="pres">
      <dgm:prSet presAssocID="{739A7DE8-063C-1F4B-9C24-A94F8A721829}" presName="tx1" presStyleLbl="revTx" presStyleIdx="2" presStyleCnt="5"/>
      <dgm:spPr/>
    </dgm:pt>
    <dgm:pt modelId="{22B57B4A-C956-4740-A87B-DC8B36D240EE}" type="pres">
      <dgm:prSet presAssocID="{739A7DE8-063C-1F4B-9C24-A94F8A721829}" presName="vert1" presStyleCnt="0"/>
      <dgm:spPr/>
    </dgm:pt>
    <dgm:pt modelId="{E9145668-7EFD-314C-86F9-0EF993A33A93}" type="pres">
      <dgm:prSet presAssocID="{00FE85BA-0A43-DE41-9E97-B8DE4C6B0444}" presName="thickLine" presStyleLbl="alignNode1" presStyleIdx="3" presStyleCnt="5"/>
      <dgm:spPr/>
    </dgm:pt>
    <dgm:pt modelId="{7BB4F225-3C5D-4843-9266-0040D0371DDC}" type="pres">
      <dgm:prSet presAssocID="{00FE85BA-0A43-DE41-9E97-B8DE4C6B0444}" presName="horz1" presStyleCnt="0"/>
      <dgm:spPr/>
    </dgm:pt>
    <dgm:pt modelId="{85133F1A-D8FE-9941-B74D-43D953E34C9B}" type="pres">
      <dgm:prSet presAssocID="{00FE85BA-0A43-DE41-9E97-B8DE4C6B0444}" presName="tx1" presStyleLbl="revTx" presStyleIdx="3" presStyleCnt="5"/>
      <dgm:spPr/>
    </dgm:pt>
    <dgm:pt modelId="{5FF08C88-9B06-834D-AA1F-AEAF68D583FA}" type="pres">
      <dgm:prSet presAssocID="{00FE85BA-0A43-DE41-9E97-B8DE4C6B0444}" presName="vert1" presStyleCnt="0"/>
      <dgm:spPr/>
    </dgm:pt>
    <dgm:pt modelId="{2B1B45B5-EE7B-F048-9789-B2079C00C1D5}" type="pres">
      <dgm:prSet presAssocID="{D19A1C1A-AD39-4601-B9E3-6445C7C48704}" presName="thickLine" presStyleLbl="alignNode1" presStyleIdx="4" presStyleCnt="5"/>
      <dgm:spPr/>
    </dgm:pt>
    <dgm:pt modelId="{9B23EE18-5640-3B49-A5A3-B3F9BADA86C3}" type="pres">
      <dgm:prSet presAssocID="{D19A1C1A-AD39-4601-B9E3-6445C7C48704}" presName="horz1" presStyleCnt="0"/>
      <dgm:spPr/>
    </dgm:pt>
    <dgm:pt modelId="{87240151-34F4-4646-B223-8B1B0C2957A9}" type="pres">
      <dgm:prSet presAssocID="{D19A1C1A-AD39-4601-B9E3-6445C7C48704}" presName="tx1" presStyleLbl="revTx" presStyleIdx="4" presStyleCnt="5"/>
      <dgm:spPr/>
    </dgm:pt>
    <dgm:pt modelId="{4CA97896-9BB8-B74B-BEAD-49F0E39A0476}" type="pres">
      <dgm:prSet presAssocID="{D19A1C1A-AD39-4601-B9E3-6445C7C48704}" presName="vert1" presStyleCnt="0"/>
      <dgm:spPr/>
    </dgm:pt>
  </dgm:ptLst>
  <dgm:cxnLst>
    <dgm:cxn modelId="{33F52A28-43A0-4B5B-8B19-1806B5C2620E}" srcId="{F31A66F0-BE92-42E6-B375-1A92523743BD}" destId="{433DE41B-825A-41E9-B7DE-57F18ABE79B5}" srcOrd="1" destOrd="0" parTransId="{A006CB8C-AC82-4698-ADFB-5D6E1350CAA9}" sibTransId="{DEE9B910-377D-45BB-937C-E9D5F7439368}"/>
    <dgm:cxn modelId="{6FF5772E-9D1A-274F-9E26-B19480BA9487}" type="presOf" srcId="{00FE85BA-0A43-DE41-9E97-B8DE4C6B0444}" destId="{85133F1A-D8FE-9941-B74D-43D953E34C9B}" srcOrd="0" destOrd="0" presId="urn:microsoft.com/office/officeart/2008/layout/LinedList"/>
    <dgm:cxn modelId="{60C2263C-2892-6B40-91F8-390C49F87DC6}" type="presOf" srcId="{44E9227E-F379-984D-A926-48B9DE04D375}" destId="{659DB3C6-AAAF-1E40-8EE4-4ADCBF6DB55F}" srcOrd="0" destOrd="0" presId="urn:microsoft.com/office/officeart/2008/layout/LinedList"/>
    <dgm:cxn modelId="{232AF84E-E26B-5843-96F1-EC938090BD1A}" type="presOf" srcId="{433DE41B-825A-41E9-B7DE-57F18ABE79B5}" destId="{BEFB64B6-8995-3445-9941-CFC9B39DD086}" srcOrd="0" destOrd="0" presId="urn:microsoft.com/office/officeart/2008/layout/LinedList"/>
    <dgm:cxn modelId="{B814AF5C-02BB-BF4B-8A7D-150CD7C4B377}" srcId="{F31A66F0-BE92-42E6-B375-1A92523743BD}" destId="{00FE85BA-0A43-DE41-9E97-B8DE4C6B0444}" srcOrd="3" destOrd="0" parTransId="{3594A031-E49B-A54D-81F6-59C0A9FB3742}" sibTransId="{A875000C-2767-3441-8C8E-9E2714E38300}"/>
    <dgm:cxn modelId="{B7A0C1A2-5EAD-F54D-B38B-638EAA97AC2D}" srcId="{F31A66F0-BE92-42E6-B375-1A92523743BD}" destId="{44E9227E-F379-984D-A926-48B9DE04D375}" srcOrd="0" destOrd="0" parTransId="{6686B192-D99E-8741-849E-34C3F8D90D77}" sibTransId="{D0B09688-970A-B14D-9433-192680A6837D}"/>
    <dgm:cxn modelId="{33371FC7-31A6-43A5-8A88-CEC777C0EC12}" srcId="{F31A66F0-BE92-42E6-B375-1A92523743BD}" destId="{D19A1C1A-AD39-4601-B9E3-6445C7C48704}" srcOrd="4" destOrd="0" parTransId="{19F0AFB6-35FA-4CBF-881E-A1F1E506F367}" sibTransId="{5D4FC2E5-8146-4C72-A0E3-8E35CA23210E}"/>
    <dgm:cxn modelId="{9E18A7CF-9E9D-A140-9141-A9F87A5DF5FC}" srcId="{F31A66F0-BE92-42E6-B375-1A92523743BD}" destId="{739A7DE8-063C-1F4B-9C24-A94F8A721829}" srcOrd="2" destOrd="0" parTransId="{FAE9430B-8D2D-CF40-9966-8687FAB04F2C}" sibTransId="{2D851108-A0AC-EC4C-B9D6-74D10793381F}"/>
    <dgm:cxn modelId="{D6D201D6-8322-4E4D-B195-FEA38C51BDB6}" type="presOf" srcId="{F31A66F0-BE92-42E6-B375-1A92523743BD}" destId="{5BD666E0-CF42-E241-96F0-B1C0A9162C90}" srcOrd="0" destOrd="0" presId="urn:microsoft.com/office/officeart/2008/layout/LinedList"/>
    <dgm:cxn modelId="{278D05F4-A4A8-504E-8634-2A3D5633265C}" type="presOf" srcId="{739A7DE8-063C-1F4B-9C24-A94F8A721829}" destId="{12619B1B-5563-7B4D-BCAE-B9E91564ADBB}" srcOrd="0" destOrd="0" presId="urn:microsoft.com/office/officeart/2008/layout/LinedList"/>
    <dgm:cxn modelId="{DFC947FD-94D5-4B40-BA63-25E2B02AB819}" type="presOf" srcId="{D19A1C1A-AD39-4601-B9E3-6445C7C48704}" destId="{87240151-34F4-4646-B223-8B1B0C2957A9}" srcOrd="0" destOrd="0" presId="urn:microsoft.com/office/officeart/2008/layout/LinedList"/>
    <dgm:cxn modelId="{373183CD-EF77-6A46-A9F9-368BD9437808}" type="presParOf" srcId="{5BD666E0-CF42-E241-96F0-B1C0A9162C90}" destId="{55BF08C1-C742-9B4D-86E8-01F0B5CB0DCC}" srcOrd="0" destOrd="0" presId="urn:microsoft.com/office/officeart/2008/layout/LinedList"/>
    <dgm:cxn modelId="{890AD7C8-5B78-C94A-BFCE-B41E6AD5FD1B}" type="presParOf" srcId="{5BD666E0-CF42-E241-96F0-B1C0A9162C90}" destId="{C359AF2A-67AB-3B4A-A60F-93C292BF9DB7}" srcOrd="1" destOrd="0" presId="urn:microsoft.com/office/officeart/2008/layout/LinedList"/>
    <dgm:cxn modelId="{95E1140A-0662-8745-A875-912828761DE3}" type="presParOf" srcId="{C359AF2A-67AB-3B4A-A60F-93C292BF9DB7}" destId="{659DB3C6-AAAF-1E40-8EE4-4ADCBF6DB55F}" srcOrd="0" destOrd="0" presId="urn:microsoft.com/office/officeart/2008/layout/LinedList"/>
    <dgm:cxn modelId="{7A1E9D58-7372-4340-BF4B-06AB67887026}" type="presParOf" srcId="{C359AF2A-67AB-3B4A-A60F-93C292BF9DB7}" destId="{FC8F87A9-CEFC-E14E-8646-664E7992B5C1}" srcOrd="1" destOrd="0" presId="urn:microsoft.com/office/officeart/2008/layout/LinedList"/>
    <dgm:cxn modelId="{231F2E76-7CE6-C14C-85F9-0716F6FA4DEB}" type="presParOf" srcId="{5BD666E0-CF42-E241-96F0-B1C0A9162C90}" destId="{8E35E021-6C83-FB47-906B-FC4A36E411AA}" srcOrd="2" destOrd="0" presId="urn:microsoft.com/office/officeart/2008/layout/LinedList"/>
    <dgm:cxn modelId="{2326E34B-87F1-8441-99A0-139DE826618D}" type="presParOf" srcId="{5BD666E0-CF42-E241-96F0-B1C0A9162C90}" destId="{DE07ED46-AD1F-B74B-B56D-2E19BB247D3E}" srcOrd="3" destOrd="0" presId="urn:microsoft.com/office/officeart/2008/layout/LinedList"/>
    <dgm:cxn modelId="{E8A762ED-DFF8-4541-8771-A04C33A5CE9E}" type="presParOf" srcId="{DE07ED46-AD1F-B74B-B56D-2E19BB247D3E}" destId="{BEFB64B6-8995-3445-9941-CFC9B39DD086}" srcOrd="0" destOrd="0" presId="urn:microsoft.com/office/officeart/2008/layout/LinedList"/>
    <dgm:cxn modelId="{2CE761DC-EE4C-294D-99A5-AD59158CD93D}" type="presParOf" srcId="{DE07ED46-AD1F-B74B-B56D-2E19BB247D3E}" destId="{DAE348C5-5BAC-514E-A967-D552DD42759E}" srcOrd="1" destOrd="0" presId="urn:microsoft.com/office/officeart/2008/layout/LinedList"/>
    <dgm:cxn modelId="{870658D2-5581-B24A-9D9A-9A03D6B0E947}" type="presParOf" srcId="{5BD666E0-CF42-E241-96F0-B1C0A9162C90}" destId="{5C180AD6-B641-1C43-8019-B4D74602EA9B}" srcOrd="4" destOrd="0" presId="urn:microsoft.com/office/officeart/2008/layout/LinedList"/>
    <dgm:cxn modelId="{33E18479-6532-F94A-866E-5150B9A093E7}" type="presParOf" srcId="{5BD666E0-CF42-E241-96F0-B1C0A9162C90}" destId="{8BDFDF9D-94A2-1044-AC51-EA0987F3CE37}" srcOrd="5" destOrd="0" presId="urn:microsoft.com/office/officeart/2008/layout/LinedList"/>
    <dgm:cxn modelId="{1AFB98AE-C9F8-A047-9016-B31BF3D1E0D8}" type="presParOf" srcId="{8BDFDF9D-94A2-1044-AC51-EA0987F3CE37}" destId="{12619B1B-5563-7B4D-BCAE-B9E91564ADBB}" srcOrd="0" destOrd="0" presId="urn:microsoft.com/office/officeart/2008/layout/LinedList"/>
    <dgm:cxn modelId="{6D6D7280-1687-8340-8DD8-DB392718EE68}" type="presParOf" srcId="{8BDFDF9D-94A2-1044-AC51-EA0987F3CE37}" destId="{22B57B4A-C956-4740-A87B-DC8B36D240EE}" srcOrd="1" destOrd="0" presId="urn:microsoft.com/office/officeart/2008/layout/LinedList"/>
    <dgm:cxn modelId="{F6340F84-7158-B043-A8E4-24F4C13DEECA}" type="presParOf" srcId="{5BD666E0-CF42-E241-96F0-B1C0A9162C90}" destId="{E9145668-7EFD-314C-86F9-0EF993A33A93}" srcOrd="6" destOrd="0" presId="urn:microsoft.com/office/officeart/2008/layout/LinedList"/>
    <dgm:cxn modelId="{477BA635-56ED-524E-8EA5-7B7A9ACBBEF7}" type="presParOf" srcId="{5BD666E0-CF42-E241-96F0-B1C0A9162C90}" destId="{7BB4F225-3C5D-4843-9266-0040D0371DDC}" srcOrd="7" destOrd="0" presId="urn:microsoft.com/office/officeart/2008/layout/LinedList"/>
    <dgm:cxn modelId="{A349D368-AA10-B442-BBA6-E09DA72AAB76}" type="presParOf" srcId="{7BB4F225-3C5D-4843-9266-0040D0371DDC}" destId="{85133F1A-D8FE-9941-B74D-43D953E34C9B}" srcOrd="0" destOrd="0" presId="urn:microsoft.com/office/officeart/2008/layout/LinedList"/>
    <dgm:cxn modelId="{A501B956-242D-0E47-8E28-A1C16DA08FAA}" type="presParOf" srcId="{7BB4F225-3C5D-4843-9266-0040D0371DDC}" destId="{5FF08C88-9B06-834D-AA1F-AEAF68D583FA}" srcOrd="1" destOrd="0" presId="urn:microsoft.com/office/officeart/2008/layout/LinedList"/>
    <dgm:cxn modelId="{C5E50101-B53E-C341-9FC4-488074265ECC}" type="presParOf" srcId="{5BD666E0-CF42-E241-96F0-B1C0A9162C90}" destId="{2B1B45B5-EE7B-F048-9789-B2079C00C1D5}" srcOrd="8" destOrd="0" presId="urn:microsoft.com/office/officeart/2008/layout/LinedList"/>
    <dgm:cxn modelId="{D46736C1-BD91-4E49-88B6-5CB6823A8136}" type="presParOf" srcId="{5BD666E0-CF42-E241-96F0-B1C0A9162C90}" destId="{9B23EE18-5640-3B49-A5A3-B3F9BADA86C3}" srcOrd="9" destOrd="0" presId="urn:microsoft.com/office/officeart/2008/layout/LinedList"/>
    <dgm:cxn modelId="{9A062A1E-8F93-1F41-A541-A5471C76592E}" type="presParOf" srcId="{9B23EE18-5640-3B49-A5A3-B3F9BADA86C3}" destId="{87240151-34F4-4646-B223-8B1B0C2957A9}" srcOrd="0" destOrd="0" presId="urn:microsoft.com/office/officeart/2008/layout/LinedList"/>
    <dgm:cxn modelId="{3FA0C265-D0B6-CD44-8A2B-013822C9A35C}" type="presParOf" srcId="{9B23EE18-5640-3B49-A5A3-B3F9BADA86C3}" destId="{4CA97896-9BB8-B74B-BEAD-49F0E39A04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31A66F0-BE92-42E6-B375-1A92523743BD}"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433DE41B-825A-41E9-B7DE-57F18ABE79B5}">
      <dgm:prSet/>
      <dgm:spPr/>
      <dgm:t>
        <a:bodyPr/>
        <a:lstStyle/>
        <a:p>
          <a:r>
            <a:rPr lang="en-US" dirty="0"/>
            <a:t>Introduction to NR</a:t>
          </a:r>
        </a:p>
      </dgm:t>
    </dgm:pt>
    <dgm:pt modelId="{A006CB8C-AC82-4698-ADFB-5D6E1350CAA9}" type="parTrans" cxnId="{33F52A28-43A0-4B5B-8B19-1806B5C2620E}">
      <dgm:prSet/>
      <dgm:spPr/>
      <dgm:t>
        <a:bodyPr/>
        <a:lstStyle/>
        <a:p>
          <a:endParaRPr lang="en-US"/>
        </a:p>
      </dgm:t>
    </dgm:pt>
    <dgm:pt modelId="{DEE9B910-377D-45BB-937C-E9D5F7439368}" type="sibTrans" cxnId="{33F52A28-43A0-4B5B-8B19-1806B5C2620E}">
      <dgm:prSet/>
      <dgm:spPr/>
      <dgm:t>
        <a:bodyPr/>
        <a:lstStyle/>
        <a:p>
          <a:endParaRPr lang="en-US"/>
        </a:p>
      </dgm:t>
    </dgm:pt>
    <dgm:pt modelId="{D19A1C1A-AD39-4601-B9E3-6445C7C48704}">
      <dgm:prSet/>
      <dgm:spPr/>
      <dgm:t>
        <a:bodyPr/>
        <a:lstStyle/>
        <a:p>
          <a:r>
            <a:rPr lang="en-US" b="0" i="0" dirty="0" err="1"/>
            <a:t>DiNOS</a:t>
          </a:r>
          <a:endParaRPr lang="en-US" dirty="0"/>
        </a:p>
      </dgm:t>
    </dgm:pt>
    <dgm:pt modelId="{19F0AFB6-35FA-4CBF-881E-A1F1E506F367}" type="parTrans" cxnId="{33371FC7-31A6-43A5-8A88-CEC777C0EC12}">
      <dgm:prSet/>
      <dgm:spPr/>
      <dgm:t>
        <a:bodyPr/>
        <a:lstStyle/>
        <a:p>
          <a:endParaRPr lang="en-US"/>
        </a:p>
      </dgm:t>
    </dgm:pt>
    <dgm:pt modelId="{5D4FC2E5-8146-4C72-A0E3-8E35CA23210E}" type="sibTrans" cxnId="{33371FC7-31A6-43A5-8A88-CEC777C0EC12}">
      <dgm:prSet/>
      <dgm:spPr/>
      <dgm:t>
        <a:bodyPr/>
        <a:lstStyle/>
        <a:p>
          <a:endParaRPr lang="en-US"/>
        </a:p>
      </dgm:t>
    </dgm:pt>
    <dgm:pt modelId="{739A7DE8-063C-1F4B-9C24-A94F8A721829}">
      <dgm:prSet/>
      <dgm:spPr/>
      <dgm:t>
        <a:bodyPr/>
        <a:lstStyle/>
        <a:p>
          <a:r>
            <a:rPr lang="en-US" b="1" dirty="0">
              <a:solidFill>
                <a:srgbClr val="BFB07D"/>
              </a:solidFill>
            </a:rPr>
            <a:t>Motivation for Dynamic Replication</a:t>
          </a:r>
        </a:p>
      </dgm:t>
    </dgm:pt>
    <dgm:pt modelId="{FAE9430B-8D2D-CF40-9966-8687FAB04F2C}" type="parTrans" cxnId="{9E18A7CF-9E9D-A140-9141-A9F87A5DF5FC}">
      <dgm:prSet/>
      <dgm:spPr/>
      <dgm:t>
        <a:bodyPr/>
        <a:lstStyle/>
        <a:p>
          <a:endParaRPr lang="en-US"/>
        </a:p>
      </dgm:t>
    </dgm:pt>
    <dgm:pt modelId="{2D851108-A0AC-EC4C-B9D6-74D10793381F}" type="sibTrans" cxnId="{9E18A7CF-9E9D-A140-9141-A9F87A5DF5FC}">
      <dgm:prSet/>
      <dgm:spPr/>
      <dgm:t>
        <a:bodyPr/>
        <a:lstStyle/>
        <a:p>
          <a:endParaRPr lang="en-US"/>
        </a:p>
      </dgm:t>
    </dgm:pt>
    <dgm:pt modelId="{00FE85BA-0A43-DE41-9E97-B8DE4C6B0444}">
      <dgm:prSet/>
      <dgm:spPr/>
      <dgm:t>
        <a:bodyPr/>
        <a:lstStyle/>
        <a:p>
          <a:r>
            <a:rPr lang="en-US" dirty="0"/>
            <a:t>LD-NR</a:t>
          </a:r>
        </a:p>
      </dgm:t>
    </dgm:pt>
    <dgm:pt modelId="{3594A031-E49B-A54D-81F6-59C0A9FB3742}" type="parTrans" cxnId="{B814AF5C-02BB-BF4B-8A7D-150CD7C4B377}">
      <dgm:prSet/>
      <dgm:spPr/>
      <dgm:t>
        <a:bodyPr/>
        <a:lstStyle/>
        <a:p>
          <a:endParaRPr lang="en-US"/>
        </a:p>
      </dgm:t>
    </dgm:pt>
    <dgm:pt modelId="{A875000C-2767-3441-8C8E-9E2714E38300}" type="sibTrans" cxnId="{B814AF5C-02BB-BF4B-8A7D-150CD7C4B377}">
      <dgm:prSet/>
      <dgm:spPr/>
      <dgm:t>
        <a:bodyPr/>
        <a:lstStyle/>
        <a:p>
          <a:endParaRPr lang="en-US"/>
        </a:p>
      </dgm:t>
    </dgm:pt>
    <dgm:pt modelId="{44E9227E-F379-984D-A926-48B9DE04D375}">
      <dgm:prSet/>
      <dgm:spPr/>
      <dgm:t>
        <a:bodyPr/>
        <a:lstStyle/>
        <a:p>
          <a:r>
            <a:rPr lang="en-US" dirty="0"/>
            <a:t>Background on NUMA</a:t>
          </a:r>
        </a:p>
      </dgm:t>
    </dgm:pt>
    <dgm:pt modelId="{6686B192-D99E-8741-849E-34C3F8D90D77}" type="parTrans" cxnId="{B7A0C1A2-5EAD-F54D-B38B-638EAA97AC2D}">
      <dgm:prSet/>
      <dgm:spPr/>
    </dgm:pt>
    <dgm:pt modelId="{D0B09688-970A-B14D-9433-192680A6837D}" type="sibTrans" cxnId="{B7A0C1A2-5EAD-F54D-B38B-638EAA97AC2D}">
      <dgm:prSet/>
      <dgm:spPr/>
    </dgm:pt>
    <dgm:pt modelId="{5BD666E0-CF42-E241-96F0-B1C0A9162C90}" type="pres">
      <dgm:prSet presAssocID="{F31A66F0-BE92-42E6-B375-1A92523743BD}" presName="vert0" presStyleCnt="0">
        <dgm:presLayoutVars>
          <dgm:dir/>
          <dgm:animOne val="branch"/>
          <dgm:animLvl val="lvl"/>
        </dgm:presLayoutVars>
      </dgm:prSet>
      <dgm:spPr/>
    </dgm:pt>
    <dgm:pt modelId="{55BF08C1-C742-9B4D-86E8-01F0B5CB0DCC}" type="pres">
      <dgm:prSet presAssocID="{44E9227E-F379-984D-A926-48B9DE04D375}" presName="thickLine" presStyleLbl="alignNode1" presStyleIdx="0" presStyleCnt="5"/>
      <dgm:spPr/>
    </dgm:pt>
    <dgm:pt modelId="{C359AF2A-67AB-3B4A-A60F-93C292BF9DB7}" type="pres">
      <dgm:prSet presAssocID="{44E9227E-F379-984D-A926-48B9DE04D375}" presName="horz1" presStyleCnt="0"/>
      <dgm:spPr/>
    </dgm:pt>
    <dgm:pt modelId="{659DB3C6-AAAF-1E40-8EE4-4ADCBF6DB55F}" type="pres">
      <dgm:prSet presAssocID="{44E9227E-F379-984D-A926-48B9DE04D375}" presName="tx1" presStyleLbl="revTx" presStyleIdx="0" presStyleCnt="5"/>
      <dgm:spPr/>
    </dgm:pt>
    <dgm:pt modelId="{FC8F87A9-CEFC-E14E-8646-664E7992B5C1}" type="pres">
      <dgm:prSet presAssocID="{44E9227E-F379-984D-A926-48B9DE04D375}" presName="vert1" presStyleCnt="0"/>
      <dgm:spPr/>
    </dgm:pt>
    <dgm:pt modelId="{8E35E021-6C83-FB47-906B-FC4A36E411AA}" type="pres">
      <dgm:prSet presAssocID="{433DE41B-825A-41E9-B7DE-57F18ABE79B5}" presName="thickLine" presStyleLbl="alignNode1" presStyleIdx="1" presStyleCnt="5"/>
      <dgm:spPr/>
    </dgm:pt>
    <dgm:pt modelId="{DE07ED46-AD1F-B74B-B56D-2E19BB247D3E}" type="pres">
      <dgm:prSet presAssocID="{433DE41B-825A-41E9-B7DE-57F18ABE79B5}" presName="horz1" presStyleCnt="0"/>
      <dgm:spPr/>
    </dgm:pt>
    <dgm:pt modelId="{BEFB64B6-8995-3445-9941-CFC9B39DD086}" type="pres">
      <dgm:prSet presAssocID="{433DE41B-825A-41E9-B7DE-57F18ABE79B5}" presName="tx1" presStyleLbl="revTx" presStyleIdx="1" presStyleCnt="5"/>
      <dgm:spPr/>
    </dgm:pt>
    <dgm:pt modelId="{DAE348C5-5BAC-514E-A967-D552DD42759E}" type="pres">
      <dgm:prSet presAssocID="{433DE41B-825A-41E9-B7DE-57F18ABE79B5}" presName="vert1" presStyleCnt="0"/>
      <dgm:spPr/>
    </dgm:pt>
    <dgm:pt modelId="{5C180AD6-B641-1C43-8019-B4D74602EA9B}" type="pres">
      <dgm:prSet presAssocID="{739A7DE8-063C-1F4B-9C24-A94F8A721829}" presName="thickLine" presStyleLbl="alignNode1" presStyleIdx="2" presStyleCnt="5"/>
      <dgm:spPr/>
    </dgm:pt>
    <dgm:pt modelId="{8BDFDF9D-94A2-1044-AC51-EA0987F3CE37}" type="pres">
      <dgm:prSet presAssocID="{739A7DE8-063C-1F4B-9C24-A94F8A721829}" presName="horz1" presStyleCnt="0"/>
      <dgm:spPr/>
    </dgm:pt>
    <dgm:pt modelId="{12619B1B-5563-7B4D-BCAE-B9E91564ADBB}" type="pres">
      <dgm:prSet presAssocID="{739A7DE8-063C-1F4B-9C24-A94F8A721829}" presName="tx1" presStyleLbl="revTx" presStyleIdx="2" presStyleCnt="5"/>
      <dgm:spPr/>
    </dgm:pt>
    <dgm:pt modelId="{22B57B4A-C956-4740-A87B-DC8B36D240EE}" type="pres">
      <dgm:prSet presAssocID="{739A7DE8-063C-1F4B-9C24-A94F8A721829}" presName="vert1" presStyleCnt="0"/>
      <dgm:spPr/>
    </dgm:pt>
    <dgm:pt modelId="{E9145668-7EFD-314C-86F9-0EF993A33A93}" type="pres">
      <dgm:prSet presAssocID="{00FE85BA-0A43-DE41-9E97-B8DE4C6B0444}" presName="thickLine" presStyleLbl="alignNode1" presStyleIdx="3" presStyleCnt="5"/>
      <dgm:spPr/>
    </dgm:pt>
    <dgm:pt modelId="{7BB4F225-3C5D-4843-9266-0040D0371DDC}" type="pres">
      <dgm:prSet presAssocID="{00FE85BA-0A43-DE41-9E97-B8DE4C6B0444}" presName="horz1" presStyleCnt="0"/>
      <dgm:spPr/>
    </dgm:pt>
    <dgm:pt modelId="{85133F1A-D8FE-9941-B74D-43D953E34C9B}" type="pres">
      <dgm:prSet presAssocID="{00FE85BA-0A43-DE41-9E97-B8DE4C6B0444}" presName="tx1" presStyleLbl="revTx" presStyleIdx="3" presStyleCnt="5"/>
      <dgm:spPr/>
    </dgm:pt>
    <dgm:pt modelId="{5FF08C88-9B06-834D-AA1F-AEAF68D583FA}" type="pres">
      <dgm:prSet presAssocID="{00FE85BA-0A43-DE41-9E97-B8DE4C6B0444}" presName="vert1" presStyleCnt="0"/>
      <dgm:spPr/>
    </dgm:pt>
    <dgm:pt modelId="{2B1B45B5-EE7B-F048-9789-B2079C00C1D5}" type="pres">
      <dgm:prSet presAssocID="{D19A1C1A-AD39-4601-B9E3-6445C7C48704}" presName="thickLine" presStyleLbl="alignNode1" presStyleIdx="4" presStyleCnt="5"/>
      <dgm:spPr/>
    </dgm:pt>
    <dgm:pt modelId="{9B23EE18-5640-3B49-A5A3-B3F9BADA86C3}" type="pres">
      <dgm:prSet presAssocID="{D19A1C1A-AD39-4601-B9E3-6445C7C48704}" presName="horz1" presStyleCnt="0"/>
      <dgm:spPr/>
    </dgm:pt>
    <dgm:pt modelId="{87240151-34F4-4646-B223-8B1B0C2957A9}" type="pres">
      <dgm:prSet presAssocID="{D19A1C1A-AD39-4601-B9E3-6445C7C48704}" presName="tx1" presStyleLbl="revTx" presStyleIdx="4" presStyleCnt="5"/>
      <dgm:spPr/>
    </dgm:pt>
    <dgm:pt modelId="{4CA97896-9BB8-B74B-BEAD-49F0E39A0476}" type="pres">
      <dgm:prSet presAssocID="{D19A1C1A-AD39-4601-B9E3-6445C7C48704}" presName="vert1" presStyleCnt="0"/>
      <dgm:spPr/>
    </dgm:pt>
  </dgm:ptLst>
  <dgm:cxnLst>
    <dgm:cxn modelId="{33F52A28-43A0-4B5B-8B19-1806B5C2620E}" srcId="{F31A66F0-BE92-42E6-B375-1A92523743BD}" destId="{433DE41B-825A-41E9-B7DE-57F18ABE79B5}" srcOrd="1" destOrd="0" parTransId="{A006CB8C-AC82-4698-ADFB-5D6E1350CAA9}" sibTransId="{DEE9B910-377D-45BB-937C-E9D5F7439368}"/>
    <dgm:cxn modelId="{6FF5772E-9D1A-274F-9E26-B19480BA9487}" type="presOf" srcId="{00FE85BA-0A43-DE41-9E97-B8DE4C6B0444}" destId="{85133F1A-D8FE-9941-B74D-43D953E34C9B}" srcOrd="0" destOrd="0" presId="urn:microsoft.com/office/officeart/2008/layout/LinedList"/>
    <dgm:cxn modelId="{60C2263C-2892-6B40-91F8-390C49F87DC6}" type="presOf" srcId="{44E9227E-F379-984D-A926-48B9DE04D375}" destId="{659DB3C6-AAAF-1E40-8EE4-4ADCBF6DB55F}" srcOrd="0" destOrd="0" presId="urn:microsoft.com/office/officeart/2008/layout/LinedList"/>
    <dgm:cxn modelId="{232AF84E-E26B-5843-96F1-EC938090BD1A}" type="presOf" srcId="{433DE41B-825A-41E9-B7DE-57F18ABE79B5}" destId="{BEFB64B6-8995-3445-9941-CFC9B39DD086}" srcOrd="0" destOrd="0" presId="urn:microsoft.com/office/officeart/2008/layout/LinedList"/>
    <dgm:cxn modelId="{B814AF5C-02BB-BF4B-8A7D-150CD7C4B377}" srcId="{F31A66F0-BE92-42E6-B375-1A92523743BD}" destId="{00FE85BA-0A43-DE41-9E97-B8DE4C6B0444}" srcOrd="3" destOrd="0" parTransId="{3594A031-E49B-A54D-81F6-59C0A9FB3742}" sibTransId="{A875000C-2767-3441-8C8E-9E2714E38300}"/>
    <dgm:cxn modelId="{B7A0C1A2-5EAD-F54D-B38B-638EAA97AC2D}" srcId="{F31A66F0-BE92-42E6-B375-1A92523743BD}" destId="{44E9227E-F379-984D-A926-48B9DE04D375}" srcOrd="0" destOrd="0" parTransId="{6686B192-D99E-8741-849E-34C3F8D90D77}" sibTransId="{D0B09688-970A-B14D-9433-192680A6837D}"/>
    <dgm:cxn modelId="{33371FC7-31A6-43A5-8A88-CEC777C0EC12}" srcId="{F31A66F0-BE92-42E6-B375-1A92523743BD}" destId="{D19A1C1A-AD39-4601-B9E3-6445C7C48704}" srcOrd="4" destOrd="0" parTransId="{19F0AFB6-35FA-4CBF-881E-A1F1E506F367}" sibTransId="{5D4FC2E5-8146-4C72-A0E3-8E35CA23210E}"/>
    <dgm:cxn modelId="{9E18A7CF-9E9D-A140-9141-A9F87A5DF5FC}" srcId="{F31A66F0-BE92-42E6-B375-1A92523743BD}" destId="{739A7DE8-063C-1F4B-9C24-A94F8A721829}" srcOrd="2" destOrd="0" parTransId="{FAE9430B-8D2D-CF40-9966-8687FAB04F2C}" sibTransId="{2D851108-A0AC-EC4C-B9D6-74D10793381F}"/>
    <dgm:cxn modelId="{D6D201D6-8322-4E4D-B195-FEA38C51BDB6}" type="presOf" srcId="{F31A66F0-BE92-42E6-B375-1A92523743BD}" destId="{5BD666E0-CF42-E241-96F0-B1C0A9162C90}" srcOrd="0" destOrd="0" presId="urn:microsoft.com/office/officeart/2008/layout/LinedList"/>
    <dgm:cxn modelId="{278D05F4-A4A8-504E-8634-2A3D5633265C}" type="presOf" srcId="{739A7DE8-063C-1F4B-9C24-A94F8A721829}" destId="{12619B1B-5563-7B4D-BCAE-B9E91564ADBB}" srcOrd="0" destOrd="0" presId="urn:microsoft.com/office/officeart/2008/layout/LinedList"/>
    <dgm:cxn modelId="{DFC947FD-94D5-4B40-BA63-25E2B02AB819}" type="presOf" srcId="{D19A1C1A-AD39-4601-B9E3-6445C7C48704}" destId="{87240151-34F4-4646-B223-8B1B0C2957A9}" srcOrd="0" destOrd="0" presId="urn:microsoft.com/office/officeart/2008/layout/LinedList"/>
    <dgm:cxn modelId="{373183CD-EF77-6A46-A9F9-368BD9437808}" type="presParOf" srcId="{5BD666E0-CF42-E241-96F0-B1C0A9162C90}" destId="{55BF08C1-C742-9B4D-86E8-01F0B5CB0DCC}" srcOrd="0" destOrd="0" presId="urn:microsoft.com/office/officeart/2008/layout/LinedList"/>
    <dgm:cxn modelId="{890AD7C8-5B78-C94A-BFCE-B41E6AD5FD1B}" type="presParOf" srcId="{5BD666E0-CF42-E241-96F0-B1C0A9162C90}" destId="{C359AF2A-67AB-3B4A-A60F-93C292BF9DB7}" srcOrd="1" destOrd="0" presId="urn:microsoft.com/office/officeart/2008/layout/LinedList"/>
    <dgm:cxn modelId="{95E1140A-0662-8745-A875-912828761DE3}" type="presParOf" srcId="{C359AF2A-67AB-3B4A-A60F-93C292BF9DB7}" destId="{659DB3C6-AAAF-1E40-8EE4-4ADCBF6DB55F}" srcOrd="0" destOrd="0" presId="urn:microsoft.com/office/officeart/2008/layout/LinedList"/>
    <dgm:cxn modelId="{7A1E9D58-7372-4340-BF4B-06AB67887026}" type="presParOf" srcId="{C359AF2A-67AB-3B4A-A60F-93C292BF9DB7}" destId="{FC8F87A9-CEFC-E14E-8646-664E7992B5C1}" srcOrd="1" destOrd="0" presId="urn:microsoft.com/office/officeart/2008/layout/LinedList"/>
    <dgm:cxn modelId="{231F2E76-7CE6-C14C-85F9-0716F6FA4DEB}" type="presParOf" srcId="{5BD666E0-CF42-E241-96F0-B1C0A9162C90}" destId="{8E35E021-6C83-FB47-906B-FC4A36E411AA}" srcOrd="2" destOrd="0" presId="urn:microsoft.com/office/officeart/2008/layout/LinedList"/>
    <dgm:cxn modelId="{2326E34B-87F1-8441-99A0-139DE826618D}" type="presParOf" srcId="{5BD666E0-CF42-E241-96F0-B1C0A9162C90}" destId="{DE07ED46-AD1F-B74B-B56D-2E19BB247D3E}" srcOrd="3" destOrd="0" presId="urn:microsoft.com/office/officeart/2008/layout/LinedList"/>
    <dgm:cxn modelId="{E8A762ED-DFF8-4541-8771-A04C33A5CE9E}" type="presParOf" srcId="{DE07ED46-AD1F-B74B-B56D-2E19BB247D3E}" destId="{BEFB64B6-8995-3445-9941-CFC9B39DD086}" srcOrd="0" destOrd="0" presId="urn:microsoft.com/office/officeart/2008/layout/LinedList"/>
    <dgm:cxn modelId="{2CE761DC-EE4C-294D-99A5-AD59158CD93D}" type="presParOf" srcId="{DE07ED46-AD1F-B74B-B56D-2E19BB247D3E}" destId="{DAE348C5-5BAC-514E-A967-D552DD42759E}" srcOrd="1" destOrd="0" presId="urn:microsoft.com/office/officeart/2008/layout/LinedList"/>
    <dgm:cxn modelId="{870658D2-5581-B24A-9D9A-9A03D6B0E947}" type="presParOf" srcId="{5BD666E0-CF42-E241-96F0-B1C0A9162C90}" destId="{5C180AD6-B641-1C43-8019-B4D74602EA9B}" srcOrd="4" destOrd="0" presId="urn:microsoft.com/office/officeart/2008/layout/LinedList"/>
    <dgm:cxn modelId="{33E18479-6532-F94A-866E-5150B9A093E7}" type="presParOf" srcId="{5BD666E0-CF42-E241-96F0-B1C0A9162C90}" destId="{8BDFDF9D-94A2-1044-AC51-EA0987F3CE37}" srcOrd="5" destOrd="0" presId="urn:microsoft.com/office/officeart/2008/layout/LinedList"/>
    <dgm:cxn modelId="{1AFB98AE-C9F8-A047-9016-B31BF3D1E0D8}" type="presParOf" srcId="{8BDFDF9D-94A2-1044-AC51-EA0987F3CE37}" destId="{12619B1B-5563-7B4D-BCAE-B9E91564ADBB}" srcOrd="0" destOrd="0" presId="urn:microsoft.com/office/officeart/2008/layout/LinedList"/>
    <dgm:cxn modelId="{6D6D7280-1687-8340-8DD8-DB392718EE68}" type="presParOf" srcId="{8BDFDF9D-94A2-1044-AC51-EA0987F3CE37}" destId="{22B57B4A-C956-4740-A87B-DC8B36D240EE}" srcOrd="1" destOrd="0" presId="urn:microsoft.com/office/officeart/2008/layout/LinedList"/>
    <dgm:cxn modelId="{F6340F84-7158-B043-A8E4-24F4C13DEECA}" type="presParOf" srcId="{5BD666E0-CF42-E241-96F0-B1C0A9162C90}" destId="{E9145668-7EFD-314C-86F9-0EF993A33A93}" srcOrd="6" destOrd="0" presId="urn:microsoft.com/office/officeart/2008/layout/LinedList"/>
    <dgm:cxn modelId="{477BA635-56ED-524E-8EA5-7B7A9ACBBEF7}" type="presParOf" srcId="{5BD666E0-CF42-E241-96F0-B1C0A9162C90}" destId="{7BB4F225-3C5D-4843-9266-0040D0371DDC}" srcOrd="7" destOrd="0" presId="urn:microsoft.com/office/officeart/2008/layout/LinedList"/>
    <dgm:cxn modelId="{A349D368-AA10-B442-BBA6-E09DA72AAB76}" type="presParOf" srcId="{7BB4F225-3C5D-4843-9266-0040D0371DDC}" destId="{85133F1A-D8FE-9941-B74D-43D953E34C9B}" srcOrd="0" destOrd="0" presId="urn:microsoft.com/office/officeart/2008/layout/LinedList"/>
    <dgm:cxn modelId="{A501B956-242D-0E47-8E28-A1C16DA08FAA}" type="presParOf" srcId="{7BB4F225-3C5D-4843-9266-0040D0371DDC}" destId="{5FF08C88-9B06-834D-AA1F-AEAF68D583FA}" srcOrd="1" destOrd="0" presId="urn:microsoft.com/office/officeart/2008/layout/LinedList"/>
    <dgm:cxn modelId="{C5E50101-B53E-C341-9FC4-488074265ECC}" type="presParOf" srcId="{5BD666E0-CF42-E241-96F0-B1C0A9162C90}" destId="{2B1B45B5-EE7B-F048-9789-B2079C00C1D5}" srcOrd="8" destOrd="0" presId="urn:microsoft.com/office/officeart/2008/layout/LinedList"/>
    <dgm:cxn modelId="{D46736C1-BD91-4E49-88B6-5CB6823A8136}" type="presParOf" srcId="{5BD666E0-CF42-E241-96F0-B1C0A9162C90}" destId="{9B23EE18-5640-3B49-A5A3-B3F9BADA86C3}" srcOrd="9" destOrd="0" presId="urn:microsoft.com/office/officeart/2008/layout/LinedList"/>
    <dgm:cxn modelId="{9A062A1E-8F93-1F41-A541-A5471C76592E}" type="presParOf" srcId="{9B23EE18-5640-3B49-A5A3-B3F9BADA86C3}" destId="{87240151-34F4-4646-B223-8B1B0C2957A9}" srcOrd="0" destOrd="0" presId="urn:microsoft.com/office/officeart/2008/layout/LinedList"/>
    <dgm:cxn modelId="{3FA0C265-D0B6-CD44-8A2B-013822C9A35C}" type="presParOf" srcId="{9B23EE18-5640-3B49-A5A3-B3F9BADA86C3}" destId="{4CA97896-9BB8-B74B-BEAD-49F0E39A04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31A66F0-BE92-42E6-B375-1A92523743BD}"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433DE41B-825A-41E9-B7DE-57F18ABE79B5}">
      <dgm:prSet/>
      <dgm:spPr/>
      <dgm:t>
        <a:bodyPr/>
        <a:lstStyle/>
        <a:p>
          <a:r>
            <a:rPr lang="en-US" dirty="0"/>
            <a:t>Introduction to NR</a:t>
          </a:r>
        </a:p>
      </dgm:t>
    </dgm:pt>
    <dgm:pt modelId="{A006CB8C-AC82-4698-ADFB-5D6E1350CAA9}" type="parTrans" cxnId="{33F52A28-43A0-4B5B-8B19-1806B5C2620E}">
      <dgm:prSet/>
      <dgm:spPr/>
      <dgm:t>
        <a:bodyPr/>
        <a:lstStyle/>
        <a:p>
          <a:endParaRPr lang="en-US"/>
        </a:p>
      </dgm:t>
    </dgm:pt>
    <dgm:pt modelId="{DEE9B910-377D-45BB-937C-E9D5F7439368}" type="sibTrans" cxnId="{33F52A28-43A0-4B5B-8B19-1806B5C2620E}">
      <dgm:prSet/>
      <dgm:spPr/>
      <dgm:t>
        <a:bodyPr/>
        <a:lstStyle/>
        <a:p>
          <a:endParaRPr lang="en-US"/>
        </a:p>
      </dgm:t>
    </dgm:pt>
    <dgm:pt modelId="{D19A1C1A-AD39-4601-B9E3-6445C7C48704}">
      <dgm:prSet/>
      <dgm:spPr/>
      <dgm:t>
        <a:bodyPr/>
        <a:lstStyle/>
        <a:p>
          <a:r>
            <a:rPr lang="en-US" b="0" i="0" dirty="0" err="1"/>
            <a:t>DiNOS</a:t>
          </a:r>
          <a:endParaRPr lang="en-US" dirty="0"/>
        </a:p>
      </dgm:t>
    </dgm:pt>
    <dgm:pt modelId="{19F0AFB6-35FA-4CBF-881E-A1F1E506F367}" type="parTrans" cxnId="{33371FC7-31A6-43A5-8A88-CEC777C0EC12}">
      <dgm:prSet/>
      <dgm:spPr/>
      <dgm:t>
        <a:bodyPr/>
        <a:lstStyle/>
        <a:p>
          <a:endParaRPr lang="en-US"/>
        </a:p>
      </dgm:t>
    </dgm:pt>
    <dgm:pt modelId="{5D4FC2E5-8146-4C72-A0E3-8E35CA23210E}" type="sibTrans" cxnId="{33371FC7-31A6-43A5-8A88-CEC777C0EC12}">
      <dgm:prSet/>
      <dgm:spPr/>
      <dgm:t>
        <a:bodyPr/>
        <a:lstStyle/>
        <a:p>
          <a:endParaRPr lang="en-US"/>
        </a:p>
      </dgm:t>
    </dgm:pt>
    <dgm:pt modelId="{739A7DE8-063C-1F4B-9C24-A94F8A721829}">
      <dgm:prSet/>
      <dgm:spPr/>
      <dgm:t>
        <a:bodyPr/>
        <a:lstStyle/>
        <a:p>
          <a:r>
            <a:rPr lang="en-US" dirty="0"/>
            <a:t>Motivation for Dynamic Replication</a:t>
          </a:r>
        </a:p>
      </dgm:t>
    </dgm:pt>
    <dgm:pt modelId="{FAE9430B-8D2D-CF40-9966-8687FAB04F2C}" type="parTrans" cxnId="{9E18A7CF-9E9D-A140-9141-A9F87A5DF5FC}">
      <dgm:prSet/>
      <dgm:spPr/>
      <dgm:t>
        <a:bodyPr/>
        <a:lstStyle/>
        <a:p>
          <a:endParaRPr lang="en-US"/>
        </a:p>
      </dgm:t>
    </dgm:pt>
    <dgm:pt modelId="{2D851108-A0AC-EC4C-B9D6-74D10793381F}" type="sibTrans" cxnId="{9E18A7CF-9E9D-A140-9141-A9F87A5DF5FC}">
      <dgm:prSet/>
      <dgm:spPr/>
      <dgm:t>
        <a:bodyPr/>
        <a:lstStyle/>
        <a:p>
          <a:endParaRPr lang="en-US"/>
        </a:p>
      </dgm:t>
    </dgm:pt>
    <dgm:pt modelId="{00FE85BA-0A43-DE41-9E97-B8DE4C6B0444}">
      <dgm:prSet/>
      <dgm:spPr/>
      <dgm:t>
        <a:bodyPr/>
        <a:lstStyle/>
        <a:p>
          <a:r>
            <a:rPr lang="en-US" b="1" dirty="0">
              <a:solidFill>
                <a:srgbClr val="BFB07D"/>
              </a:solidFill>
            </a:rPr>
            <a:t>LD-NR</a:t>
          </a:r>
        </a:p>
      </dgm:t>
    </dgm:pt>
    <dgm:pt modelId="{3594A031-E49B-A54D-81F6-59C0A9FB3742}" type="parTrans" cxnId="{B814AF5C-02BB-BF4B-8A7D-150CD7C4B377}">
      <dgm:prSet/>
      <dgm:spPr/>
      <dgm:t>
        <a:bodyPr/>
        <a:lstStyle/>
        <a:p>
          <a:endParaRPr lang="en-US"/>
        </a:p>
      </dgm:t>
    </dgm:pt>
    <dgm:pt modelId="{A875000C-2767-3441-8C8E-9E2714E38300}" type="sibTrans" cxnId="{B814AF5C-02BB-BF4B-8A7D-150CD7C4B377}">
      <dgm:prSet/>
      <dgm:spPr/>
      <dgm:t>
        <a:bodyPr/>
        <a:lstStyle/>
        <a:p>
          <a:endParaRPr lang="en-US"/>
        </a:p>
      </dgm:t>
    </dgm:pt>
    <dgm:pt modelId="{44E9227E-F379-984D-A926-48B9DE04D375}">
      <dgm:prSet/>
      <dgm:spPr/>
      <dgm:t>
        <a:bodyPr/>
        <a:lstStyle/>
        <a:p>
          <a:r>
            <a:rPr lang="en-US" dirty="0"/>
            <a:t>Background on NUMA</a:t>
          </a:r>
        </a:p>
      </dgm:t>
    </dgm:pt>
    <dgm:pt modelId="{6686B192-D99E-8741-849E-34C3F8D90D77}" type="parTrans" cxnId="{B7A0C1A2-5EAD-F54D-B38B-638EAA97AC2D}">
      <dgm:prSet/>
      <dgm:spPr/>
      <dgm:t>
        <a:bodyPr/>
        <a:lstStyle/>
        <a:p>
          <a:endParaRPr lang="en-US"/>
        </a:p>
      </dgm:t>
    </dgm:pt>
    <dgm:pt modelId="{D0B09688-970A-B14D-9433-192680A6837D}" type="sibTrans" cxnId="{B7A0C1A2-5EAD-F54D-B38B-638EAA97AC2D}">
      <dgm:prSet/>
      <dgm:spPr/>
      <dgm:t>
        <a:bodyPr/>
        <a:lstStyle/>
        <a:p>
          <a:endParaRPr lang="en-US"/>
        </a:p>
      </dgm:t>
    </dgm:pt>
    <dgm:pt modelId="{5BD666E0-CF42-E241-96F0-B1C0A9162C90}" type="pres">
      <dgm:prSet presAssocID="{F31A66F0-BE92-42E6-B375-1A92523743BD}" presName="vert0" presStyleCnt="0">
        <dgm:presLayoutVars>
          <dgm:dir/>
          <dgm:animOne val="branch"/>
          <dgm:animLvl val="lvl"/>
        </dgm:presLayoutVars>
      </dgm:prSet>
      <dgm:spPr/>
    </dgm:pt>
    <dgm:pt modelId="{55BF08C1-C742-9B4D-86E8-01F0B5CB0DCC}" type="pres">
      <dgm:prSet presAssocID="{44E9227E-F379-984D-A926-48B9DE04D375}" presName="thickLine" presStyleLbl="alignNode1" presStyleIdx="0" presStyleCnt="5"/>
      <dgm:spPr/>
    </dgm:pt>
    <dgm:pt modelId="{C359AF2A-67AB-3B4A-A60F-93C292BF9DB7}" type="pres">
      <dgm:prSet presAssocID="{44E9227E-F379-984D-A926-48B9DE04D375}" presName="horz1" presStyleCnt="0"/>
      <dgm:spPr/>
    </dgm:pt>
    <dgm:pt modelId="{659DB3C6-AAAF-1E40-8EE4-4ADCBF6DB55F}" type="pres">
      <dgm:prSet presAssocID="{44E9227E-F379-984D-A926-48B9DE04D375}" presName="tx1" presStyleLbl="revTx" presStyleIdx="0" presStyleCnt="5"/>
      <dgm:spPr/>
    </dgm:pt>
    <dgm:pt modelId="{FC8F87A9-CEFC-E14E-8646-664E7992B5C1}" type="pres">
      <dgm:prSet presAssocID="{44E9227E-F379-984D-A926-48B9DE04D375}" presName="vert1" presStyleCnt="0"/>
      <dgm:spPr/>
    </dgm:pt>
    <dgm:pt modelId="{8E35E021-6C83-FB47-906B-FC4A36E411AA}" type="pres">
      <dgm:prSet presAssocID="{433DE41B-825A-41E9-B7DE-57F18ABE79B5}" presName="thickLine" presStyleLbl="alignNode1" presStyleIdx="1" presStyleCnt="5"/>
      <dgm:spPr/>
    </dgm:pt>
    <dgm:pt modelId="{DE07ED46-AD1F-B74B-B56D-2E19BB247D3E}" type="pres">
      <dgm:prSet presAssocID="{433DE41B-825A-41E9-B7DE-57F18ABE79B5}" presName="horz1" presStyleCnt="0"/>
      <dgm:spPr/>
    </dgm:pt>
    <dgm:pt modelId="{BEFB64B6-8995-3445-9941-CFC9B39DD086}" type="pres">
      <dgm:prSet presAssocID="{433DE41B-825A-41E9-B7DE-57F18ABE79B5}" presName="tx1" presStyleLbl="revTx" presStyleIdx="1" presStyleCnt="5"/>
      <dgm:spPr/>
    </dgm:pt>
    <dgm:pt modelId="{DAE348C5-5BAC-514E-A967-D552DD42759E}" type="pres">
      <dgm:prSet presAssocID="{433DE41B-825A-41E9-B7DE-57F18ABE79B5}" presName="vert1" presStyleCnt="0"/>
      <dgm:spPr/>
    </dgm:pt>
    <dgm:pt modelId="{5C180AD6-B641-1C43-8019-B4D74602EA9B}" type="pres">
      <dgm:prSet presAssocID="{739A7DE8-063C-1F4B-9C24-A94F8A721829}" presName="thickLine" presStyleLbl="alignNode1" presStyleIdx="2" presStyleCnt="5"/>
      <dgm:spPr/>
    </dgm:pt>
    <dgm:pt modelId="{8BDFDF9D-94A2-1044-AC51-EA0987F3CE37}" type="pres">
      <dgm:prSet presAssocID="{739A7DE8-063C-1F4B-9C24-A94F8A721829}" presName="horz1" presStyleCnt="0"/>
      <dgm:spPr/>
    </dgm:pt>
    <dgm:pt modelId="{12619B1B-5563-7B4D-BCAE-B9E91564ADBB}" type="pres">
      <dgm:prSet presAssocID="{739A7DE8-063C-1F4B-9C24-A94F8A721829}" presName="tx1" presStyleLbl="revTx" presStyleIdx="2" presStyleCnt="5"/>
      <dgm:spPr/>
    </dgm:pt>
    <dgm:pt modelId="{22B57B4A-C956-4740-A87B-DC8B36D240EE}" type="pres">
      <dgm:prSet presAssocID="{739A7DE8-063C-1F4B-9C24-A94F8A721829}" presName="vert1" presStyleCnt="0"/>
      <dgm:spPr/>
    </dgm:pt>
    <dgm:pt modelId="{E9145668-7EFD-314C-86F9-0EF993A33A93}" type="pres">
      <dgm:prSet presAssocID="{00FE85BA-0A43-DE41-9E97-B8DE4C6B0444}" presName="thickLine" presStyleLbl="alignNode1" presStyleIdx="3" presStyleCnt="5"/>
      <dgm:spPr/>
    </dgm:pt>
    <dgm:pt modelId="{7BB4F225-3C5D-4843-9266-0040D0371DDC}" type="pres">
      <dgm:prSet presAssocID="{00FE85BA-0A43-DE41-9E97-B8DE4C6B0444}" presName="horz1" presStyleCnt="0"/>
      <dgm:spPr/>
    </dgm:pt>
    <dgm:pt modelId="{85133F1A-D8FE-9941-B74D-43D953E34C9B}" type="pres">
      <dgm:prSet presAssocID="{00FE85BA-0A43-DE41-9E97-B8DE4C6B0444}" presName="tx1" presStyleLbl="revTx" presStyleIdx="3" presStyleCnt="5"/>
      <dgm:spPr/>
    </dgm:pt>
    <dgm:pt modelId="{5FF08C88-9B06-834D-AA1F-AEAF68D583FA}" type="pres">
      <dgm:prSet presAssocID="{00FE85BA-0A43-DE41-9E97-B8DE4C6B0444}" presName="vert1" presStyleCnt="0"/>
      <dgm:spPr/>
    </dgm:pt>
    <dgm:pt modelId="{2B1B45B5-EE7B-F048-9789-B2079C00C1D5}" type="pres">
      <dgm:prSet presAssocID="{D19A1C1A-AD39-4601-B9E3-6445C7C48704}" presName="thickLine" presStyleLbl="alignNode1" presStyleIdx="4" presStyleCnt="5"/>
      <dgm:spPr/>
    </dgm:pt>
    <dgm:pt modelId="{9B23EE18-5640-3B49-A5A3-B3F9BADA86C3}" type="pres">
      <dgm:prSet presAssocID="{D19A1C1A-AD39-4601-B9E3-6445C7C48704}" presName="horz1" presStyleCnt="0"/>
      <dgm:spPr/>
    </dgm:pt>
    <dgm:pt modelId="{87240151-34F4-4646-B223-8B1B0C2957A9}" type="pres">
      <dgm:prSet presAssocID="{D19A1C1A-AD39-4601-B9E3-6445C7C48704}" presName="tx1" presStyleLbl="revTx" presStyleIdx="4" presStyleCnt="5"/>
      <dgm:spPr/>
    </dgm:pt>
    <dgm:pt modelId="{4CA97896-9BB8-B74B-BEAD-49F0E39A0476}" type="pres">
      <dgm:prSet presAssocID="{D19A1C1A-AD39-4601-B9E3-6445C7C48704}" presName="vert1" presStyleCnt="0"/>
      <dgm:spPr/>
    </dgm:pt>
  </dgm:ptLst>
  <dgm:cxnLst>
    <dgm:cxn modelId="{33F52A28-43A0-4B5B-8B19-1806B5C2620E}" srcId="{F31A66F0-BE92-42E6-B375-1A92523743BD}" destId="{433DE41B-825A-41E9-B7DE-57F18ABE79B5}" srcOrd="1" destOrd="0" parTransId="{A006CB8C-AC82-4698-ADFB-5D6E1350CAA9}" sibTransId="{DEE9B910-377D-45BB-937C-E9D5F7439368}"/>
    <dgm:cxn modelId="{6FF5772E-9D1A-274F-9E26-B19480BA9487}" type="presOf" srcId="{00FE85BA-0A43-DE41-9E97-B8DE4C6B0444}" destId="{85133F1A-D8FE-9941-B74D-43D953E34C9B}" srcOrd="0" destOrd="0" presId="urn:microsoft.com/office/officeart/2008/layout/LinedList"/>
    <dgm:cxn modelId="{60C2263C-2892-6B40-91F8-390C49F87DC6}" type="presOf" srcId="{44E9227E-F379-984D-A926-48B9DE04D375}" destId="{659DB3C6-AAAF-1E40-8EE4-4ADCBF6DB55F}" srcOrd="0" destOrd="0" presId="urn:microsoft.com/office/officeart/2008/layout/LinedList"/>
    <dgm:cxn modelId="{232AF84E-E26B-5843-96F1-EC938090BD1A}" type="presOf" srcId="{433DE41B-825A-41E9-B7DE-57F18ABE79B5}" destId="{BEFB64B6-8995-3445-9941-CFC9B39DD086}" srcOrd="0" destOrd="0" presId="urn:microsoft.com/office/officeart/2008/layout/LinedList"/>
    <dgm:cxn modelId="{B814AF5C-02BB-BF4B-8A7D-150CD7C4B377}" srcId="{F31A66F0-BE92-42E6-B375-1A92523743BD}" destId="{00FE85BA-0A43-DE41-9E97-B8DE4C6B0444}" srcOrd="3" destOrd="0" parTransId="{3594A031-E49B-A54D-81F6-59C0A9FB3742}" sibTransId="{A875000C-2767-3441-8C8E-9E2714E38300}"/>
    <dgm:cxn modelId="{B7A0C1A2-5EAD-F54D-B38B-638EAA97AC2D}" srcId="{F31A66F0-BE92-42E6-B375-1A92523743BD}" destId="{44E9227E-F379-984D-A926-48B9DE04D375}" srcOrd="0" destOrd="0" parTransId="{6686B192-D99E-8741-849E-34C3F8D90D77}" sibTransId="{D0B09688-970A-B14D-9433-192680A6837D}"/>
    <dgm:cxn modelId="{33371FC7-31A6-43A5-8A88-CEC777C0EC12}" srcId="{F31A66F0-BE92-42E6-B375-1A92523743BD}" destId="{D19A1C1A-AD39-4601-B9E3-6445C7C48704}" srcOrd="4" destOrd="0" parTransId="{19F0AFB6-35FA-4CBF-881E-A1F1E506F367}" sibTransId="{5D4FC2E5-8146-4C72-A0E3-8E35CA23210E}"/>
    <dgm:cxn modelId="{9E18A7CF-9E9D-A140-9141-A9F87A5DF5FC}" srcId="{F31A66F0-BE92-42E6-B375-1A92523743BD}" destId="{739A7DE8-063C-1F4B-9C24-A94F8A721829}" srcOrd="2" destOrd="0" parTransId="{FAE9430B-8D2D-CF40-9966-8687FAB04F2C}" sibTransId="{2D851108-A0AC-EC4C-B9D6-74D10793381F}"/>
    <dgm:cxn modelId="{D6D201D6-8322-4E4D-B195-FEA38C51BDB6}" type="presOf" srcId="{F31A66F0-BE92-42E6-B375-1A92523743BD}" destId="{5BD666E0-CF42-E241-96F0-B1C0A9162C90}" srcOrd="0" destOrd="0" presId="urn:microsoft.com/office/officeart/2008/layout/LinedList"/>
    <dgm:cxn modelId="{278D05F4-A4A8-504E-8634-2A3D5633265C}" type="presOf" srcId="{739A7DE8-063C-1F4B-9C24-A94F8A721829}" destId="{12619B1B-5563-7B4D-BCAE-B9E91564ADBB}" srcOrd="0" destOrd="0" presId="urn:microsoft.com/office/officeart/2008/layout/LinedList"/>
    <dgm:cxn modelId="{DFC947FD-94D5-4B40-BA63-25E2B02AB819}" type="presOf" srcId="{D19A1C1A-AD39-4601-B9E3-6445C7C48704}" destId="{87240151-34F4-4646-B223-8B1B0C2957A9}" srcOrd="0" destOrd="0" presId="urn:microsoft.com/office/officeart/2008/layout/LinedList"/>
    <dgm:cxn modelId="{373183CD-EF77-6A46-A9F9-368BD9437808}" type="presParOf" srcId="{5BD666E0-CF42-E241-96F0-B1C0A9162C90}" destId="{55BF08C1-C742-9B4D-86E8-01F0B5CB0DCC}" srcOrd="0" destOrd="0" presId="urn:microsoft.com/office/officeart/2008/layout/LinedList"/>
    <dgm:cxn modelId="{890AD7C8-5B78-C94A-BFCE-B41E6AD5FD1B}" type="presParOf" srcId="{5BD666E0-CF42-E241-96F0-B1C0A9162C90}" destId="{C359AF2A-67AB-3B4A-A60F-93C292BF9DB7}" srcOrd="1" destOrd="0" presId="urn:microsoft.com/office/officeart/2008/layout/LinedList"/>
    <dgm:cxn modelId="{95E1140A-0662-8745-A875-912828761DE3}" type="presParOf" srcId="{C359AF2A-67AB-3B4A-A60F-93C292BF9DB7}" destId="{659DB3C6-AAAF-1E40-8EE4-4ADCBF6DB55F}" srcOrd="0" destOrd="0" presId="urn:microsoft.com/office/officeart/2008/layout/LinedList"/>
    <dgm:cxn modelId="{7A1E9D58-7372-4340-BF4B-06AB67887026}" type="presParOf" srcId="{C359AF2A-67AB-3B4A-A60F-93C292BF9DB7}" destId="{FC8F87A9-CEFC-E14E-8646-664E7992B5C1}" srcOrd="1" destOrd="0" presId="urn:microsoft.com/office/officeart/2008/layout/LinedList"/>
    <dgm:cxn modelId="{231F2E76-7CE6-C14C-85F9-0716F6FA4DEB}" type="presParOf" srcId="{5BD666E0-CF42-E241-96F0-B1C0A9162C90}" destId="{8E35E021-6C83-FB47-906B-FC4A36E411AA}" srcOrd="2" destOrd="0" presId="urn:microsoft.com/office/officeart/2008/layout/LinedList"/>
    <dgm:cxn modelId="{2326E34B-87F1-8441-99A0-139DE826618D}" type="presParOf" srcId="{5BD666E0-CF42-E241-96F0-B1C0A9162C90}" destId="{DE07ED46-AD1F-B74B-B56D-2E19BB247D3E}" srcOrd="3" destOrd="0" presId="urn:microsoft.com/office/officeart/2008/layout/LinedList"/>
    <dgm:cxn modelId="{E8A762ED-DFF8-4541-8771-A04C33A5CE9E}" type="presParOf" srcId="{DE07ED46-AD1F-B74B-B56D-2E19BB247D3E}" destId="{BEFB64B6-8995-3445-9941-CFC9B39DD086}" srcOrd="0" destOrd="0" presId="urn:microsoft.com/office/officeart/2008/layout/LinedList"/>
    <dgm:cxn modelId="{2CE761DC-EE4C-294D-99A5-AD59158CD93D}" type="presParOf" srcId="{DE07ED46-AD1F-B74B-B56D-2E19BB247D3E}" destId="{DAE348C5-5BAC-514E-A967-D552DD42759E}" srcOrd="1" destOrd="0" presId="urn:microsoft.com/office/officeart/2008/layout/LinedList"/>
    <dgm:cxn modelId="{870658D2-5581-B24A-9D9A-9A03D6B0E947}" type="presParOf" srcId="{5BD666E0-CF42-E241-96F0-B1C0A9162C90}" destId="{5C180AD6-B641-1C43-8019-B4D74602EA9B}" srcOrd="4" destOrd="0" presId="urn:microsoft.com/office/officeart/2008/layout/LinedList"/>
    <dgm:cxn modelId="{33E18479-6532-F94A-866E-5150B9A093E7}" type="presParOf" srcId="{5BD666E0-CF42-E241-96F0-B1C0A9162C90}" destId="{8BDFDF9D-94A2-1044-AC51-EA0987F3CE37}" srcOrd="5" destOrd="0" presId="urn:microsoft.com/office/officeart/2008/layout/LinedList"/>
    <dgm:cxn modelId="{1AFB98AE-C9F8-A047-9016-B31BF3D1E0D8}" type="presParOf" srcId="{8BDFDF9D-94A2-1044-AC51-EA0987F3CE37}" destId="{12619B1B-5563-7B4D-BCAE-B9E91564ADBB}" srcOrd="0" destOrd="0" presId="urn:microsoft.com/office/officeart/2008/layout/LinedList"/>
    <dgm:cxn modelId="{6D6D7280-1687-8340-8DD8-DB392718EE68}" type="presParOf" srcId="{8BDFDF9D-94A2-1044-AC51-EA0987F3CE37}" destId="{22B57B4A-C956-4740-A87B-DC8B36D240EE}" srcOrd="1" destOrd="0" presId="urn:microsoft.com/office/officeart/2008/layout/LinedList"/>
    <dgm:cxn modelId="{F6340F84-7158-B043-A8E4-24F4C13DEECA}" type="presParOf" srcId="{5BD666E0-CF42-E241-96F0-B1C0A9162C90}" destId="{E9145668-7EFD-314C-86F9-0EF993A33A93}" srcOrd="6" destOrd="0" presId="urn:microsoft.com/office/officeart/2008/layout/LinedList"/>
    <dgm:cxn modelId="{477BA635-56ED-524E-8EA5-7B7A9ACBBEF7}" type="presParOf" srcId="{5BD666E0-CF42-E241-96F0-B1C0A9162C90}" destId="{7BB4F225-3C5D-4843-9266-0040D0371DDC}" srcOrd="7" destOrd="0" presId="urn:microsoft.com/office/officeart/2008/layout/LinedList"/>
    <dgm:cxn modelId="{A349D368-AA10-B442-BBA6-E09DA72AAB76}" type="presParOf" srcId="{7BB4F225-3C5D-4843-9266-0040D0371DDC}" destId="{85133F1A-D8FE-9941-B74D-43D953E34C9B}" srcOrd="0" destOrd="0" presId="urn:microsoft.com/office/officeart/2008/layout/LinedList"/>
    <dgm:cxn modelId="{A501B956-242D-0E47-8E28-A1C16DA08FAA}" type="presParOf" srcId="{7BB4F225-3C5D-4843-9266-0040D0371DDC}" destId="{5FF08C88-9B06-834D-AA1F-AEAF68D583FA}" srcOrd="1" destOrd="0" presId="urn:microsoft.com/office/officeart/2008/layout/LinedList"/>
    <dgm:cxn modelId="{C5E50101-B53E-C341-9FC4-488074265ECC}" type="presParOf" srcId="{5BD666E0-CF42-E241-96F0-B1C0A9162C90}" destId="{2B1B45B5-EE7B-F048-9789-B2079C00C1D5}" srcOrd="8" destOrd="0" presId="urn:microsoft.com/office/officeart/2008/layout/LinedList"/>
    <dgm:cxn modelId="{D46736C1-BD91-4E49-88B6-5CB6823A8136}" type="presParOf" srcId="{5BD666E0-CF42-E241-96F0-B1C0A9162C90}" destId="{9B23EE18-5640-3B49-A5A3-B3F9BADA86C3}" srcOrd="9" destOrd="0" presId="urn:microsoft.com/office/officeart/2008/layout/LinedList"/>
    <dgm:cxn modelId="{9A062A1E-8F93-1F41-A541-A5471C76592E}" type="presParOf" srcId="{9B23EE18-5640-3B49-A5A3-B3F9BADA86C3}" destId="{87240151-34F4-4646-B223-8B1B0C2957A9}" srcOrd="0" destOrd="0" presId="urn:microsoft.com/office/officeart/2008/layout/LinedList"/>
    <dgm:cxn modelId="{3FA0C265-D0B6-CD44-8A2B-013822C9A35C}" type="presParOf" srcId="{9B23EE18-5640-3B49-A5A3-B3F9BADA86C3}" destId="{4CA97896-9BB8-B74B-BEAD-49F0E39A04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31A66F0-BE92-42E6-B375-1A92523743BD}"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433DE41B-825A-41E9-B7DE-57F18ABE79B5}">
      <dgm:prSet/>
      <dgm:spPr/>
      <dgm:t>
        <a:bodyPr/>
        <a:lstStyle/>
        <a:p>
          <a:r>
            <a:rPr lang="en-US" dirty="0"/>
            <a:t>Introduction to NR</a:t>
          </a:r>
        </a:p>
      </dgm:t>
    </dgm:pt>
    <dgm:pt modelId="{A006CB8C-AC82-4698-ADFB-5D6E1350CAA9}" type="parTrans" cxnId="{33F52A28-43A0-4B5B-8B19-1806B5C2620E}">
      <dgm:prSet/>
      <dgm:spPr/>
      <dgm:t>
        <a:bodyPr/>
        <a:lstStyle/>
        <a:p>
          <a:endParaRPr lang="en-US"/>
        </a:p>
      </dgm:t>
    </dgm:pt>
    <dgm:pt modelId="{DEE9B910-377D-45BB-937C-E9D5F7439368}" type="sibTrans" cxnId="{33F52A28-43A0-4B5B-8B19-1806B5C2620E}">
      <dgm:prSet/>
      <dgm:spPr/>
      <dgm:t>
        <a:bodyPr/>
        <a:lstStyle/>
        <a:p>
          <a:endParaRPr lang="en-US"/>
        </a:p>
      </dgm:t>
    </dgm:pt>
    <dgm:pt modelId="{D19A1C1A-AD39-4601-B9E3-6445C7C48704}">
      <dgm:prSet/>
      <dgm:spPr/>
      <dgm:t>
        <a:bodyPr/>
        <a:lstStyle/>
        <a:p>
          <a:r>
            <a:rPr lang="en-US" b="1" i="0" dirty="0" err="1">
              <a:solidFill>
                <a:srgbClr val="BFB07D"/>
              </a:solidFill>
            </a:rPr>
            <a:t>DiNOS</a:t>
          </a:r>
          <a:endParaRPr lang="en-US" b="1" dirty="0">
            <a:solidFill>
              <a:srgbClr val="BFB07D"/>
            </a:solidFill>
          </a:endParaRPr>
        </a:p>
      </dgm:t>
    </dgm:pt>
    <dgm:pt modelId="{19F0AFB6-35FA-4CBF-881E-A1F1E506F367}" type="parTrans" cxnId="{33371FC7-31A6-43A5-8A88-CEC777C0EC12}">
      <dgm:prSet/>
      <dgm:spPr/>
      <dgm:t>
        <a:bodyPr/>
        <a:lstStyle/>
        <a:p>
          <a:endParaRPr lang="en-US"/>
        </a:p>
      </dgm:t>
    </dgm:pt>
    <dgm:pt modelId="{5D4FC2E5-8146-4C72-A0E3-8E35CA23210E}" type="sibTrans" cxnId="{33371FC7-31A6-43A5-8A88-CEC777C0EC12}">
      <dgm:prSet/>
      <dgm:spPr/>
      <dgm:t>
        <a:bodyPr/>
        <a:lstStyle/>
        <a:p>
          <a:endParaRPr lang="en-US"/>
        </a:p>
      </dgm:t>
    </dgm:pt>
    <dgm:pt modelId="{739A7DE8-063C-1F4B-9C24-A94F8A721829}">
      <dgm:prSet/>
      <dgm:spPr/>
      <dgm:t>
        <a:bodyPr/>
        <a:lstStyle/>
        <a:p>
          <a:r>
            <a:rPr lang="en-US" dirty="0"/>
            <a:t>Motivation for Dynamic Replication</a:t>
          </a:r>
        </a:p>
      </dgm:t>
    </dgm:pt>
    <dgm:pt modelId="{FAE9430B-8D2D-CF40-9966-8687FAB04F2C}" type="parTrans" cxnId="{9E18A7CF-9E9D-A140-9141-A9F87A5DF5FC}">
      <dgm:prSet/>
      <dgm:spPr/>
      <dgm:t>
        <a:bodyPr/>
        <a:lstStyle/>
        <a:p>
          <a:endParaRPr lang="en-US"/>
        </a:p>
      </dgm:t>
    </dgm:pt>
    <dgm:pt modelId="{2D851108-A0AC-EC4C-B9D6-74D10793381F}" type="sibTrans" cxnId="{9E18A7CF-9E9D-A140-9141-A9F87A5DF5FC}">
      <dgm:prSet/>
      <dgm:spPr/>
      <dgm:t>
        <a:bodyPr/>
        <a:lstStyle/>
        <a:p>
          <a:endParaRPr lang="en-US"/>
        </a:p>
      </dgm:t>
    </dgm:pt>
    <dgm:pt modelId="{00FE85BA-0A43-DE41-9E97-B8DE4C6B0444}">
      <dgm:prSet/>
      <dgm:spPr/>
      <dgm:t>
        <a:bodyPr/>
        <a:lstStyle/>
        <a:p>
          <a:r>
            <a:rPr lang="en-US" dirty="0"/>
            <a:t>LD-NR</a:t>
          </a:r>
        </a:p>
      </dgm:t>
    </dgm:pt>
    <dgm:pt modelId="{3594A031-E49B-A54D-81F6-59C0A9FB3742}" type="parTrans" cxnId="{B814AF5C-02BB-BF4B-8A7D-150CD7C4B377}">
      <dgm:prSet/>
      <dgm:spPr/>
      <dgm:t>
        <a:bodyPr/>
        <a:lstStyle/>
        <a:p>
          <a:endParaRPr lang="en-US"/>
        </a:p>
      </dgm:t>
    </dgm:pt>
    <dgm:pt modelId="{A875000C-2767-3441-8C8E-9E2714E38300}" type="sibTrans" cxnId="{B814AF5C-02BB-BF4B-8A7D-150CD7C4B377}">
      <dgm:prSet/>
      <dgm:spPr/>
      <dgm:t>
        <a:bodyPr/>
        <a:lstStyle/>
        <a:p>
          <a:endParaRPr lang="en-US"/>
        </a:p>
      </dgm:t>
    </dgm:pt>
    <dgm:pt modelId="{44E9227E-F379-984D-A926-48B9DE04D375}">
      <dgm:prSet/>
      <dgm:spPr/>
      <dgm:t>
        <a:bodyPr/>
        <a:lstStyle/>
        <a:p>
          <a:r>
            <a:rPr lang="en-US" dirty="0"/>
            <a:t>Background on NUMA</a:t>
          </a:r>
        </a:p>
      </dgm:t>
    </dgm:pt>
    <dgm:pt modelId="{6686B192-D99E-8741-849E-34C3F8D90D77}" type="parTrans" cxnId="{B7A0C1A2-5EAD-F54D-B38B-638EAA97AC2D}">
      <dgm:prSet/>
      <dgm:spPr/>
      <dgm:t>
        <a:bodyPr/>
        <a:lstStyle/>
        <a:p>
          <a:endParaRPr lang="en-US"/>
        </a:p>
      </dgm:t>
    </dgm:pt>
    <dgm:pt modelId="{D0B09688-970A-B14D-9433-192680A6837D}" type="sibTrans" cxnId="{B7A0C1A2-5EAD-F54D-B38B-638EAA97AC2D}">
      <dgm:prSet/>
      <dgm:spPr/>
      <dgm:t>
        <a:bodyPr/>
        <a:lstStyle/>
        <a:p>
          <a:endParaRPr lang="en-US"/>
        </a:p>
      </dgm:t>
    </dgm:pt>
    <dgm:pt modelId="{5BD666E0-CF42-E241-96F0-B1C0A9162C90}" type="pres">
      <dgm:prSet presAssocID="{F31A66F0-BE92-42E6-B375-1A92523743BD}" presName="vert0" presStyleCnt="0">
        <dgm:presLayoutVars>
          <dgm:dir/>
          <dgm:animOne val="branch"/>
          <dgm:animLvl val="lvl"/>
        </dgm:presLayoutVars>
      </dgm:prSet>
      <dgm:spPr/>
    </dgm:pt>
    <dgm:pt modelId="{55BF08C1-C742-9B4D-86E8-01F0B5CB0DCC}" type="pres">
      <dgm:prSet presAssocID="{44E9227E-F379-984D-A926-48B9DE04D375}" presName="thickLine" presStyleLbl="alignNode1" presStyleIdx="0" presStyleCnt="5"/>
      <dgm:spPr/>
    </dgm:pt>
    <dgm:pt modelId="{C359AF2A-67AB-3B4A-A60F-93C292BF9DB7}" type="pres">
      <dgm:prSet presAssocID="{44E9227E-F379-984D-A926-48B9DE04D375}" presName="horz1" presStyleCnt="0"/>
      <dgm:spPr/>
    </dgm:pt>
    <dgm:pt modelId="{659DB3C6-AAAF-1E40-8EE4-4ADCBF6DB55F}" type="pres">
      <dgm:prSet presAssocID="{44E9227E-F379-984D-A926-48B9DE04D375}" presName="tx1" presStyleLbl="revTx" presStyleIdx="0" presStyleCnt="5"/>
      <dgm:spPr/>
    </dgm:pt>
    <dgm:pt modelId="{FC8F87A9-CEFC-E14E-8646-664E7992B5C1}" type="pres">
      <dgm:prSet presAssocID="{44E9227E-F379-984D-A926-48B9DE04D375}" presName="vert1" presStyleCnt="0"/>
      <dgm:spPr/>
    </dgm:pt>
    <dgm:pt modelId="{8E35E021-6C83-FB47-906B-FC4A36E411AA}" type="pres">
      <dgm:prSet presAssocID="{433DE41B-825A-41E9-B7DE-57F18ABE79B5}" presName="thickLine" presStyleLbl="alignNode1" presStyleIdx="1" presStyleCnt="5"/>
      <dgm:spPr/>
    </dgm:pt>
    <dgm:pt modelId="{DE07ED46-AD1F-B74B-B56D-2E19BB247D3E}" type="pres">
      <dgm:prSet presAssocID="{433DE41B-825A-41E9-B7DE-57F18ABE79B5}" presName="horz1" presStyleCnt="0"/>
      <dgm:spPr/>
    </dgm:pt>
    <dgm:pt modelId="{BEFB64B6-8995-3445-9941-CFC9B39DD086}" type="pres">
      <dgm:prSet presAssocID="{433DE41B-825A-41E9-B7DE-57F18ABE79B5}" presName="tx1" presStyleLbl="revTx" presStyleIdx="1" presStyleCnt="5"/>
      <dgm:spPr/>
    </dgm:pt>
    <dgm:pt modelId="{DAE348C5-5BAC-514E-A967-D552DD42759E}" type="pres">
      <dgm:prSet presAssocID="{433DE41B-825A-41E9-B7DE-57F18ABE79B5}" presName="vert1" presStyleCnt="0"/>
      <dgm:spPr/>
    </dgm:pt>
    <dgm:pt modelId="{5C180AD6-B641-1C43-8019-B4D74602EA9B}" type="pres">
      <dgm:prSet presAssocID="{739A7DE8-063C-1F4B-9C24-A94F8A721829}" presName="thickLine" presStyleLbl="alignNode1" presStyleIdx="2" presStyleCnt="5"/>
      <dgm:spPr/>
    </dgm:pt>
    <dgm:pt modelId="{8BDFDF9D-94A2-1044-AC51-EA0987F3CE37}" type="pres">
      <dgm:prSet presAssocID="{739A7DE8-063C-1F4B-9C24-A94F8A721829}" presName="horz1" presStyleCnt="0"/>
      <dgm:spPr/>
    </dgm:pt>
    <dgm:pt modelId="{12619B1B-5563-7B4D-BCAE-B9E91564ADBB}" type="pres">
      <dgm:prSet presAssocID="{739A7DE8-063C-1F4B-9C24-A94F8A721829}" presName="tx1" presStyleLbl="revTx" presStyleIdx="2" presStyleCnt="5"/>
      <dgm:spPr/>
    </dgm:pt>
    <dgm:pt modelId="{22B57B4A-C956-4740-A87B-DC8B36D240EE}" type="pres">
      <dgm:prSet presAssocID="{739A7DE8-063C-1F4B-9C24-A94F8A721829}" presName="vert1" presStyleCnt="0"/>
      <dgm:spPr/>
    </dgm:pt>
    <dgm:pt modelId="{E9145668-7EFD-314C-86F9-0EF993A33A93}" type="pres">
      <dgm:prSet presAssocID="{00FE85BA-0A43-DE41-9E97-B8DE4C6B0444}" presName="thickLine" presStyleLbl="alignNode1" presStyleIdx="3" presStyleCnt="5"/>
      <dgm:spPr/>
    </dgm:pt>
    <dgm:pt modelId="{7BB4F225-3C5D-4843-9266-0040D0371DDC}" type="pres">
      <dgm:prSet presAssocID="{00FE85BA-0A43-DE41-9E97-B8DE4C6B0444}" presName="horz1" presStyleCnt="0"/>
      <dgm:spPr/>
    </dgm:pt>
    <dgm:pt modelId="{85133F1A-D8FE-9941-B74D-43D953E34C9B}" type="pres">
      <dgm:prSet presAssocID="{00FE85BA-0A43-DE41-9E97-B8DE4C6B0444}" presName="tx1" presStyleLbl="revTx" presStyleIdx="3" presStyleCnt="5"/>
      <dgm:spPr/>
    </dgm:pt>
    <dgm:pt modelId="{5FF08C88-9B06-834D-AA1F-AEAF68D583FA}" type="pres">
      <dgm:prSet presAssocID="{00FE85BA-0A43-DE41-9E97-B8DE4C6B0444}" presName="vert1" presStyleCnt="0"/>
      <dgm:spPr/>
    </dgm:pt>
    <dgm:pt modelId="{2B1B45B5-EE7B-F048-9789-B2079C00C1D5}" type="pres">
      <dgm:prSet presAssocID="{D19A1C1A-AD39-4601-B9E3-6445C7C48704}" presName="thickLine" presStyleLbl="alignNode1" presStyleIdx="4" presStyleCnt="5"/>
      <dgm:spPr/>
    </dgm:pt>
    <dgm:pt modelId="{9B23EE18-5640-3B49-A5A3-B3F9BADA86C3}" type="pres">
      <dgm:prSet presAssocID="{D19A1C1A-AD39-4601-B9E3-6445C7C48704}" presName="horz1" presStyleCnt="0"/>
      <dgm:spPr/>
    </dgm:pt>
    <dgm:pt modelId="{87240151-34F4-4646-B223-8B1B0C2957A9}" type="pres">
      <dgm:prSet presAssocID="{D19A1C1A-AD39-4601-B9E3-6445C7C48704}" presName="tx1" presStyleLbl="revTx" presStyleIdx="4" presStyleCnt="5"/>
      <dgm:spPr/>
    </dgm:pt>
    <dgm:pt modelId="{4CA97896-9BB8-B74B-BEAD-49F0E39A0476}" type="pres">
      <dgm:prSet presAssocID="{D19A1C1A-AD39-4601-B9E3-6445C7C48704}" presName="vert1" presStyleCnt="0"/>
      <dgm:spPr/>
    </dgm:pt>
  </dgm:ptLst>
  <dgm:cxnLst>
    <dgm:cxn modelId="{33F52A28-43A0-4B5B-8B19-1806B5C2620E}" srcId="{F31A66F0-BE92-42E6-B375-1A92523743BD}" destId="{433DE41B-825A-41E9-B7DE-57F18ABE79B5}" srcOrd="1" destOrd="0" parTransId="{A006CB8C-AC82-4698-ADFB-5D6E1350CAA9}" sibTransId="{DEE9B910-377D-45BB-937C-E9D5F7439368}"/>
    <dgm:cxn modelId="{6FF5772E-9D1A-274F-9E26-B19480BA9487}" type="presOf" srcId="{00FE85BA-0A43-DE41-9E97-B8DE4C6B0444}" destId="{85133F1A-D8FE-9941-B74D-43D953E34C9B}" srcOrd="0" destOrd="0" presId="urn:microsoft.com/office/officeart/2008/layout/LinedList"/>
    <dgm:cxn modelId="{60C2263C-2892-6B40-91F8-390C49F87DC6}" type="presOf" srcId="{44E9227E-F379-984D-A926-48B9DE04D375}" destId="{659DB3C6-AAAF-1E40-8EE4-4ADCBF6DB55F}" srcOrd="0" destOrd="0" presId="urn:microsoft.com/office/officeart/2008/layout/LinedList"/>
    <dgm:cxn modelId="{232AF84E-E26B-5843-96F1-EC938090BD1A}" type="presOf" srcId="{433DE41B-825A-41E9-B7DE-57F18ABE79B5}" destId="{BEFB64B6-8995-3445-9941-CFC9B39DD086}" srcOrd="0" destOrd="0" presId="urn:microsoft.com/office/officeart/2008/layout/LinedList"/>
    <dgm:cxn modelId="{B814AF5C-02BB-BF4B-8A7D-150CD7C4B377}" srcId="{F31A66F0-BE92-42E6-B375-1A92523743BD}" destId="{00FE85BA-0A43-DE41-9E97-B8DE4C6B0444}" srcOrd="3" destOrd="0" parTransId="{3594A031-E49B-A54D-81F6-59C0A9FB3742}" sibTransId="{A875000C-2767-3441-8C8E-9E2714E38300}"/>
    <dgm:cxn modelId="{B7A0C1A2-5EAD-F54D-B38B-638EAA97AC2D}" srcId="{F31A66F0-BE92-42E6-B375-1A92523743BD}" destId="{44E9227E-F379-984D-A926-48B9DE04D375}" srcOrd="0" destOrd="0" parTransId="{6686B192-D99E-8741-849E-34C3F8D90D77}" sibTransId="{D0B09688-970A-B14D-9433-192680A6837D}"/>
    <dgm:cxn modelId="{33371FC7-31A6-43A5-8A88-CEC777C0EC12}" srcId="{F31A66F0-BE92-42E6-B375-1A92523743BD}" destId="{D19A1C1A-AD39-4601-B9E3-6445C7C48704}" srcOrd="4" destOrd="0" parTransId="{19F0AFB6-35FA-4CBF-881E-A1F1E506F367}" sibTransId="{5D4FC2E5-8146-4C72-A0E3-8E35CA23210E}"/>
    <dgm:cxn modelId="{9E18A7CF-9E9D-A140-9141-A9F87A5DF5FC}" srcId="{F31A66F0-BE92-42E6-B375-1A92523743BD}" destId="{739A7DE8-063C-1F4B-9C24-A94F8A721829}" srcOrd="2" destOrd="0" parTransId="{FAE9430B-8D2D-CF40-9966-8687FAB04F2C}" sibTransId="{2D851108-A0AC-EC4C-B9D6-74D10793381F}"/>
    <dgm:cxn modelId="{D6D201D6-8322-4E4D-B195-FEA38C51BDB6}" type="presOf" srcId="{F31A66F0-BE92-42E6-B375-1A92523743BD}" destId="{5BD666E0-CF42-E241-96F0-B1C0A9162C90}" srcOrd="0" destOrd="0" presId="urn:microsoft.com/office/officeart/2008/layout/LinedList"/>
    <dgm:cxn modelId="{278D05F4-A4A8-504E-8634-2A3D5633265C}" type="presOf" srcId="{739A7DE8-063C-1F4B-9C24-A94F8A721829}" destId="{12619B1B-5563-7B4D-BCAE-B9E91564ADBB}" srcOrd="0" destOrd="0" presId="urn:microsoft.com/office/officeart/2008/layout/LinedList"/>
    <dgm:cxn modelId="{DFC947FD-94D5-4B40-BA63-25E2B02AB819}" type="presOf" srcId="{D19A1C1A-AD39-4601-B9E3-6445C7C48704}" destId="{87240151-34F4-4646-B223-8B1B0C2957A9}" srcOrd="0" destOrd="0" presId="urn:microsoft.com/office/officeart/2008/layout/LinedList"/>
    <dgm:cxn modelId="{373183CD-EF77-6A46-A9F9-368BD9437808}" type="presParOf" srcId="{5BD666E0-CF42-E241-96F0-B1C0A9162C90}" destId="{55BF08C1-C742-9B4D-86E8-01F0B5CB0DCC}" srcOrd="0" destOrd="0" presId="urn:microsoft.com/office/officeart/2008/layout/LinedList"/>
    <dgm:cxn modelId="{890AD7C8-5B78-C94A-BFCE-B41E6AD5FD1B}" type="presParOf" srcId="{5BD666E0-CF42-E241-96F0-B1C0A9162C90}" destId="{C359AF2A-67AB-3B4A-A60F-93C292BF9DB7}" srcOrd="1" destOrd="0" presId="urn:microsoft.com/office/officeart/2008/layout/LinedList"/>
    <dgm:cxn modelId="{95E1140A-0662-8745-A875-912828761DE3}" type="presParOf" srcId="{C359AF2A-67AB-3B4A-A60F-93C292BF9DB7}" destId="{659DB3C6-AAAF-1E40-8EE4-4ADCBF6DB55F}" srcOrd="0" destOrd="0" presId="urn:microsoft.com/office/officeart/2008/layout/LinedList"/>
    <dgm:cxn modelId="{7A1E9D58-7372-4340-BF4B-06AB67887026}" type="presParOf" srcId="{C359AF2A-67AB-3B4A-A60F-93C292BF9DB7}" destId="{FC8F87A9-CEFC-E14E-8646-664E7992B5C1}" srcOrd="1" destOrd="0" presId="urn:microsoft.com/office/officeart/2008/layout/LinedList"/>
    <dgm:cxn modelId="{231F2E76-7CE6-C14C-85F9-0716F6FA4DEB}" type="presParOf" srcId="{5BD666E0-CF42-E241-96F0-B1C0A9162C90}" destId="{8E35E021-6C83-FB47-906B-FC4A36E411AA}" srcOrd="2" destOrd="0" presId="urn:microsoft.com/office/officeart/2008/layout/LinedList"/>
    <dgm:cxn modelId="{2326E34B-87F1-8441-99A0-139DE826618D}" type="presParOf" srcId="{5BD666E0-CF42-E241-96F0-B1C0A9162C90}" destId="{DE07ED46-AD1F-B74B-B56D-2E19BB247D3E}" srcOrd="3" destOrd="0" presId="urn:microsoft.com/office/officeart/2008/layout/LinedList"/>
    <dgm:cxn modelId="{E8A762ED-DFF8-4541-8771-A04C33A5CE9E}" type="presParOf" srcId="{DE07ED46-AD1F-B74B-B56D-2E19BB247D3E}" destId="{BEFB64B6-8995-3445-9941-CFC9B39DD086}" srcOrd="0" destOrd="0" presId="urn:microsoft.com/office/officeart/2008/layout/LinedList"/>
    <dgm:cxn modelId="{2CE761DC-EE4C-294D-99A5-AD59158CD93D}" type="presParOf" srcId="{DE07ED46-AD1F-B74B-B56D-2E19BB247D3E}" destId="{DAE348C5-5BAC-514E-A967-D552DD42759E}" srcOrd="1" destOrd="0" presId="urn:microsoft.com/office/officeart/2008/layout/LinedList"/>
    <dgm:cxn modelId="{870658D2-5581-B24A-9D9A-9A03D6B0E947}" type="presParOf" srcId="{5BD666E0-CF42-E241-96F0-B1C0A9162C90}" destId="{5C180AD6-B641-1C43-8019-B4D74602EA9B}" srcOrd="4" destOrd="0" presId="urn:microsoft.com/office/officeart/2008/layout/LinedList"/>
    <dgm:cxn modelId="{33E18479-6532-F94A-866E-5150B9A093E7}" type="presParOf" srcId="{5BD666E0-CF42-E241-96F0-B1C0A9162C90}" destId="{8BDFDF9D-94A2-1044-AC51-EA0987F3CE37}" srcOrd="5" destOrd="0" presId="urn:microsoft.com/office/officeart/2008/layout/LinedList"/>
    <dgm:cxn modelId="{1AFB98AE-C9F8-A047-9016-B31BF3D1E0D8}" type="presParOf" srcId="{8BDFDF9D-94A2-1044-AC51-EA0987F3CE37}" destId="{12619B1B-5563-7B4D-BCAE-B9E91564ADBB}" srcOrd="0" destOrd="0" presId="urn:microsoft.com/office/officeart/2008/layout/LinedList"/>
    <dgm:cxn modelId="{6D6D7280-1687-8340-8DD8-DB392718EE68}" type="presParOf" srcId="{8BDFDF9D-94A2-1044-AC51-EA0987F3CE37}" destId="{22B57B4A-C956-4740-A87B-DC8B36D240EE}" srcOrd="1" destOrd="0" presId="urn:microsoft.com/office/officeart/2008/layout/LinedList"/>
    <dgm:cxn modelId="{F6340F84-7158-B043-A8E4-24F4C13DEECA}" type="presParOf" srcId="{5BD666E0-CF42-E241-96F0-B1C0A9162C90}" destId="{E9145668-7EFD-314C-86F9-0EF993A33A93}" srcOrd="6" destOrd="0" presId="urn:microsoft.com/office/officeart/2008/layout/LinedList"/>
    <dgm:cxn modelId="{477BA635-56ED-524E-8EA5-7B7A9ACBBEF7}" type="presParOf" srcId="{5BD666E0-CF42-E241-96F0-B1C0A9162C90}" destId="{7BB4F225-3C5D-4843-9266-0040D0371DDC}" srcOrd="7" destOrd="0" presId="urn:microsoft.com/office/officeart/2008/layout/LinedList"/>
    <dgm:cxn modelId="{A349D368-AA10-B442-BBA6-E09DA72AAB76}" type="presParOf" srcId="{7BB4F225-3C5D-4843-9266-0040D0371DDC}" destId="{85133F1A-D8FE-9941-B74D-43D953E34C9B}" srcOrd="0" destOrd="0" presId="urn:microsoft.com/office/officeart/2008/layout/LinedList"/>
    <dgm:cxn modelId="{A501B956-242D-0E47-8E28-A1C16DA08FAA}" type="presParOf" srcId="{7BB4F225-3C5D-4843-9266-0040D0371DDC}" destId="{5FF08C88-9B06-834D-AA1F-AEAF68D583FA}" srcOrd="1" destOrd="0" presId="urn:microsoft.com/office/officeart/2008/layout/LinedList"/>
    <dgm:cxn modelId="{C5E50101-B53E-C341-9FC4-488074265ECC}" type="presParOf" srcId="{5BD666E0-CF42-E241-96F0-B1C0A9162C90}" destId="{2B1B45B5-EE7B-F048-9789-B2079C00C1D5}" srcOrd="8" destOrd="0" presId="urn:microsoft.com/office/officeart/2008/layout/LinedList"/>
    <dgm:cxn modelId="{D46736C1-BD91-4E49-88B6-5CB6823A8136}" type="presParOf" srcId="{5BD666E0-CF42-E241-96F0-B1C0A9162C90}" destId="{9B23EE18-5640-3B49-A5A3-B3F9BADA86C3}" srcOrd="9" destOrd="0" presId="urn:microsoft.com/office/officeart/2008/layout/LinedList"/>
    <dgm:cxn modelId="{9A062A1E-8F93-1F41-A541-A5471C76592E}" type="presParOf" srcId="{9B23EE18-5640-3B49-A5A3-B3F9BADA86C3}" destId="{87240151-34F4-4646-B223-8B1B0C2957A9}" srcOrd="0" destOrd="0" presId="urn:microsoft.com/office/officeart/2008/layout/LinedList"/>
    <dgm:cxn modelId="{3FA0C265-D0B6-CD44-8A2B-013822C9A35C}" type="presParOf" srcId="{9B23EE18-5640-3B49-A5A3-B3F9BADA86C3}" destId="{4CA97896-9BB8-B74B-BEAD-49F0E39A04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0A89514-73A0-4393-A02C-5F1F016F5F9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1A6AC9-6045-4BCB-90D9-2C9AFDA64A2C}">
      <dgm:prSet/>
      <dgm:spPr/>
      <dgm:t>
        <a:bodyPr/>
        <a:lstStyle/>
        <a:p>
          <a:pPr>
            <a:lnSpc>
              <a:spcPct val="100000"/>
            </a:lnSpc>
          </a:pPr>
          <a:r>
            <a:rPr lang="en-US" b="0" i="0"/>
            <a:t>Written in Rust, extends NrOS</a:t>
          </a:r>
          <a:endParaRPr lang="en-US"/>
        </a:p>
      </dgm:t>
    </dgm:pt>
    <dgm:pt modelId="{5C9027D1-5AD3-495C-9ED1-227DB51DD8BE}" type="parTrans" cxnId="{11052F5A-E333-4962-8E51-02885152D427}">
      <dgm:prSet/>
      <dgm:spPr/>
      <dgm:t>
        <a:bodyPr/>
        <a:lstStyle/>
        <a:p>
          <a:endParaRPr lang="en-US"/>
        </a:p>
      </dgm:t>
    </dgm:pt>
    <dgm:pt modelId="{6FC99A11-5DDA-4188-9932-D9CE74FA6594}" type="sibTrans" cxnId="{11052F5A-E333-4962-8E51-02885152D427}">
      <dgm:prSet/>
      <dgm:spPr/>
      <dgm:t>
        <a:bodyPr/>
        <a:lstStyle/>
        <a:p>
          <a:endParaRPr lang="en-US"/>
        </a:p>
      </dgm:t>
    </dgm:pt>
    <dgm:pt modelId="{ECD25F52-87E4-426D-B90D-48962B3396F3}">
      <dgm:prSet/>
      <dgm:spPr/>
      <dgm:t>
        <a:bodyPr/>
        <a:lstStyle/>
        <a:p>
          <a:pPr>
            <a:lnSpc>
              <a:spcPct val="100000"/>
            </a:lnSpc>
          </a:pPr>
          <a:endParaRPr lang="en-US" dirty="0"/>
        </a:p>
      </dgm:t>
    </dgm:pt>
    <dgm:pt modelId="{DDFD7EBE-EC54-442F-AA1F-FC0D0E0900BC}" type="parTrans" cxnId="{0C01EE49-017A-4511-A4AF-2616C371A599}">
      <dgm:prSet/>
      <dgm:spPr/>
      <dgm:t>
        <a:bodyPr/>
        <a:lstStyle/>
        <a:p>
          <a:endParaRPr lang="en-US"/>
        </a:p>
      </dgm:t>
    </dgm:pt>
    <dgm:pt modelId="{3D1F1913-8496-4FDA-A71D-BE720FFD613C}" type="sibTrans" cxnId="{0C01EE49-017A-4511-A4AF-2616C371A599}">
      <dgm:prSet/>
      <dgm:spPr/>
      <dgm:t>
        <a:bodyPr/>
        <a:lstStyle/>
        <a:p>
          <a:endParaRPr lang="en-US"/>
        </a:p>
      </dgm:t>
    </dgm:pt>
    <dgm:pt modelId="{47FEB0EA-85F6-4114-98D6-979723CA290B}">
      <dgm:prSet/>
      <dgm:spPr/>
      <dgm:t>
        <a:bodyPr/>
        <a:lstStyle/>
        <a:p>
          <a:pPr>
            <a:lnSpc>
              <a:spcPct val="100000"/>
            </a:lnSpc>
          </a:pPr>
          <a:r>
            <a:rPr lang="en-US" b="0" i="0" dirty="0" err="1"/>
            <a:t>DiNOS</a:t>
          </a:r>
          <a:r>
            <a:rPr lang="en-US" b="0" i="0" dirty="0"/>
            <a:t>*</a:t>
          </a:r>
          <a:endParaRPr lang="en-US" dirty="0"/>
        </a:p>
      </dgm:t>
    </dgm:pt>
    <dgm:pt modelId="{7FE4F5E7-D98D-44C7-BAE7-E745AF452E39}" type="parTrans" cxnId="{B6BD8642-2221-453A-AB36-7FA7B3C870C3}">
      <dgm:prSet/>
      <dgm:spPr/>
      <dgm:t>
        <a:bodyPr/>
        <a:lstStyle/>
        <a:p>
          <a:endParaRPr lang="en-US"/>
        </a:p>
      </dgm:t>
    </dgm:pt>
    <dgm:pt modelId="{07C7C00C-1AFC-4DDB-9BEB-565C6D9FEAEE}" type="sibTrans" cxnId="{B6BD8642-2221-453A-AB36-7FA7B3C870C3}">
      <dgm:prSet/>
      <dgm:spPr/>
      <dgm:t>
        <a:bodyPr/>
        <a:lstStyle/>
        <a:p>
          <a:endParaRPr lang="en-US"/>
        </a:p>
      </dgm:t>
    </dgm:pt>
    <dgm:pt modelId="{3D6D544A-D9D4-49B9-8574-3C80907CA700}">
      <dgm:prSet/>
      <dgm:spPr/>
      <dgm:t>
        <a:bodyPr/>
        <a:lstStyle/>
        <a:p>
          <a:pPr>
            <a:lnSpc>
              <a:spcPct val="100000"/>
            </a:lnSpc>
          </a:pPr>
          <a:r>
            <a:rPr lang="en-US" b="0" i="0" dirty="0"/>
            <a:t>Basic features functional</a:t>
          </a:r>
          <a:endParaRPr lang="en-US" dirty="0"/>
        </a:p>
      </dgm:t>
    </dgm:pt>
    <dgm:pt modelId="{E9305B6F-E126-4094-B406-23EEA3D76BC5}" type="parTrans" cxnId="{99C95FCD-2E39-47B8-8AE4-C3C526A927A4}">
      <dgm:prSet/>
      <dgm:spPr/>
      <dgm:t>
        <a:bodyPr/>
        <a:lstStyle/>
        <a:p>
          <a:endParaRPr lang="en-US"/>
        </a:p>
      </dgm:t>
    </dgm:pt>
    <dgm:pt modelId="{3D6C01CE-B46C-45AD-A9B5-9E1821CA88E9}" type="sibTrans" cxnId="{99C95FCD-2E39-47B8-8AE4-C3C526A927A4}">
      <dgm:prSet/>
      <dgm:spPr/>
      <dgm:t>
        <a:bodyPr/>
        <a:lstStyle/>
        <a:p>
          <a:endParaRPr lang="en-US"/>
        </a:p>
      </dgm:t>
    </dgm:pt>
    <dgm:pt modelId="{2321F2FA-DE0B-440C-B4BB-51AD52CEDB40}">
      <dgm:prSet/>
      <dgm:spPr/>
      <dgm:t>
        <a:bodyPr/>
        <a:lstStyle/>
        <a:p>
          <a:pPr>
            <a:lnSpc>
              <a:spcPct val="100000"/>
            </a:lnSpc>
          </a:pPr>
          <a:r>
            <a:rPr lang="en-US" b="0" i="0" dirty="0"/>
            <a:t>Distributed processes</a:t>
          </a:r>
          <a:endParaRPr lang="en-US" dirty="0"/>
        </a:p>
      </dgm:t>
    </dgm:pt>
    <dgm:pt modelId="{C7BFBB19-F5AE-458B-93A6-AC005B8CA9A7}" type="parTrans" cxnId="{CAC20548-EEA8-470C-8A84-DB73F30EF066}">
      <dgm:prSet/>
      <dgm:spPr/>
      <dgm:t>
        <a:bodyPr/>
        <a:lstStyle/>
        <a:p>
          <a:endParaRPr lang="en-US"/>
        </a:p>
      </dgm:t>
    </dgm:pt>
    <dgm:pt modelId="{BBFC4431-521C-487A-B0F4-850DF5D2905E}" type="sibTrans" cxnId="{CAC20548-EEA8-470C-8A84-DB73F30EF066}">
      <dgm:prSet/>
      <dgm:spPr/>
      <dgm:t>
        <a:bodyPr/>
        <a:lstStyle/>
        <a:p>
          <a:endParaRPr lang="en-US"/>
        </a:p>
      </dgm:t>
    </dgm:pt>
    <dgm:pt modelId="{3F7E6906-0EB0-49D6-BDED-E8055F346B97}">
      <dgm:prSet/>
      <dgm:spPr/>
      <dgm:t>
        <a:bodyPr/>
        <a:lstStyle/>
        <a:p>
          <a:pPr>
            <a:lnSpc>
              <a:spcPct val="100000"/>
            </a:lnSpc>
          </a:pPr>
          <a:r>
            <a:rPr lang="en-US" b="0" i="0" dirty="0"/>
            <a:t>Scheduling with locality</a:t>
          </a:r>
        </a:p>
      </dgm:t>
    </dgm:pt>
    <dgm:pt modelId="{931D6EC8-39DF-42C0-8F6E-171153DD0E49}" type="parTrans" cxnId="{07F8EEA9-DEE7-4DE6-B751-5D0310E38E2A}">
      <dgm:prSet/>
      <dgm:spPr/>
      <dgm:t>
        <a:bodyPr/>
        <a:lstStyle/>
        <a:p>
          <a:endParaRPr lang="en-US"/>
        </a:p>
      </dgm:t>
    </dgm:pt>
    <dgm:pt modelId="{C7966E53-8997-44D4-92C0-49F357884955}" type="sibTrans" cxnId="{07F8EEA9-DEE7-4DE6-B751-5D0310E38E2A}">
      <dgm:prSet/>
      <dgm:spPr/>
      <dgm:t>
        <a:bodyPr/>
        <a:lstStyle/>
        <a:p>
          <a:endParaRPr lang="en-US"/>
        </a:p>
      </dgm:t>
    </dgm:pt>
    <dgm:pt modelId="{B32E8725-CD69-4D42-ADDB-E2D9FB994248}">
      <dgm:prSet/>
      <dgm:spPr/>
      <dgm:t>
        <a:bodyPr/>
        <a:lstStyle/>
        <a:p>
          <a:pPr>
            <a:lnSpc>
              <a:spcPct val="100000"/>
            </a:lnSpc>
          </a:pPr>
          <a:r>
            <a:rPr lang="en-US" dirty="0" err="1"/>
            <a:t>DiNOS</a:t>
          </a:r>
          <a:endParaRPr lang="en-US" dirty="0"/>
        </a:p>
      </dgm:t>
    </dgm:pt>
    <dgm:pt modelId="{F8C810D3-6CCC-1C47-A6E8-82A30410EB48}" type="parTrans" cxnId="{D1FD9258-0691-8045-A9DD-6622FD08806A}">
      <dgm:prSet/>
      <dgm:spPr/>
      <dgm:t>
        <a:bodyPr/>
        <a:lstStyle/>
        <a:p>
          <a:endParaRPr lang="en-US"/>
        </a:p>
      </dgm:t>
    </dgm:pt>
    <dgm:pt modelId="{3F955322-F339-6C42-91C1-3D3B9370984A}" type="sibTrans" cxnId="{D1FD9258-0691-8045-A9DD-6622FD08806A}">
      <dgm:prSet/>
      <dgm:spPr/>
      <dgm:t>
        <a:bodyPr/>
        <a:lstStyle/>
        <a:p>
          <a:endParaRPr lang="en-US"/>
        </a:p>
      </dgm:t>
    </dgm:pt>
    <dgm:pt modelId="{48D370E6-E076-A24F-912C-1253EECEB30F}">
      <dgm:prSet/>
      <dgm:spPr/>
      <dgm:t>
        <a:bodyPr/>
        <a:lstStyle/>
        <a:p>
          <a:pPr>
            <a:lnSpc>
              <a:spcPct val="100000"/>
            </a:lnSpc>
          </a:pPr>
          <a:r>
            <a:rPr lang="en-US" b="0" i="0" dirty="0"/>
            <a:t>DCM Scheduler &amp; simulator written in Java</a:t>
          </a:r>
          <a:endParaRPr lang="en-US" dirty="0"/>
        </a:p>
      </dgm:t>
    </dgm:pt>
    <dgm:pt modelId="{E38E9437-CD62-8B46-B1F9-BF4FB747E12C}" type="parTrans" cxnId="{EAF1F199-803A-3B49-A7F7-271AEC0AC921}">
      <dgm:prSet/>
      <dgm:spPr/>
      <dgm:t>
        <a:bodyPr/>
        <a:lstStyle/>
        <a:p>
          <a:endParaRPr lang="en-US"/>
        </a:p>
      </dgm:t>
    </dgm:pt>
    <dgm:pt modelId="{83BCF963-F9F7-5D4C-859A-7EF96C23DA82}" type="sibTrans" cxnId="{EAF1F199-803A-3B49-A7F7-271AEC0AC921}">
      <dgm:prSet/>
      <dgm:spPr/>
      <dgm:t>
        <a:bodyPr/>
        <a:lstStyle/>
        <a:p>
          <a:endParaRPr lang="en-US"/>
        </a:p>
      </dgm:t>
    </dgm:pt>
    <dgm:pt modelId="{139489B9-9E6C-3045-9026-91E3C987269D}">
      <dgm:prSet/>
      <dgm:spPr/>
      <dgm:t>
        <a:bodyPr/>
        <a:lstStyle/>
        <a:p>
          <a:pPr>
            <a:lnSpc>
              <a:spcPct val="100000"/>
            </a:lnSpc>
          </a:pPr>
          <a:r>
            <a:rPr lang="en-US" dirty="0"/>
            <a:t>Extended example for LD-NR; manage per-process page tables</a:t>
          </a:r>
        </a:p>
      </dgm:t>
    </dgm:pt>
    <dgm:pt modelId="{79A528D9-9299-514D-9E40-1C788E115333}" type="parTrans" cxnId="{BC7963DA-4984-A244-8EA8-609C4D559B81}">
      <dgm:prSet/>
      <dgm:spPr/>
      <dgm:t>
        <a:bodyPr/>
        <a:lstStyle/>
        <a:p>
          <a:endParaRPr lang="en-US"/>
        </a:p>
      </dgm:t>
    </dgm:pt>
    <dgm:pt modelId="{249BD028-C885-AF45-A7A5-1905BC095246}" type="sibTrans" cxnId="{BC7963DA-4984-A244-8EA8-609C4D559B81}">
      <dgm:prSet/>
      <dgm:spPr/>
      <dgm:t>
        <a:bodyPr/>
        <a:lstStyle/>
        <a:p>
          <a:endParaRPr lang="en-US"/>
        </a:p>
      </dgm:t>
    </dgm:pt>
    <dgm:pt modelId="{1A90B2BF-ABA7-4E4A-ACA2-4A7A2D4E7E9D}" type="pres">
      <dgm:prSet presAssocID="{D0A89514-73A0-4393-A02C-5F1F016F5F95}" presName="root" presStyleCnt="0">
        <dgm:presLayoutVars>
          <dgm:dir/>
          <dgm:resizeHandles val="exact"/>
        </dgm:presLayoutVars>
      </dgm:prSet>
      <dgm:spPr/>
    </dgm:pt>
    <dgm:pt modelId="{B4927A1C-A3D3-4C0A-88BD-93216357DE68}" type="pres">
      <dgm:prSet presAssocID="{E91A6AC9-6045-4BCB-90D9-2C9AFDA64A2C}" presName="compNode" presStyleCnt="0"/>
      <dgm:spPr/>
    </dgm:pt>
    <dgm:pt modelId="{8692D84B-5FB1-466E-9597-22E22F793EF3}" type="pres">
      <dgm:prSet presAssocID="{E91A6AC9-6045-4BCB-90D9-2C9AFDA64A2C}" presName="bgRect" presStyleLbl="bgShp" presStyleIdx="0" presStyleCnt="4"/>
      <dgm:spPr>
        <a:solidFill>
          <a:schemeClr val="bg2">
            <a:lumMod val="50000"/>
            <a:lumOff val="50000"/>
          </a:schemeClr>
        </a:solidFill>
        <a:ln>
          <a:noFill/>
        </a:ln>
      </dgm:spPr>
    </dgm:pt>
    <dgm:pt modelId="{198AD588-6B92-4B1C-A52D-6BD17814BEE6}" type="pres">
      <dgm:prSet presAssocID="{E91A6AC9-6045-4BCB-90D9-2C9AFDA64A2C}"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rab with solid fill"/>
        </a:ext>
      </dgm:extLst>
    </dgm:pt>
    <dgm:pt modelId="{5A612227-ECC3-4D54-86A9-EE3B9C62B9ED}" type="pres">
      <dgm:prSet presAssocID="{E91A6AC9-6045-4BCB-90D9-2C9AFDA64A2C}" presName="spaceRect" presStyleCnt="0"/>
      <dgm:spPr/>
    </dgm:pt>
    <dgm:pt modelId="{AE9A9C69-1831-4DB8-A0E7-65E7886286CE}" type="pres">
      <dgm:prSet presAssocID="{E91A6AC9-6045-4BCB-90D9-2C9AFDA64A2C}" presName="parTx" presStyleLbl="revTx" presStyleIdx="0" presStyleCnt="8">
        <dgm:presLayoutVars>
          <dgm:chMax val="0"/>
          <dgm:chPref val="0"/>
        </dgm:presLayoutVars>
      </dgm:prSet>
      <dgm:spPr/>
    </dgm:pt>
    <dgm:pt modelId="{1E20AEC8-390D-4B78-B8B7-3AE7991A8BA7}" type="pres">
      <dgm:prSet presAssocID="{E91A6AC9-6045-4BCB-90D9-2C9AFDA64A2C}" presName="desTx" presStyleLbl="revTx" presStyleIdx="1" presStyleCnt="8">
        <dgm:presLayoutVars/>
      </dgm:prSet>
      <dgm:spPr/>
    </dgm:pt>
    <dgm:pt modelId="{C607DADC-D3B6-4B1A-9B3F-6BA5E7594C56}" type="pres">
      <dgm:prSet presAssocID="{6FC99A11-5DDA-4188-9932-D9CE74FA6594}" presName="sibTrans" presStyleCnt="0"/>
      <dgm:spPr/>
    </dgm:pt>
    <dgm:pt modelId="{B9922DE2-5FDF-3C4D-9B3A-2662E67FF2EE}" type="pres">
      <dgm:prSet presAssocID="{B32E8725-CD69-4D42-ADDB-E2D9FB994248}" presName="compNode" presStyleCnt="0"/>
      <dgm:spPr/>
    </dgm:pt>
    <dgm:pt modelId="{88935249-D923-A64A-ADE3-9076DE0E623F}" type="pres">
      <dgm:prSet presAssocID="{B32E8725-CD69-4D42-ADDB-E2D9FB994248}" presName="bgRect" presStyleLbl="bgShp" presStyleIdx="1" presStyleCnt="4"/>
      <dgm:spPr>
        <a:solidFill>
          <a:schemeClr val="accent4"/>
        </a:solidFill>
      </dgm:spPr>
    </dgm:pt>
    <dgm:pt modelId="{512075E3-E4B6-C641-99F2-64049801610A}" type="pres">
      <dgm:prSet presAssocID="{B32E8725-CD69-4D42-ADDB-E2D9FB994248}" presName="iconRect" presStyleLbl="node1" presStyleIdx="1" presStyleCnt="4"/>
      <dgm:spPr>
        <a:solidFill>
          <a:schemeClr val="accent4"/>
        </a:solidFill>
        <a:ln>
          <a:noFill/>
        </a:ln>
      </dgm:spPr>
    </dgm:pt>
    <dgm:pt modelId="{7FE05056-8AE4-E741-AD3A-9DFBF50A0544}" type="pres">
      <dgm:prSet presAssocID="{B32E8725-CD69-4D42-ADDB-E2D9FB994248}" presName="spaceRect" presStyleCnt="0"/>
      <dgm:spPr/>
    </dgm:pt>
    <dgm:pt modelId="{7CFDF740-4B6D-9744-A868-732C0E63C46A}" type="pres">
      <dgm:prSet presAssocID="{B32E8725-CD69-4D42-ADDB-E2D9FB994248}" presName="parTx" presStyleLbl="revTx" presStyleIdx="2" presStyleCnt="8">
        <dgm:presLayoutVars>
          <dgm:chMax val="0"/>
          <dgm:chPref val="0"/>
        </dgm:presLayoutVars>
      </dgm:prSet>
      <dgm:spPr/>
    </dgm:pt>
    <dgm:pt modelId="{11CDDDB3-974E-6A4E-A9D4-CAFF0B50F4B9}" type="pres">
      <dgm:prSet presAssocID="{B32E8725-CD69-4D42-ADDB-E2D9FB994248}" presName="desTx" presStyleLbl="revTx" presStyleIdx="3" presStyleCnt="8">
        <dgm:presLayoutVars/>
      </dgm:prSet>
      <dgm:spPr/>
    </dgm:pt>
    <dgm:pt modelId="{94F75413-E096-AB44-AE4C-BFC21684D047}" type="pres">
      <dgm:prSet presAssocID="{3F955322-F339-6C42-91C1-3D3B9370984A}" presName="sibTrans" presStyleCnt="0"/>
      <dgm:spPr/>
    </dgm:pt>
    <dgm:pt modelId="{8B775851-143B-4D32-A54C-6B6DB27DCDA8}" type="pres">
      <dgm:prSet presAssocID="{47FEB0EA-85F6-4114-98D6-979723CA290B}" presName="compNode" presStyleCnt="0"/>
      <dgm:spPr/>
    </dgm:pt>
    <dgm:pt modelId="{D9549E54-9AB0-4F0B-942B-1EA9E051FB57}" type="pres">
      <dgm:prSet presAssocID="{47FEB0EA-85F6-4114-98D6-979723CA290B}" presName="bgRect" presStyleLbl="bgShp" presStyleIdx="2" presStyleCnt="4"/>
      <dgm:spPr>
        <a:solidFill>
          <a:schemeClr val="bg2">
            <a:lumMod val="50000"/>
            <a:lumOff val="50000"/>
          </a:schemeClr>
        </a:solidFill>
      </dgm:spPr>
    </dgm:pt>
    <dgm:pt modelId="{2732AABE-25F6-413A-B8D3-129003E301A8}" type="pres">
      <dgm:prSet presAssocID="{47FEB0EA-85F6-4114-98D6-979723CA290B}" presName="iconRect" presStyleLbl="node1" presStyleIdx="2" presStyleCnt="4"/>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ffee with solid fill"/>
        </a:ext>
      </dgm:extLst>
    </dgm:pt>
    <dgm:pt modelId="{6C3E720B-E646-45C9-9275-EF1C31ED0A60}" type="pres">
      <dgm:prSet presAssocID="{47FEB0EA-85F6-4114-98D6-979723CA290B}" presName="spaceRect" presStyleCnt="0"/>
      <dgm:spPr/>
    </dgm:pt>
    <dgm:pt modelId="{53684A80-11E1-4CF5-AF30-B414355699E2}" type="pres">
      <dgm:prSet presAssocID="{47FEB0EA-85F6-4114-98D6-979723CA290B}" presName="parTx" presStyleLbl="revTx" presStyleIdx="4" presStyleCnt="8">
        <dgm:presLayoutVars>
          <dgm:chMax val="0"/>
          <dgm:chPref val="0"/>
        </dgm:presLayoutVars>
      </dgm:prSet>
      <dgm:spPr/>
    </dgm:pt>
    <dgm:pt modelId="{5282F6A2-5539-6C4F-BA1F-2C8BC41B5B19}" type="pres">
      <dgm:prSet presAssocID="{47FEB0EA-85F6-4114-98D6-979723CA290B}" presName="desTx" presStyleLbl="revTx" presStyleIdx="5" presStyleCnt="8">
        <dgm:presLayoutVars/>
      </dgm:prSet>
      <dgm:spPr/>
    </dgm:pt>
    <dgm:pt modelId="{4EE35B6D-B392-42BE-B272-D275B86DBBAF}" type="pres">
      <dgm:prSet presAssocID="{07C7C00C-1AFC-4DDB-9BEB-565C6D9FEAEE}" presName="sibTrans" presStyleCnt="0"/>
      <dgm:spPr/>
    </dgm:pt>
    <dgm:pt modelId="{AB38179B-8DFC-449D-9560-BE9E346BD6A7}" type="pres">
      <dgm:prSet presAssocID="{3D6D544A-D9D4-49B9-8574-3C80907CA700}" presName="compNode" presStyleCnt="0"/>
      <dgm:spPr/>
    </dgm:pt>
    <dgm:pt modelId="{C57DE564-C867-4F67-A857-0B48435A5917}" type="pres">
      <dgm:prSet presAssocID="{3D6D544A-D9D4-49B9-8574-3C80907CA700}" presName="bgRect" presStyleLbl="bgShp" presStyleIdx="3" presStyleCnt="4"/>
      <dgm:spPr>
        <a:solidFill>
          <a:schemeClr val="bg2">
            <a:lumMod val="50000"/>
            <a:lumOff val="50000"/>
          </a:schemeClr>
        </a:solidFill>
      </dgm:spPr>
    </dgm:pt>
    <dgm:pt modelId="{A3C1B445-B2F0-4EF0-B2B3-11ED39E686F7}" type="pres">
      <dgm:prSet presAssocID="{3D6D544A-D9D4-49B9-8574-3C80907CA700}" presName="iconRect" presStyleLbl="node1" presStyleIdx="3"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list with solid fill"/>
        </a:ext>
      </dgm:extLst>
    </dgm:pt>
    <dgm:pt modelId="{5CEA9AD1-25D4-4B20-99BE-375EB74F5C10}" type="pres">
      <dgm:prSet presAssocID="{3D6D544A-D9D4-49B9-8574-3C80907CA700}" presName="spaceRect" presStyleCnt="0"/>
      <dgm:spPr/>
    </dgm:pt>
    <dgm:pt modelId="{2BD1281E-F47C-441A-8131-8BFD4BB791AC}" type="pres">
      <dgm:prSet presAssocID="{3D6D544A-D9D4-49B9-8574-3C80907CA700}" presName="parTx" presStyleLbl="revTx" presStyleIdx="6" presStyleCnt="8">
        <dgm:presLayoutVars>
          <dgm:chMax val="0"/>
          <dgm:chPref val="0"/>
        </dgm:presLayoutVars>
      </dgm:prSet>
      <dgm:spPr/>
    </dgm:pt>
    <dgm:pt modelId="{027FC4A6-1974-4B0D-B576-622B51196F58}" type="pres">
      <dgm:prSet presAssocID="{3D6D544A-D9D4-49B9-8574-3C80907CA700}" presName="desTx" presStyleLbl="revTx" presStyleIdx="7" presStyleCnt="8">
        <dgm:presLayoutVars/>
      </dgm:prSet>
      <dgm:spPr/>
    </dgm:pt>
  </dgm:ptLst>
  <dgm:cxnLst>
    <dgm:cxn modelId="{66D4000F-FDB5-4E63-819A-A487FB0E18AE}" type="presOf" srcId="{3F7E6906-0EB0-49D6-BDED-E8055F346B97}" destId="{027FC4A6-1974-4B0D-B576-622B51196F58}" srcOrd="0" destOrd="1" presId="urn:microsoft.com/office/officeart/2018/2/layout/IconVerticalSolidList"/>
    <dgm:cxn modelId="{92B1871E-1A19-094C-9797-5DCAF37F2BFF}" type="presOf" srcId="{139489B9-9E6C-3045-9026-91E3C987269D}" destId="{11CDDDB3-974E-6A4E-A9D4-CAFF0B50F4B9}" srcOrd="0" destOrd="0" presId="urn:microsoft.com/office/officeart/2018/2/layout/IconVerticalSolidList"/>
    <dgm:cxn modelId="{4F460D3D-485B-4ECB-94A9-FBDE7133AB8A}" type="presOf" srcId="{E91A6AC9-6045-4BCB-90D9-2C9AFDA64A2C}" destId="{AE9A9C69-1831-4DB8-A0E7-65E7886286CE}" srcOrd="0" destOrd="0" presId="urn:microsoft.com/office/officeart/2018/2/layout/IconVerticalSolidList"/>
    <dgm:cxn modelId="{B6BD8642-2221-453A-AB36-7FA7B3C870C3}" srcId="{D0A89514-73A0-4393-A02C-5F1F016F5F95}" destId="{47FEB0EA-85F6-4114-98D6-979723CA290B}" srcOrd="2" destOrd="0" parTransId="{7FE4F5E7-D98D-44C7-BAE7-E745AF452E39}" sibTransId="{07C7C00C-1AFC-4DDB-9BEB-565C6D9FEAEE}"/>
    <dgm:cxn modelId="{911D0747-FC34-46BF-B22C-C26DA9EA7BB6}" type="presOf" srcId="{D0A89514-73A0-4393-A02C-5F1F016F5F95}" destId="{1A90B2BF-ABA7-4E4A-ACA2-4A7A2D4E7E9D}" srcOrd="0" destOrd="0" presId="urn:microsoft.com/office/officeart/2018/2/layout/IconVerticalSolidList"/>
    <dgm:cxn modelId="{CAC20548-EEA8-470C-8A84-DB73F30EF066}" srcId="{3D6D544A-D9D4-49B9-8574-3C80907CA700}" destId="{2321F2FA-DE0B-440C-B4BB-51AD52CEDB40}" srcOrd="0" destOrd="0" parTransId="{C7BFBB19-F5AE-458B-93A6-AC005B8CA9A7}" sibTransId="{BBFC4431-521C-487A-B0F4-850DF5D2905E}"/>
    <dgm:cxn modelId="{0C01EE49-017A-4511-A4AF-2616C371A599}" srcId="{E91A6AC9-6045-4BCB-90D9-2C9AFDA64A2C}" destId="{ECD25F52-87E4-426D-B90D-48962B3396F3}" srcOrd="0" destOrd="0" parTransId="{DDFD7EBE-EC54-442F-AA1F-FC0D0E0900BC}" sibTransId="{3D1F1913-8496-4FDA-A71D-BE720FFD613C}"/>
    <dgm:cxn modelId="{63AF9856-E32F-45D3-9C2E-F348A5659C7C}" type="presOf" srcId="{ECD25F52-87E4-426D-B90D-48962B3396F3}" destId="{1E20AEC8-390D-4B78-B8B7-3AE7991A8BA7}" srcOrd="0" destOrd="0" presId="urn:microsoft.com/office/officeart/2018/2/layout/IconVerticalSolidList"/>
    <dgm:cxn modelId="{D1FD9258-0691-8045-A9DD-6622FD08806A}" srcId="{D0A89514-73A0-4393-A02C-5F1F016F5F95}" destId="{B32E8725-CD69-4D42-ADDB-E2D9FB994248}" srcOrd="1" destOrd="0" parTransId="{F8C810D3-6CCC-1C47-A6E8-82A30410EB48}" sibTransId="{3F955322-F339-6C42-91C1-3D3B9370984A}"/>
    <dgm:cxn modelId="{11052F5A-E333-4962-8E51-02885152D427}" srcId="{D0A89514-73A0-4393-A02C-5F1F016F5F95}" destId="{E91A6AC9-6045-4BCB-90D9-2C9AFDA64A2C}" srcOrd="0" destOrd="0" parTransId="{5C9027D1-5AD3-495C-9ED1-227DB51DD8BE}" sibTransId="{6FC99A11-5DDA-4188-9932-D9CE74FA6594}"/>
    <dgm:cxn modelId="{46E4DC7D-4573-4446-A903-49A60DC025FD}" type="presOf" srcId="{48D370E6-E076-A24F-912C-1253EECEB30F}" destId="{5282F6A2-5539-6C4F-BA1F-2C8BC41B5B19}" srcOrd="0" destOrd="0" presId="urn:microsoft.com/office/officeart/2018/2/layout/IconVerticalSolidList"/>
    <dgm:cxn modelId="{EAF1F199-803A-3B49-A7F7-271AEC0AC921}" srcId="{47FEB0EA-85F6-4114-98D6-979723CA290B}" destId="{48D370E6-E076-A24F-912C-1253EECEB30F}" srcOrd="0" destOrd="0" parTransId="{E38E9437-CD62-8B46-B1F9-BF4FB747E12C}" sibTransId="{83BCF963-F9F7-5D4C-859A-7EF96C23DA82}"/>
    <dgm:cxn modelId="{6EB37C9B-C709-4723-90CF-76B45AA616E1}" type="presOf" srcId="{2321F2FA-DE0B-440C-B4BB-51AD52CEDB40}" destId="{027FC4A6-1974-4B0D-B576-622B51196F58}" srcOrd="0" destOrd="0" presId="urn:microsoft.com/office/officeart/2018/2/layout/IconVerticalSolidList"/>
    <dgm:cxn modelId="{07F8EEA9-DEE7-4DE6-B751-5D0310E38E2A}" srcId="{3D6D544A-D9D4-49B9-8574-3C80907CA700}" destId="{3F7E6906-0EB0-49D6-BDED-E8055F346B97}" srcOrd="1" destOrd="0" parTransId="{931D6EC8-39DF-42C0-8F6E-171153DD0E49}" sibTransId="{C7966E53-8997-44D4-92C0-49F357884955}"/>
    <dgm:cxn modelId="{99C95FCD-2E39-47B8-8AE4-C3C526A927A4}" srcId="{D0A89514-73A0-4393-A02C-5F1F016F5F95}" destId="{3D6D544A-D9D4-49B9-8574-3C80907CA700}" srcOrd="3" destOrd="0" parTransId="{E9305B6F-E126-4094-B406-23EEA3D76BC5}" sibTransId="{3D6C01CE-B46C-45AD-A9B5-9E1821CA88E9}"/>
    <dgm:cxn modelId="{B5E302CF-2E49-4D9C-8953-459F829B69E0}" type="presOf" srcId="{47FEB0EA-85F6-4114-98D6-979723CA290B}" destId="{53684A80-11E1-4CF5-AF30-B414355699E2}" srcOrd="0" destOrd="0" presId="urn:microsoft.com/office/officeart/2018/2/layout/IconVerticalSolidList"/>
    <dgm:cxn modelId="{14C848CF-6B04-4B2F-BE9A-8018A03A6D10}" type="presOf" srcId="{3D6D544A-D9D4-49B9-8574-3C80907CA700}" destId="{2BD1281E-F47C-441A-8131-8BFD4BB791AC}" srcOrd="0" destOrd="0" presId="urn:microsoft.com/office/officeart/2018/2/layout/IconVerticalSolidList"/>
    <dgm:cxn modelId="{BC7963DA-4984-A244-8EA8-609C4D559B81}" srcId="{B32E8725-CD69-4D42-ADDB-E2D9FB994248}" destId="{139489B9-9E6C-3045-9026-91E3C987269D}" srcOrd="0" destOrd="0" parTransId="{79A528D9-9299-514D-9E40-1C788E115333}" sibTransId="{249BD028-C885-AF45-A7A5-1905BC095246}"/>
    <dgm:cxn modelId="{7BCA99EA-A242-ED4C-8633-7938B88BEA14}" type="presOf" srcId="{B32E8725-CD69-4D42-ADDB-E2D9FB994248}" destId="{7CFDF740-4B6D-9744-A868-732C0E63C46A}" srcOrd="0" destOrd="0" presId="urn:microsoft.com/office/officeart/2018/2/layout/IconVerticalSolidList"/>
    <dgm:cxn modelId="{072E541A-F076-4E05-B728-FB1AF1C28BF6}" type="presParOf" srcId="{1A90B2BF-ABA7-4E4A-ACA2-4A7A2D4E7E9D}" destId="{B4927A1C-A3D3-4C0A-88BD-93216357DE68}" srcOrd="0" destOrd="0" presId="urn:microsoft.com/office/officeart/2018/2/layout/IconVerticalSolidList"/>
    <dgm:cxn modelId="{10E334EB-B0BC-4155-9FF9-1AE5E9CAD802}" type="presParOf" srcId="{B4927A1C-A3D3-4C0A-88BD-93216357DE68}" destId="{8692D84B-5FB1-466E-9597-22E22F793EF3}" srcOrd="0" destOrd="0" presId="urn:microsoft.com/office/officeart/2018/2/layout/IconVerticalSolidList"/>
    <dgm:cxn modelId="{B338A60E-9D4C-4755-B772-3E47987EFD4F}" type="presParOf" srcId="{B4927A1C-A3D3-4C0A-88BD-93216357DE68}" destId="{198AD588-6B92-4B1C-A52D-6BD17814BEE6}" srcOrd="1" destOrd="0" presId="urn:microsoft.com/office/officeart/2018/2/layout/IconVerticalSolidList"/>
    <dgm:cxn modelId="{D39E2FAC-16F9-4EF0-99A5-974D7AA16026}" type="presParOf" srcId="{B4927A1C-A3D3-4C0A-88BD-93216357DE68}" destId="{5A612227-ECC3-4D54-86A9-EE3B9C62B9ED}" srcOrd="2" destOrd="0" presId="urn:microsoft.com/office/officeart/2018/2/layout/IconVerticalSolidList"/>
    <dgm:cxn modelId="{3394F63A-6E1C-47AB-B737-F9E33D2CD7A0}" type="presParOf" srcId="{B4927A1C-A3D3-4C0A-88BD-93216357DE68}" destId="{AE9A9C69-1831-4DB8-A0E7-65E7886286CE}" srcOrd="3" destOrd="0" presId="urn:microsoft.com/office/officeart/2018/2/layout/IconVerticalSolidList"/>
    <dgm:cxn modelId="{0728EF2D-AAB6-4469-8811-42DFCC23292A}" type="presParOf" srcId="{B4927A1C-A3D3-4C0A-88BD-93216357DE68}" destId="{1E20AEC8-390D-4B78-B8B7-3AE7991A8BA7}" srcOrd="4" destOrd="0" presId="urn:microsoft.com/office/officeart/2018/2/layout/IconVerticalSolidList"/>
    <dgm:cxn modelId="{78ECBD63-FCE9-4D6C-89BA-577C46D3301D}" type="presParOf" srcId="{1A90B2BF-ABA7-4E4A-ACA2-4A7A2D4E7E9D}" destId="{C607DADC-D3B6-4B1A-9B3F-6BA5E7594C56}" srcOrd="1" destOrd="0" presId="urn:microsoft.com/office/officeart/2018/2/layout/IconVerticalSolidList"/>
    <dgm:cxn modelId="{90168293-0535-5143-9CE4-CDC9E6AA75A7}" type="presParOf" srcId="{1A90B2BF-ABA7-4E4A-ACA2-4A7A2D4E7E9D}" destId="{B9922DE2-5FDF-3C4D-9B3A-2662E67FF2EE}" srcOrd="2" destOrd="0" presId="urn:microsoft.com/office/officeart/2018/2/layout/IconVerticalSolidList"/>
    <dgm:cxn modelId="{B873964B-5D2D-9F4C-BB11-BA1D4652F7B3}" type="presParOf" srcId="{B9922DE2-5FDF-3C4D-9B3A-2662E67FF2EE}" destId="{88935249-D923-A64A-ADE3-9076DE0E623F}" srcOrd="0" destOrd="0" presId="urn:microsoft.com/office/officeart/2018/2/layout/IconVerticalSolidList"/>
    <dgm:cxn modelId="{3094098E-1E15-3442-A536-5543EC27747D}" type="presParOf" srcId="{B9922DE2-5FDF-3C4D-9B3A-2662E67FF2EE}" destId="{512075E3-E4B6-C641-99F2-64049801610A}" srcOrd="1" destOrd="0" presId="urn:microsoft.com/office/officeart/2018/2/layout/IconVerticalSolidList"/>
    <dgm:cxn modelId="{C730C2CF-2F7F-A744-9BB6-1EE8D0352C07}" type="presParOf" srcId="{B9922DE2-5FDF-3C4D-9B3A-2662E67FF2EE}" destId="{7FE05056-8AE4-E741-AD3A-9DFBF50A0544}" srcOrd="2" destOrd="0" presId="urn:microsoft.com/office/officeart/2018/2/layout/IconVerticalSolidList"/>
    <dgm:cxn modelId="{E7E4EB17-3DD2-114B-ABD5-2273E78D1316}" type="presParOf" srcId="{B9922DE2-5FDF-3C4D-9B3A-2662E67FF2EE}" destId="{7CFDF740-4B6D-9744-A868-732C0E63C46A}" srcOrd="3" destOrd="0" presId="urn:microsoft.com/office/officeart/2018/2/layout/IconVerticalSolidList"/>
    <dgm:cxn modelId="{5F53360E-5D67-AA4A-8D69-3E647E9A636F}" type="presParOf" srcId="{B9922DE2-5FDF-3C4D-9B3A-2662E67FF2EE}" destId="{11CDDDB3-974E-6A4E-A9D4-CAFF0B50F4B9}" srcOrd="4" destOrd="0" presId="urn:microsoft.com/office/officeart/2018/2/layout/IconVerticalSolidList"/>
    <dgm:cxn modelId="{F1A738CF-62F4-0446-9D27-4AF4D1C30662}" type="presParOf" srcId="{1A90B2BF-ABA7-4E4A-ACA2-4A7A2D4E7E9D}" destId="{94F75413-E096-AB44-AE4C-BFC21684D047}" srcOrd="3" destOrd="0" presId="urn:microsoft.com/office/officeart/2018/2/layout/IconVerticalSolidList"/>
    <dgm:cxn modelId="{7E26167B-9559-45F0-9125-B16355B8B4A0}" type="presParOf" srcId="{1A90B2BF-ABA7-4E4A-ACA2-4A7A2D4E7E9D}" destId="{8B775851-143B-4D32-A54C-6B6DB27DCDA8}" srcOrd="4" destOrd="0" presId="urn:microsoft.com/office/officeart/2018/2/layout/IconVerticalSolidList"/>
    <dgm:cxn modelId="{B8B3A690-5A07-41B1-B123-AC851FE813B4}" type="presParOf" srcId="{8B775851-143B-4D32-A54C-6B6DB27DCDA8}" destId="{D9549E54-9AB0-4F0B-942B-1EA9E051FB57}" srcOrd="0" destOrd="0" presId="urn:microsoft.com/office/officeart/2018/2/layout/IconVerticalSolidList"/>
    <dgm:cxn modelId="{E5DFFE54-FAAE-426E-9197-259CEBAB1B33}" type="presParOf" srcId="{8B775851-143B-4D32-A54C-6B6DB27DCDA8}" destId="{2732AABE-25F6-413A-B8D3-129003E301A8}" srcOrd="1" destOrd="0" presId="urn:microsoft.com/office/officeart/2018/2/layout/IconVerticalSolidList"/>
    <dgm:cxn modelId="{7E257991-FA0D-4588-8BB3-7CA90170F908}" type="presParOf" srcId="{8B775851-143B-4D32-A54C-6B6DB27DCDA8}" destId="{6C3E720B-E646-45C9-9275-EF1C31ED0A60}" srcOrd="2" destOrd="0" presId="urn:microsoft.com/office/officeart/2018/2/layout/IconVerticalSolidList"/>
    <dgm:cxn modelId="{C85A1821-51B4-4D59-9893-094BB1AE36AE}" type="presParOf" srcId="{8B775851-143B-4D32-A54C-6B6DB27DCDA8}" destId="{53684A80-11E1-4CF5-AF30-B414355699E2}" srcOrd="3" destOrd="0" presId="urn:microsoft.com/office/officeart/2018/2/layout/IconVerticalSolidList"/>
    <dgm:cxn modelId="{94B57885-49CC-6142-A5C9-680B6515EDF7}" type="presParOf" srcId="{8B775851-143B-4D32-A54C-6B6DB27DCDA8}" destId="{5282F6A2-5539-6C4F-BA1F-2C8BC41B5B19}" srcOrd="4" destOrd="0" presId="urn:microsoft.com/office/officeart/2018/2/layout/IconVerticalSolidList"/>
    <dgm:cxn modelId="{5CBC7FAA-C9E4-4D96-AFD4-6CE010F2AA83}" type="presParOf" srcId="{1A90B2BF-ABA7-4E4A-ACA2-4A7A2D4E7E9D}" destId="{4EE35B6D-B392-42BE-B272-D275B86DBBAF}" srcOrd="5" destOrd="0" presId="urn:microsoft.com/office/officeart/2018/2/layout/IconVerticalSolidList"/>
    <dgm:cxn modelId="{0C6B7858-D41C-4EC2-B69B-88D05A0E2A66}" type="presParOf" srcId="{1A90B2BF-ABA7-4E4A-ACA2-4A7A2D4E7E9D}" destId="{AB38179B-8DFC-449D-9560-BE9E346BD6A7}" srcOrd="6" destOrd="0" presId="urn:microsoft.com/office/officeart/2018/2/layout/IconVerticalSolidList"/>
    <dgm:cxn modelId="{37EAFFC4-2279-4D0D-B236-200A3CC0204D}" type="presParOf" srcId="{AB38179B-8DFC-449D-9560-BE9E346BD6A7}" destId="{C57DE564-C867-4F67-A857-0B48435A5917}" srcOrd="0" destOrd="0" presId="urn:microsoft.com/office/officeart/2018/2/layout/IconVerticalSolidList"/>
    <dgm:cxn modelId="{258966CA-0661-4400-BEEB-498A0A0922A6}" type="presParOf" srcId="{AB38179B-8DFC-449D-9560-BE9E346BD6A7}" destId="{A3C1B445-B2F0-4EF0-B2B3-11ED39E686F7}" srcOrd="1" destOrd="0" presId="urn:microsoft.com/office/officeart/2018/2/layout/IconVerticalSolidList"/>
    <dgm:cxn modelId="{B70EA97B-34E6-403C-BC06-A65095233ABA}" type="presParOf" srcId="{AB38179B-8DFC-449D-9560-BE9E346BD6A7}" destId="{5CEA9AD1-25D4-4B20-99BE-375EB74F5C10}" srcOrd="2" destOrd="0" presId="urn:microsoft.com/office/officeart/2018/2/layout/IconVerticalSolidList"/>
    <dgm:cxn modelId="{1150786F-5E2F-4D56-9C26-B66BD9ACF55D}" type="presParOf" srcId="{AB38179B-8DFC-449D-9560-BE9E346BD6A7}" destId="{2BD1281E-F47C-441A-8131-8BFD4BB791AC}" srcOrd="3" destOrd="0" presId="urn:microsoft.com/office/officeart/2018/2/layout/IconVerticalSolidList"/>
    <dgm:cxn modelId="{983E4DA4-60F4-448C-9717-E81E4E1E9384}" type="presParOf" srcId="{AB38179B-8DFC-449D-9560-BE9E346BD6A7}" destId="{027FC4A6-1974-4B0D-B576-622B51196F5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055B86-EE7A-8D4D-9FAC-9724F51E375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E023374A-1D2B-E74A-9934-C9F6F6FD45EE}">
      <dgm:prSet phldrT="[Text]"/>
      <dgm:spPr>
        <a:solidFill>
          <a:srgbClr val="BFB07D"/>
        </a:solidFill>
        <a:ln>
          <a:solidFill>
            <a:schemeClr val="bg1"/>
          </a:solidFill>
        </a:ln>
      </dgm:spPr>
      <dgm:t>
        <a:bodyPr/>
        <a:lstStyle/>
        <a:p>
          <a:r>
            <a:rPr lang="en-US">
              <a:solidFill>
                <a:schemeClr val="bg1"/>
              </a:solidFill>
            </a:rPr>
            <a:t>Application</a:t>
          </a:r>
          <a:endParaRPr lang="en-US" dirty="0">
            <a:solidFill>
              <a:schemeClr val="bg1"/>
            </a:solidFill>
          </a:endParaRPr>
        </a:p>
      </dgm:t>
    </dgm:pt>
    <dgm:pt modelId="{F810EA32-5FB4-8F4F-996E-6751350E44E5}" type="parTrans" cxnId="{A8CE365B-E1BE-2E46-B755-2A26A289C9F2}">
      <dgm:prSet/>
      <dgm:spPr/>
      <dgm:t>
        <a:bodyPr/>
        <a:lstStyle/>
        <a:p>
          <a:endParaRPr lang="en-US"/>
        </a:p>
      </dgm:t>
    </dgm:pt>
    <dgm:pt modelId="{DCCF63A6-2350-7D48-8AB7-A86A2B4450CB}" type="sibTrans" cxnId="{A8CE365B-E1BE-2E46-B755-2A26A289C9F2}">
      <dgm:prSet/>
      <dgm:spPr/>
      <dgm:t>
        <a:bodyPr/>
        <a:lstStyle/>
        <a:p>
          <a:endParaRPr lang="en-US"/>
        </a:p>
      </dgm:t>
    </dgm:pt>
    <dgm:pt modelId="{2B0BDAE4-F3F6-AB4B-8EA2-411793DC4AEE}">
      <dgm:prSet phldrT="[Text]"/>
      <dgm:spPr>
        <a:ln>
          <a:solidFill>
            <a:schemeClr val="bg1"/>
          </a:solidFill>
        </a:ln>
      </dgm:spPr>
      <dgm:t>
        <a:bodyPr/>
        <a:lstStyle/>
        <a:p>
          <a:r>
            <a:rPr lang="en-US">
              <a:solidFill>
                <a:schemeClr val="bg1"/>
              </a:solidFill>
            </a:rPr>
            <a:t>Container Runtime</a:t>
          </a:r>
          <a:endParaRPr lang="en-US" dirty="0">
            <a:solidFill>
              <a:schemeClr val="bg1"/>
            </a:solidFill>
          </a:endParaRPr>
        </a:p>
      </dgm:t>
    </dgm:pt>
    <dgm:pt modelId="{27ADC4D0-FB6A-C44E-A577-FB978C49188C}" type="parTrans" cxnId="{672AD610-0A9F-1541-8B7A-4B579A3D168D}">
      <dgm:prSet/>
      <dgm:spPr/>
      <dgm:t>
        <a:bodyPr/>
        <a:lstStyle/>
        <a:p>
          <a:endParaRPr lang="en-US"/>
        </a:p>
      </dgm:t>
    </dgm:pt>
    <dgm:pt modelId="{2BA60425-99C7-5C47-8086-269B89F401D3}" type="sibTrans" cxnId="{672AD610-0A9F-1541-8B7A-4B579A3D168D}">
      <dgm:prSet/>
      <dgm:spPr/>
      <dgm:t>
        <a:bodyPr/>
        <a:lstStyle/>
        <a:p>
          <a:endParaRPr lang="en-US"/>
        </a:p>
      </dgm:t>
    </dgm:pt>
    <dgm:pt modelId="{C6173FD3-5E6D-EA4D-95F9-FC5CA3463AFF}">
      <dgm:prSet phldrT="[Text]"/>
      <dgm:spPr>
        <a:solidFill>
          <a:schemeClr val="accent2">
            <a:alpha val="90000"/>
          </a:schemeClr>
        </a:solidFill>
      </dgm:spPr>
      <dgm:t>
        <a:bodyPr/>
        <a:lstStyle/>
        <a:p>
          <a:r>
            <a:rPr lang="en-US" dirty="0"/>
            <a:t>Provided by the cloud customer. Includes code or binaries; may also include a container image</a:t>
          </a:r>
        </a:p>
      </dgm:t>
    </dgm:pt>
    <dgm:pt modelId="{E8D189C3-EF3D-3A45-ACF1-6540AF8C79BE}" type="parTrans" cxnId="{69431FA4-EA85-6F4A-BBBD-C46C31B1F6F5}">
      <dgm:prSet/>
      <dgm:spPr/>
      <dgm:t>
        <a:bodyPr/>
        <a:lstStyle/>
        <a:p>
          <a:endParaRPr lang="en-US"/>
        </a:p>
      </dgm:t>
    </dgm:pt>
    <dgm:pt modelId="{87DFC10A-8821-974C-B0CE-26ED7981F6C6}" type="sibTrans" cxnId="{69431FA4-EA85-6F4A-BBBD-C46C31B1F6F5}">
      <dgm:prSet/>
      <dgm:spPr/>
      <dgm:t>
        <a:bodyPr/>
        <a:lstStyle/>
        <a:p>
          <a:endParaRPr lang="en-US"/>
        </a:p>
      </dgm:t>
    </dgm:pt>
    <dgm:pt modelId="{5C8EE2BE-FB39-B344-AA3F-F10DE9DB5F8C}">
      <dgm:prSet phldrT="[Text]"/>
      <dgm:spPr>
        <a:solidFill>
          <a:schemeClr val="accent5">
            <a:alpha val="90000"/>
          </a:schemeClr>
        </a:solidFill>
      </dgm:spPr>
      <dgm:t>
        <a:bodyPr/>
        <a:lstStyle/>
        <a:p>
          <a:r>
            <a:rPr lang="en-US"/>
            <a:t>A construct used to provide a consistent deployment environment, isolation, and resource limitsOS</a:t>
          </a:r>
          <a:endParaRPr lang="en-US" dirty="0"/>
        </a:p>
      </dgm:t>
    </dgm:pt>
    <dgm:pt modelId="{9E716081-DFBC-724B-B68C-B96752BE1A76}" type="parTrans" cxnId="{C86E44D0-AE6E-1E49-815D-59FA4198BBCD}">
      <dgm:prSet/>
      <dgm:spPr/>
      <dgm:t>
        <a:bodyPr/>
        <a:lstStyle/>
        <a:p>
          <a:endParaRPr lang="en-US"/>
        </a:p>
      </dgm:t>
    </dgm:pt>
    <dgm:pt modelId="{94710EBC-4B53-2545-A213-091196B7AAD3}" type="sibTrans" cxnId="{C86E44D0-AE6E-1E49-815D-59FA4198BBCD}">
      <dgm:prSet/>
      <dgm:spPr/>
      <dgm:t>
        <a:bodyPr/>
        <a:lstStyle/>
        <a:p>
          <a:endParaRPr lang="en-US"/>
        </a:p>
      </dgm:t>
    </dgm:pt>
    <dgm:pt modelId="{44EB3B06-4593-4148-9D6C-D2AA278BE3B1}">
      <dgm:prSet phldrT="[Text]"/>
      <dgm:spPr>
        <a:solidFill>
          <a:schemeClr val="accent5">
            <a:alpha val="90000"/>
          </a:schemeClr>
        </a:solidFill>
      </dgm:spPr>
      <dgm:t>
        <a:bodyPr/>
        <a:lstStyle/>
        <a:p>
          <a:r>
            <a:rPr lang="en-US" dirty="0"/>
            <a:t>The operating system running on a host used to deploy containers</a:t>
          </a:r>
        </a:p>
      </dgm:t>
    </dgm:pt>
    <dgm:pt modelId="{23EBCFE5-AA4F-0F49-ABD9-149856B69D33}" type="parTrans" cxnId="{5CDA5BFB-32A5-2B40-AD1E-A5E7275C354A}">
      <dgm:prSet/>
      <dgm:spPr/>
      <dgm:t>
        <a:bodyPr/>
        <a:lstStyle/>
        <a:p>
          <a:endParaRPr lang="en-US"/>
        </a:p>
      </dgm:t>
    </dgm:pt>
    <dgm:pt modelId="{D921A35C-17B2-8A44-A6C2-C23572428AD8}" type="sibTrans" cxnId="{5CDA5BFB-32A5-2B40-AD1E-A5E7275C354A}">
      <dgm:prSet/>
      <dgm:spPr/>
      <dgm:t>
        <a:bodyPr/>
        <a:lstStyle/>
        <a:p>
          <a:endParaRPr lang="en-US"/>
        </a:p>
      </dgm:t>
    </dgm:pt>
    <dgm:pt modelId="{C86FA347-B6B1-EB42-896D-DDE759C3A103}">
      <dgm:prSet phldrT="[Text]"/>
      <dgm:spPr>
        <a:ln>
          <a:solidFill>
            <a:schemeClr val="bg1"/>
          </a:solidFill>
        </a:ln>
      </dgm:spPr>
      <dgm:t>
        <a:bodyPr/>
        <a:lstStyle/>
        <a:p>
          <a:r>
            <a:rPr lang="en-US">
              <a:solidFill>
                <a:schemeClr val="bg1"/>
              </a:solidFill>
            </a:rPr>
            <a:t>Framework</a:t>
          </a:r>
          <a:endParaRPr lang="en-US" dirty="0">
            <a:solidFill>
              <a:schemeClr val="bg1"/>
            </a:solidFill>
          </a:endParaRPr>
        </a:p>
      </dgm:t>
    </dgm:pt>
    <dgm:pt modelId="{7532E547-025A-7946-AE3F-80B60914314E}" type="parTrans" cxnId="{C62B8B9A-4FC7-E44E-B8D4-79F5578CB0BE}">
      <dgm:prSet/>
      <dgm:spPr/>
      <dgm:t>
        <a:bodyPr/>
        <a:lstStyle/>
        <a:p>
          <a:endParaRPr lang="en-US"/>
        </a:p>
      </dgm:t>
    </dgm:pt>
    <dgm:pt modelId="{3BBB4630-8142-7646-940D-0A9BD9FAB872}" type="sibTrans" cxnId="{C62B8B9A-4FC7-E44E-B8D4-79F5578CB0BE}">
      <dgm:prSet/>
      <dgm:spPr/>
      <dgm:t>
        <a:bodyPr/>
        <a:lstStyle/>
        <a:p>
          <a:endParaRPr lang="en-US"/>
        </a:p>
      </dgm:t>
    </dgm:pt>
    <dgm:pt modelId="{612784E4-60CC-EB40-B34F-46438ECED87B}">
      <dgm:prSet phldrT="[Text]"/>
      <dgm:spPr>
        <a:solidFill>
          <a:schemeClr val="accent5">
            <a:alpha val="90000"/>
          </a:schemeClr>
        </a:solidFill>
      </dgm:spPr>
      <dgm:t>
        <a:bodyPr/>
        <a:lstStyle/>
        <a:p>
          <a:r>
            <a:rPr lang="en-US"/>
            <a:t>Controls execution details of how the application is run</a:t>
          </a:r>
          <a:endParaRPr lang="en-US" dirty="0"/>
        </a:p>
      </dgm:t>
    </dgm:pt>
    <dgm:pt modelId="{506EE3FE-EB87-2E4E-B4AC-77672E39A6F2}" type="parTrans" cxnId="{6424BD9C-7AFC-CD4F-A8DD-930746A323EB}">
      <dgm:prSet/>
      <dgm:spPr/>
      <dgm:t>
        <a:bodyPr/>
        <a:lstStyle/>
        <a:p>
          <a:endParaRPr lang="en-US"/>
        </a:p>
      </dgm:t>
    </dgm:pt>
    <dgm:pt modelId="{002E3127-6F95-084C-AB9F-7E88960DCD4F}" type="sibTrans" cxnId="{6424BD9C-7AFC-CD4F-A8DD-930746A323EB}">
      <dgm:prSet/>
      <dgm:spPr/>
      <dgm:t>
        <a:bodyPr/>
        <a:lstStyle/>
        <a:p>
          <a:endParaRPr lang="en-US"/>
        </a:p>
      </dgm:t>
    </dgm:pt>
    <dgm:pt modelId="{8E974B84-1798-454D-B6CE-0DBD5653E43B}">
      <dgm:prSet phldrT="[Text]"/>
      <dgm:spPr>
        <a:ln>
          <a:solidFill>
            <a:schemeClr val="bg1"/>
          </a:solidFill>
        </a:ln>
      </dgm:spPr>
      <dgm:t>
        <a:bodyPr/>
        <a:lstStyle/>
        <a:p>
          <a:r>
            <a:rPr lang="en-US" dirty="0">
              <a:solidFill>
                <a:schemeClr val="bg1"/>
              </a:solidFill>
            </a:rPr>
            <a:t>Operating System</a:t>
          </a:r>
        </a:p>
      </dgm:t>
    </dgm:pt>
    <dgm:pt modelId="{154D0F3B-961A-9C4A-8895-8187FF7533C4}" type="parTrans" cxnId="{DE370EAE-143D-6144-A48F-36A9D96BE602}">
      <dgm:prSet/>
      <dgm:spPr/>
      <dgm:t>
        <a:bodyPr/>
        <a:lstStyle/>
        <a:p>
          <a:endParaRPr lang="en-US"/>
        </a:p>
      </dgm:t>
    </dgm:pt>
    <dgm:pt modelId="{C231CFBD-829B-2841-8A28-C83659DF24E6}" type="sibTrans" cxnId="{DE370EAE-143D-6144-A48F-36A9D96BE602}">
      <dgm:prSet/>
      <dgm:spPr/>
      <dgm:t>
        <a:bodyPr/>
        <a:lstStyle/>
        <a:p>
          <a:endParaRPr lang="en-US"/>
        </a:p>
      </dgm:t>
    </dgm:pt>
    <dgm:pt modelId="{A146E01B-8C83-E240-9E84-05FB6798EF1A}">
      <dgm:prSet phldrT="[Text]"/>
      <dgm:spPr>
        <a:ln>
          <a:solidFill>
            <a:schemeClr val="bg1"/>
          </a:solidFill>
        </a:ln>
      </dgm:spPr>
      <dgm:t>
        <a:bodyPr/>
        <a:lstStyle/>
        <a:p>
          <a:r>
            <a:rPr lang="en-US">
              <a:solidFill>
                <a:schemeClr val="bg1"/>
              </a:solidFill>
            </a:rPr>
            <a:t>Hardware</a:t>
          </a:r>
          <a:endParaRPr lang="en-US" dirty="0">
            <a:solidFill>
              <a:schemeClr val="bg1"/>
            </a:solidFill>
          </a:endParaRPr>
        </a:p>
      </dgm:t>
    </dgm:pt>
    <dgm:pt modelId="{0806DB24-B5E8-9F41-B519-B5036D719C62}" type="parTrans" cxnId="{5B81D2DB-89D0-3B4F-8DF1-F75FC1B2579D}">
      <dgm:prSet/>
      <dgm:spPr/>
      <dgm:t>
        <a:bodyPr/>
        <a:lstStyle/>
        <a:p>
          <a:endParaRPr lang="en-US"/>
        </a:p>
      </dgm:t>
    </dgm:pt>
    <dgm:pt modelId="{9ADE17BC-E899-C045-9A6B-3E0AA17DA5F7}" type="sibTrans" cxnId="{5B81D2DB-89D0-3B4F-8DF1-F75FC1B2579D}">
      <dgm:prSet/>
      <dgm:spPr/>
      <dgm:t>
        <a:bodyPr/>
        <a:lstStyle/>
        <a:p>
          <a:endParaRPr lang="en-US"/>
        </a:p>
      </dgm:t>
    </dgm:pt>
    <dgm:pt modelId="{7C418748-7295-8744-802C-8D9B2C80A42A}">
      <dgm:prSet phldrT="[Text]"/>
      <dgm:spPr>
        <a:solidFill>
          <a:schemeClr val="accent5">
            <a:alpha val="90000"/>
          </a:schemeClr>
        </a:solidFill>
      </dgm:spPr>
      <dgm:t>
        <a:bodyPr/>
        <a:lstStyle/>
        <a:p>
          <a:r>
            <a:rPr lang="en-US"/>
            <a:t>The physical resources available</a:t>
          </a:r>
          <a:endParaRPr lang="en-US" dirty="0"/>
        </a:p>
      </dgm:t>
    </dgm:pt>
    <dgm:pt modelId="{6B62F36D-F415-EC4F-85DB-6D0CD3718070}" type="parTrans" cxnId="{39985B6F-11EF-C343-9DAD-865E1625894D}">
      <dgm:prSet/>
      <dgm:spPr/>
      <dgm:t>
        <a:bodyPr/>
        <a:lstStyle/>
        <a:p>
          <a:endParaRPr lang="en-US"/>
        </a:p>
      </dgm:t>
    </dgm:pt>
    <dgm:pt modelId="{BB4E3B51-FB48-CA40-9E26-65BC01F43C43}" type="sibTrans" cxnId="{39985B6F-11EF-C343-9DAD-865E1625894D}">
      <dgm:prSet/>
      <dgm:spPr/>
      <dgm:t>
        <a:bodyPr/>
        <a:lstStyle/>
        <a:p>
          <a:endParaRPr lang="en-US"/>
        </a:p>
      </dgm:t>
    </dgm:pt>
    <dgm:pt modelId="{C8743C19-D632-EF48-BBFC-51A456DA97D8}" type="pres">
      <dgm:prSet presAssocID="{8C055B86-EE7A-8D4D-9FAC-9724F51E3753}" presName="linear" presStyleCnt="0">
        <dgm:presLayoutVars>
          <dgm:dir/>
          <dgm:animLvl val="lvl"/>
          <dgm:resizeHandles val="exact"/>
        </dgm:presLayoutVars>
      </dgm:prSet>
      <dgm:spPr/>
    </dgm:pt>
    <dgm:pt modelId="{2D1B361B-DC52-2841-8257-DAAE907F0645}" type="pres">
      <dgm:prSet presAssocID="{E023374A-1D2B-E74A-9934-C9F6F6FD45EE}" presName="parentLin" presStyleCnt="0"/>
      <dgm:spPr/>
    </dgm:pt>
    <dgm:pt modelId="{C4288073-77A8-9548-B0DF-9CA04C1C87E9}" type="pres">
      <dgm:prSet presAssocID="{E023374A-1D2B-E74A-9934-C9F6F6FD45EE}" presName="parentLeftMargin" presStyleLbl="node1" presStyleIdx="0" presStyleCnt="5"/>
      <dgm:spPr/>
    </dgm:pt>
    <dgm:pt modelId="{4C275DA4-B183-6E49-B801-3E7D491662DF}" type="pres">
      <dgm:prSet presAssocID="{E023374A-1D2B-E74A-9934-C9F6F6FD45EE}" presName="parentText" presStyleLbl="node1" presStyleIdx="0" presStyleCnt="5">
        <dgm:presLayoutVars>
          <dgm:chMax val="0"/>
          <dgm:bulletEnabled val="1"/>
        </dgm:presLayoutVars>
      </dgm:prSet>
      <dgm:spPr/>
    </dgm:pt>
    <dgm:pt modelId="{B20C6F8D-D496-B941-82C5-3AEE31B7668B}" type="pres">
      <dgm:prSet presAssocID="{E023374A-1D2B-E74A-9934-C9F6F6FD45EE}" presName="negativeSpace" presStyleCnt="0"/>
      <dgm:spPr/>
    </dgm:pt>
    <dgm:pt modelId="{B37349D3-7105-FC42-93F3-AB51169B1CB3}" type="pres">
      <dgm:prSet presAssocID="{E023374A-1D2B-E74A-9934-C9F6F6FD45EE}" presName="childText" presStyleLbl="conFgAcc1" presStyleIdx="0" presStyleCnt="5">
        <dgm:presLayoutVars>
          <dgm:bulletEnabled val="1"/>
        </dgm:presLayoutVars>
      </dgm:prSet>
      <dgm:spPr/>
    </dgm:pt>
    <dgm:pt modelId="{1D75DDD2-D47C-534E-9E59-02D6B5BBDCD2}" type="pres">
      <dgm:prSet presAssocID="{DCCF63A6-2350-7D48-8AB7-A86A2B4450CB}" presName="spaceBetweenRectangles" presStyleCnt="0"/>
      <dgm:spPr/>
    </dgm:pt>
    <dgm:pt modelId="{C170FBA0-0A15-7744-8DCB-E4D3A41AE23F}" type="pres">
      <dgm:prSet presAssocID="{C86FA347-B6B1-EB42-896D-DDE759C3A103}" presName="parentLin" presStyleCnt="0"/>
      <dgm:spPr/>
    </dgm:pt>
    <dgm:pt modelId="{81BE73B3-64AC-D247-AB61-2ECF95F463A3}" type="pres">
      <dgm:prSet presAssocID="{C86FA347-B6B1-EB42-896D-DDE759C3A103}" presName="parentLeftMargin" presStyleLbl="node1" presStyleIdx="0" presStyleCnt="5"/>
      <dgm:spPr/>
    </dgm:pt>
    <dgm:pt modelId="{D4D64C39-7A4B-5540-B0AC-585B59626336}" type="pres">
      <dgm:prSet presAssocID="{C86FA347-B6B1-EB42-896D-DDE759C3A103}" presName="parentText" presStyleLbl="node1" presStyleIdx="1" presStyleCnt="5">
        <dgm:presLayoutVars>
          <dgm:chMax val="0"/>
          <dgm:bulletEnabled val="1"/>
        </dgm:presLayoutVars>
      </dgm:prSet>
      <dgm:spPr/>
    </dgm:pt>
    <dgm:pt modelId="{58F39F15-DECC-4A44-A19A-3B7738F385D9}" type="pres">
      <dgm:prSet presAssocID="{C86FA347-B6B1-EB42-896D-DDE759C3A103}" presName="negativeSpace" presStyleCnt="0"/>
      <dgm:spPr/>
    </dgm:pt>
    <dgm:pt modelId="{027DD3DD-F1A3-7244-92D7-C7A2FF8949A3}" type="pres">
      <dgm:prSet presAssocID="{C86FA347-B6B1-EB42-896D-DDE759C3A103}" presName="childText" presStyleLbl="conFgAcc1" presStyleIdx="1" presStyleCnt="5">
        <dgm:presLayoutVars>
          <dgm:bulletEnabled val="1"/>
        </dgm:presLayoutVars>
      </dgm:prSet>
      <dgm:spPr/>
    </dgm:pt>
    <dgm:pt modelId="{2E4934AC-E7D5-FC44-A782-11D5D46EBCF9}" type="pres">
      <dgm:prSet presAssocID="{3BBB4630-8142-7646-940D-0A9BD9FAB872}" presName="spaceBetweenRectangles" presStyleCnt="0"/>
      <dgm:spPr/>
    </dgm:pt>
    <dgm:pt modelId="{007C4803-8CCF-A544-97D1-4BB79AD2B7FC}" type="pres">
      <dgm:prSet presAssocID="{2B0BDAE4-F3F6-AB4B-8EA2-411793DC4AEE}" presName="parentLin" presStyleCnt="0"/>
      <dgm:spPr/>
    </dgm:pt>
    <dgm:pt modelId="{4E19B030-26DF-0B47-BD28-6C4CD97A1B13}" type="pres">
      <dgm:prSet presAssocID="{2B0BDAE4-F3F6-AB4B-8EA2-411793DC4AEE}" presName="parentLeftMargin" presStyleLbl="node1" presStyleIdx="1" presStyleCnt="5"/>
      <dgm:spPr/>
    </dgm:pt>
    <dgm:pt modelId="{31DD0575-E38C-A744-A441-4219783D59F9}" type="pres">
      <dgm:prSet presAssocID="{2B0BDAE4-F3F6-AB4B-8EA2-411793DC4AEE}" presName="parentText" presStyleLbl="node1" presStyleIdx="2" presStyleCnt="5">
        <dgm:presLayoutVars>
          <dgm:chMax val="0"/>
          <dgm:bulletEnabled val="1"/>
        </dgm:presLayoutVars>
      </dgm:prSet>
      <dgm:spPr/>
    </dgm:pt>
    <dgm:pt modelId="{9D98BD4D-2D63-9D4B-9A1E-A464BE1862F3}" type="pres">
      <dgm:prSet presAssocID="{2B0BDAE4-F3F6-AB4B-8EA2-411793DC4AEE}" presName="negativeSpace" presStyleCnt="0"/>
      <dgm:spPr/>
    </dgm:pt>
    <dgm:pt modelId="{228C915B-ED94-A54F-B247-428C4D9EAAC9}" type="pres">
      <dgm:prSet presAssocID="{2B0BDAE4-F3F6-AB4B-8EA2-411793DC4AEE}" presName="childText" presStyleLbl="conFgAcc1" presStyleIdx="2" presStyleCnt="5">
        <dgm:presLayoutVars>
          <dgm:bulletEnabled val="1"/>
        </dgm:presLayoutVars>
      </dgm:prSet>
      <dgm:spPr/>
    </dgm:pt>
    <dgm:pt modelId="{5E190D1E-2E60-E347-9BC1-3A3FCCAB3E72}" type="pres">
      <dgm:prSet presAssocID="{2BA60425-99C7-5C47-8086-269B89F401D3}" presName="spaceBetweenRectangles" presStyleCnt="0"/>
      <dgm:spPr/>
    </dgm:pt>
    <dgm:pt modelId="{1E5DB5FD-E6DA-DE49-943C-F3458E7A0BF5}" type="pres">
      <dgm:prSet presAssocID="{8E974B84-1798-454D-B6CE-0DBD5653E43B}" presName="parentLin" presStyleCnt="0"/>
      <dgm:spPr/>
    </dgm:pt>
    <dgm:pt modelId="{6D566B59-C260-6941-9CF4-1830C4D579B7}" type="pres">
      <dgm:prSet presAssocID="{8E974B84-1798-454D-B6CE-0DBD5653E43B}" presName="parentLeftMargin" presStyleLbl="node1" presStyleIdx="2" presStyleCnt="5"/>
      <dgm:spPr/>
    </dgm:pt>
    <dgm:pt modelId="{85D435E5-D88E-874B-B744-46C42C2F00D2}" type="pres">
      <dgm:prSet presAssocID="{8E974B84-1798-454D-B6CE-0DBD5653E43B}" presName="parentText" presStyleLbl="node1" presStyleIdx="3" presStyleCnt="5">
        <dgm:presLayoutVars>
          <dgm:chMax val="0"/>
          <dgm:bulletEnabled val="1"/>
        </dgm:presLayoutVars>
      </dgm:prSet>
      <dgm:spPr/>
    </dgm:pt>
    <dgm:pt modelId="{8D23A21D-13BD-624E-AC15-FD884A083AB3}" type="pres">
      <dgm:prSet presAssocID="{8E974B84-1798-454D-B6CE-0DBD5653E43B}" presName="negativeSpace" presStyleCnt="0"/>
      <dgm:spPr/>
    </dgm:pt>
    <dgm:pt modelId="{E09B06D9-1948-E94F-9AC3-80C17612ADFC}" type="pres">
      <dgm:prSet presAssocID="{8E974B84-1798-454D-B6CE-0DBD5653E43B}" presName="childText" presStyleLbl="conFgAcc1" presStyleIdx="3" presStyleCnt="5">
        <dgm:presLayoutVars>
          <dgm:bulletEnabled val="1"/>
        </dgm:presLayoutVars>
      </dgm:prSet>
      <dgm:spPr/>
    </dgm:pt>
    <dgm:pt modelId="{36467650-862A-3D41-9CF9-908DBBAFCC07}" type="pres">
      <dgm:prSet presAssocID="{C231CFBD-829B-2841-8A28-C83659DF24E6}" presName="spaceBetweenRectangles" presStyleCnt="0"/>
      <dgm:spPr/>
    </dgm:pt>
    <dgm:pt modelId="{7B9C6433-2DCA-FF46-B3A3-A0D47E68EA22}" type="pres">
      <dgm:prSet presAssocID="{A146E01B-8C83-E240-9E84-05FB6798EF1A}" presName="parentLin" presStyleCnt="0"/>
      <dgm:spPr/>
    </dgm:pt>
    <dgm:pt modelId="{D0F3274F-4244-E145-8DC5-BF45E9C1D9F3}" type="pres">
      <dgm:prSet presAssocID="{A146E01B-8C83-E240-9E84-05FB6798EF1A}" presName="parentLeftMargin" presStyleLbl="node1" presStyleIdx="3" presStyleCnt="5"/>
      <dgm:spPr/>
    </dgm:pt>
    <dgm:pt modelId="{86096EC6-5D92-B544-82EA-2D3A54747334}" type="pres">
      <dgm:prSet presAssocID="{A146E01B-8C83-E240-9E84-05FB6798EF1A}" presName="parentText" presStyleLbl="node1" presStyleIdx="4" presStyleCnt="5">
        <dgm:presLayoutVars>
          <dgm:chMax val="0"/>
          <dgm:bulletEnabled val="1"/>
        </dgm:presLayoutVars>
      </dgm:prSet>
      <dgm:spPr/>
    </dgm:pt>
    <dgm:pt modelId="{EF762257-4E8D-AD4D-B74F-514509A8914A}" type="pres">
      <dgm:prSet presAssocID="{A146E01B-8C83-E240-9E84-05FB6798EF1A}" presName="negativeSpace" presStyleCnt="0"/>
      <dgm:spPr/>
    </dgm:pt>
    <dgm:pt modelId="{59150D81-7911-5E45-8812-A35DF12299C7}" type="pres">
      <dgm:prSet presAssocID="{A146E01B-8C83-E240-9E84-05FB6798EF1A}" presName="childText" presStyleLbl="conFgAcc1" presStyleIdx="4" presStyleCnt="5">
        <dgm:presLayoutVars>
          <dgm:bulletEnabled val="1"/>
        </dgm:presLayoutVars>
      </dgm:prSet>
      <dgm:spPr/>
    </dgm:pt>
  </dgm:ptLst>
  <dgm:cxnLst>
    <dgm:cxn modelId="{672AD610-0A9F-1541-8B7A-4B579A3D168D}" srcId="{8C055B86-EE7A-8D4D-9FAC-9724F51E3753}" destId="{2B0BDAE4-F3F6-AB4B-8EA2-411793DC4AEE}" srcOrd="2" destOrd="0" parTransId="{27ADC4D0-FB6A-C44E-A577-FB978C49188C}" sibTransId="{2BA60425-99C7-5C47-8086-269B89F401D3}"/>
    <dgm:cxn modelId="{E2C6AC19-4C60-8548-9172-7BDD41BAAB5C}" type="presOf" srcId="{8E974B84-1798-454D-B6CE-0DBD5653E43B}" destId="{6D566B59-C260-6941-9CF4-1830C4D579B7}" srcOrd="0" destOrd="0" presId="urn:microsoft.com/office/officeart/2005/8/layout/list1"/>
    <dgm:cxn modelId="{78BBE644-1A96-A747-95CF-E7D6D1382C35}" type="presOf" srcId="{612784E4-60CC-EB40-B34F-46438ECED87B}" destId="{027DD3DD-F1A3-7244-92D7-C7A2FF8949A3}" srcOrd="0" destOrd="0" presId="urn:microsoft.com/office/officeart/2005/8/layout/list1"/>
    <dgm:cxn modelId="{3F6BAE4A-3A70-5D46-A830-6F0DBBF6AED1}" type="presOf" srcId="{8E974B84-1798-454D-B6CE-0DBD5653E43B}" destId="{85D435E5-D88E-874B-B744-46C42C2F00D2}" srcOrd="1" destOrd="0" presId="urn:microsoft.com/office/officeart/2005/8/layout/list1"/>
    <dgm:cxn modelId="{6D477D4E-498C-CA49-972E-7E3581BED782}" type="presOf" srcId="{A146E01B-8C83-E240-9E84-05FB6798EF1A}" destId="{D0F3274F-4244-E145-8DC5-BF45E9C1D9F3}" srcOrd="0" destOrd="0" presId="urn:microsoft.com/office/officeart/2005/8/layout/list1"/>
    <dgm:cxn modelId="{A8CE365B-E1BE-2E46-B755-2A26A289C9F2}" srcId="{8C055B86-EE7A-8D4D-9FAC-9724F51E3753}" destId="{E023374A-1D2B-E74A-9934-C9F6F6FD45EE}" srcOrd="0" destOrd="0" parTransId="{F810EA32-5FB4-8F4F-996E-6751350E44E5}" sibTransId="{DCCF63A6-2350-7D48-8AB7-A86A2B4450CB}"/>
    <dgm:cxn modelId="{6A905360-6369-FA46-83AA-6078C27813A2}" type="presOf" srcId="{7C418748-7295-8744-802C-8D9B2C80A42A}" destId="{59150D81-7911-5E45-8812-A35DF12299C7}" srcOrd="0" destOrd="0" presId="urn:microsoft.com/office/officeart/2005/8/layout/list1"/>
    <dgm:cxn modelId="{39985B6F-11EF-C343-9DAD-865E1625894D}" srcId="{A146E01B-8C83-E240-9E84-05FB6798EF1A}" destId="{7C418748-7295-8744-802C-8D9B2C80A42A}" srcOrd="0" destOrd="0" parTransId="{6B62F36D-F415-EC4F-85DB-6D0CD3718070}" sibTransId="{BB4E3B51-FB48-CA40-9E26-65BC01F43C43}"/>
    <dgm:cxn modelId="{C62B8B9A-4FC7-E44E-B8D4-79F5578CB0BE}" srcId="{8C055B86-EE7A-8D4D-9FAC-9724F51E3753}" destId="{C86FA347-B6B1-EB42-896D-DDE759C3A103}" srcOrd="1" destOrd="0" parTransId="{7532E547-025A-7946-AE3F-80B60914314E}" sibTransId="{3BBB4630-8142-7646-940D-0A9BD9FAB872}"/>
    <dgm:cxn modelId="{6424BD9C-7AFC-CD4F-A8DD-930746A323EB}" srcId="{C86FA347-B6B1-EB42-896D-DDE759C3A103}" destId="{612784E4-60CC-EB40-B34F-46438ECED87B}" srcOrd="0" destOrd="0" parTransId="{506EE3FE-EB87-2E4E-B4AC-77672E39A6F2}" sibTransId="{002E3127-6F95-084C-AB9F-7E88960DCD4F}"/>
    <dgm:cxn modelId="{4B2DCB9E-8DB6-3F4F-8422-9D15F623A387}" type="presOf" srcId="{E023374A-1D2B-E74A-9934-C9F6F6FD45EE}" destId="{C4288073-77A8-9548-B0DF-9CA04C1C87E9}" srcOrd="0" destOrd="0" presId="urn:microsoft.com/office/officeart/2005/8/layout/list1"/>
    <dgm:cxn modelId="{69431FA4-EA85-6F4A-BBBD-C46C31B1F6F5}" srcId="{E023374A-1D2B-E74A-9934-C9F6F6FD45EE}" destId="{C6173FD3-5E6D-EA4D-95F9-FC5CA3463AFF}" srcOrd="0" destOrd="0" parTransId="{E8D189C3-EF3D-3A45-ACF1-6540AF8C79BE}" sibTransId="{87DFC10A-8821-974C-B0CE-26ED7981F6C6}"/>
    <dgm:cxn modelId="{DE370EAE-143D-6144-A48F-36A9D96BE602}" srcId="{8C055B86-EE7A-8D4D-9FAC-9724F51E3753}" destId="{8E974B84-1798-454D-B6CE-0DBD5653E43B}" srcOrd="3" destOrd="0" parTransId="{154D0F3B-961A-9C4A-8895-8187FF7533C4}" sibTransId="{C231CFBD-829B-2841-8A28-C83659DF24E6}"/>
    <dgm:cxn modelId="{D65FCBBA-DEEC-0245-8585-C6425D5587C6}" type="presOf" srcId="{C86FA347-B6B1-EB42-896D-DDE759C3A103}" destId="{81BE73B3-64AC-D247-AB61-2ECF95F463A3}" srcOrd="0" destOrd="0" presId="urn:microsoft.com/office/officeart/2005/8/layout/list1"/>
    <dgm:cxn modelId="{AF16C3BB-5C2B-F441-8457-13022D964206}" type="presOf" srcId="{5C8EE2BE-FB39-B344-AA3F-F10DE9DB5F8C}" destId="{228C915B-ED94-A54F-B247-428C4D9EAAC9}" srcOrd="0" destOrd="0" presId="urn:microsoft.com/office/officeart/2005/8/layout/list1"/>
    <dgm:cxn modelId="{76502CBD-02F7-2345-AD63-34E16220FB35}" type="presOf" srcId="{2B0BDAE4-F3F6-AB4B-8EA2-411793DC4AEE}" destId="{4E19B030-26DF-0B47-BD28-6C4CD97A1B13}" srcOrd="0" destOrd="0" presId="urn:microsoft.com/office/officeart/2005/8/layout/list1"/>
    <dgm:cxn modelId="{658BB6C0-31A3-DF4A-A39D-2BBF4C508A45}" type="presOf" srcId="{C6173FD3-5E6D-EA4D-95F9-FC5CA3463AFF}" destId="{B37349D3-7105-FC42-93F3-AB51169B1CB3}" srcOrd="0" destOrd="0" presId="urn:microsoft.com/office/officeart/2005/8/layout/list1"/>
    <dgm:cxn modelId="{32FE80C5-7201-894E-8F02-F0E30104484E}" type="presOf" srcId="{44EB3B06-4593-4148-9D6C-D2AA278BE3B1}" destId="{E09B06D9-1948-E94F-9AC3-80C17612ADFC}" srcOrd="0" destOrd="0" presId="urn:microsoft.com/office/officeart/2005/8/layout/list1"/>
    <dgm:cxn modelId="{C86E44D0-AE6E-1E49-815D-59FA4198BBCD}" srcId="{2B0BDAE4-F3F6-AB4B-8EA2-411793DC4AEE}" destId="{5C8EE2BE-FB39-B344-AA3F-F10DE9DB5F8C}" srcOrd="0" destOrd="0" parTransId="{9E716081-DFBC-724B-B68C-B96752BE1A76}" sibTransId="{94710EBC-4B53-2545-A213-091196B7AAD3}"/>
    <dgm:cxn modelId="{5B81D2DB-89D0-3B4F-8DF1-F75FC1B2579D}" srcId="{8C055B86-EE7A-8D4D-9FAC-9724F51E3753}" destId="{A146E01B-8C83-E240-9E84-05FB6798EF1A}" srcOrd="4" destOrd="0" parTransId="{0806DB24-B5E8-9F41-B519-B5036D719C62}" sibTransId="{9ADE17BC-E899-C045-9A6B-3E0AA17DA5F7}"/>
    <dgm:cxn modelId="{55031FDC-5B41-DC42-B7B2-2F18BDA346F0}" type="presOf" srcId="{E023374A-1D2B-E74A-9934-C9F6F6FD45EE}" destId="{4C275DA4-B183-6E49-B801-3E7D491662DF}" srcOrd="1" destOrd="0" presId="urn:microsoft.com/office/officeart/2005/8/layout/list1"/>
    <dgm:cxn modelId="{6F1352DC-E24C-C949-BD50-C1ADE1A078B8}" type="presOf" srcId="{8C055B86-EE7A-8D4D-9FAC-9724F51E3753}" destId="{C8743C19-D632-EF48-BBFC-51A456DA97D8}" srcOrd="0" destOrd="0" presId="urn:microsoft.com/office/officeart/2005/8/layout/list1"/>
    <dgm:cxn modelId="{57F988DF-140C-7B45-A414-77F30CC6ADB3}" type="presOf" srcId="{A146E01B-8C83-E240-9E84-05FB6798EF1A}" destId="{86096EC6-5D92-B544-82EA-2D3A54747334}" srcOrd="1" destOrd="0" presId="urn:microsoft.com/office/officeart/2005/8/layout/list1"/>
    <dgm:cxn modelId="{AAC8F0EA-FFF3-234C-B18A-D86D58CD70DB}" type="presOf" srcId="{C86FA347-B6B1-EB42-896D-DDE759C3A103}" destId="{D4D64C39-7A4B-5540-B0AC-585B59626336}" srcOrd="1" destOrd="0" presId="urn:microsoft.com/office/officeart/2005/8/layout/list1"/>
    <dgm:cxn modelId="{872F26F8-581A-CB47-BA9E-6FAB9803ECEF}" type="presOf" srcId="{2B0BDAE4-F3F6-AB4B-8EA2-411793DC4AEE}" destId="{31DD0575-E38C-A744-A441-4219783D59F9}" srcOrd="1" destOrd="0" presId="urn:microsoft.com/office/officeart/2005/8/layout/list1"/>
    <dgm:cxn modelId="{5CDA5BFB-32A5-2B40-AD1E-A5E7275C354A}" srcId="{8E974B84-1798-454D-B6CE-0DBD5653E43B}" destId="{44EB3B06-4593-4148-9D6C-D2AA278BE3B1}" srcOrd="0" destOrd="0" parTransId="{23EBCFE5-AA4F-0F49-ABD9-149856B69D33}" sibTransId="{D921A35C-17B2-8A44-A6C2-C23572428AD8}"/>
    <dgm:cxn modelId="{F3BC87A5-1D91-A547-833D-935585736515}" type="presParOf" srcId="{C8743C19-D632-EF48-BBFC-51A456DA97D8}" destId="{2D1B361B-DC52-2841-8257-DAAE907F0645}" srcOrd="0" destOrd="0" presId="urn:microsoft.com/office/officeart/2005/8/layout/list1"/>
    <dgm:cxn modelId="{E0710BA2-3FE2-DF45-A17F-919E23CE9D2C}" type="presParOf" srcId="{2D1B361B-DC52-2841-8257-DAAE907F0645}" destId="{C4288073-77A8-9548-B0DF-9CA04C1C87E9}" srcOrd="0" destOrd="0" presId="urn:microsoft.com/office/officeart/2005/8/layout/list1"/>
    <dgm:cxn modelId="{FED20786-0082-EF40-95D2-9585F8907D55}" type="presParOf" srcId="{2D1B361B-DC52-2841-8257-DAAE907F0645}" destId="{4C275DA4-B183-6E49-B801-3E7D491662DF}" srcOrd="1" destOrd="0" presId="urn:microsoft.com/office/officeart/2005/8/layout/list1"/>
    <dgm:cxn modelId="{9CF4F4D3-8DAF-3445-A7BD-3FFFAF8E1578}" type="presParOf" srcId="{C8743C19-D632-EF48-BBFC-51A456DA97D8}" destId="{B20C6F8D-D496-B941-82C5-3AEE31B7668B}" srcOrd="1" destOrd="0" presId="urn:microsoft.com/office/officeart/2005/8/layout/list1"/>
    <dgm:cxn modelId="{97037795-FBD5-CA44-8368-CDF410AFC5C7}" type="presParOf" srcId="{C8743C19-D632-EF48-BBFC-51A456DA97D8}" destId="{B37349D3-7105-FC42-93F3-AB51169B1CB3}" srcOrd="2" destOrd="0" presId="urn:microsoft.com/office/officeart/2005/8/layout/list1"/>
    <dgm:cxn modelId="{F26CFAA6-B276-E947-8F9C-7297B6668107}" type="presParOf" srcId="{C8743C19-D632-EF48-BBFC-51A456DA97D8}" destId="{1D75DDD2-D47C-534E-9E59-02D6B5BBDCD2}" srcOrd="3" destOrd="0" presId="urn:microsoft.com/office/officeart/2005/8/layout/list1"/>
    <dgm:cxn modelId="{78819E32-B83E-7646-A6FF-A1F5960AC81A}" type="presParOf" srcId="{C8743C19-D632-EF48-BBFC-51A456DA97D8}" destId="{C170FBA0-0A15-7744-8DCB-E4D3A41AE23F}" srcOrd="4" destOrd="0" presId="urn:microsoft.com/office/officeart/2005/8/layout/list1"/>
    <dgm:cxn modelId="{31018E3A-0891-6448-B400-3821A4B70ABF}" type="presParOf" srcId="{C170FBA0-0A15-7744-8DCB-E4D3A41AE23F}" destId="{81BE73B3-64AC-D247-AB61-2ECF95F463A3}" srcOrd="0" destOrd="0" presId="urn:microsoft.com/office/officeart/2005/8/layout/list1"/>
    <dgm:cxn modelId="{B511D0E0-0B04-C743-BEF7-0E51DB35AF42}" type="presParOf" srcId="{C170FBA0-0A15-7744-8DCB-E4D3A41AE23F}" destId="{D4D64C39-7A4B-5540-B0AC-585B59626336}" srcOrd="1" destOrd="0" presId="urn:microsoft.com/office/officeart/2005/8/layout/list1"/>
    <dgm:cxn modelId="{041A0F40-3CB8-D645-89D2-CEF654179D4D}" type="presParOf" srcId="{C8743C19-D632-EF48-BBFC-51A456DA97D8}" destId="{58F39F15-DECC-4A44-A19A-3B7738F385D9}" srcOrd="5" destOrd="0" presId="urn:microsoft.com/office/officeart/2005/8/layout/list1"/>
    <dgm:cxn modelId="{3C1EF062-C6DE-CE4E-862B-B6F8729AA7B0}" type="presParOf" srcId="{C8743C19-D632-EF48-BBFC-51A456DA97D8}" destId="{027DD3DD-F1A3-7244-92D7-C7A2FF8949A3}" srcOrd="6" destOrd="0" presId="urn:microsoft.com/office/officeart/2005/8/layout/list1"/>
    <dgm:cxn modelId="{91ED0376-1478-7F40-BEB7-E2735A04287C}" type="presParOf" srcId="{C8743C19-D632-EF48-BBFC-51A456DA97D8}" destId="{2E4934AC-E7D5-FC44-A782-11D5D46EBCF9}" srcOrd="7" destOrd="0" presId="urn:microsoft.com/office/officeart/2005/8/layout/list1"/>
    <dgm:cxn modelId="{17B511D5-F5A4-7441-AEBE-C3214CDA69F7}" type="presParOf" srcId="{C8743C19-D632-EF48-BBFC-51A456DA97D8}" destId="{007C4803-8CCF-A544-97D1-4BB79AD2B7FC}" srcOrd="8" destOrd="0" presId="urn:microsoft.com/office/officeart/2005/8/layout/list1"/>
    <dgm:cxn modelId="{410022ED-F72B-F248-9D2C-87A31B2F0609}" type="presParOf" srcId="{007C4803-8CCF-A544-97D1-4BB79AD2B7FC}" destId="{4E19B030-26DF-0B47-BD28-6C4CD97A1B13}" srcOrd="0" destOrd="0" presId="urn:microsoft.com/office/officeart/2005/8/layout/list1"/>
    <dgm:cxn modelId="{8C41B37B-BA6C-BB49-93EB-993E519FE60E}" type="presParOf" srcId="{007C4803-8CCF-A544-97D1-4BB79AD2B7FC}" destId="{31DD0575-E38C-A744-A441-4219783D59F9}" srcOrd="1" destOrd="0" presId="urn:microsoft.com/office/officeart/2005/8/layout/list1"/>
    <dgm:cxn modelId="{45CD626D-2280-9642-B6D9-CE3F4C9396FF}" type="presParOf" srcId="{C8743C19-D632-EF48-BBFC-51A456DA97D8}" destId="{9D98BD4D-2D63-9D4B-9A1E-A464BE1862F3}" srcOrd="9" destOrd="0" presId="urn:microsoft.com/office/officeart/2005/8/layout/list1"/>
    <dgm:cxn modelId="{F035CA82-8D33-4B42-8BC0-DC25D269610A}" type="presParOf" srcId="{C8743C19-D632-EF48-BBFC-51A456DA97D8}" destId="{228C915B-ED94-A54F-B247-428C4D9EAAC9}" srcOrd="10" destOrd="0" presId="urn:microsoft.com/office/officeart/2005/8/layout/list1"/>
    <dgm:cxn modelId="{60BB42ED-49C6-3740-AD63-B23FCE1E3DD9}" type="presParOf" srcId="{C8743C19-D632-EF48-BBFC-51A456DA97D8}" destId="{5E190D1E-2E60-E347-9BC1-3A3FCCAB3E72}" srcOrd="11" destOrd="0" presId="urn:microsoft.com/office/officeart/2005/8/layout/list1"/>
    <dgm:cxn modelId="{42C116B2-F0A7-3242-87C3-401E8D92DC76}" type="presParOf" srcId="{C8743C19-D632-EF48-BBFC-51A456DA97D8}" destId="{1E5DB5FD-E6DA-DE49-943C-F3458E7A0BF5}" srcOrd="12" destOrd="0" presId="urn:microsoft.com/office/officeart/2005/8/layout/list1"/>
    <dgm:cxn modelId="{B3D1DE37-6450-2948-A84D-90FF5465D320}" type="presParOf" srcId="{1E5DB5FD-E6DA-DE49-943C-F3458E7A0BF5}" destId="{6D566B59-C260-6941-9CF4-1830C4D579B7}" srcOrd="0" destOrd="0" presId="urn:microsoft.com/office/officeart/2005/8/layout/list1"/>
    <dgm:cxn modelId="{13D0B033-7CBC-6247-8CAC-EF3DA21530BC}" type="presParOf" srcId="{1E5DB5FD-E6DA-DE49-943C-F3458E7A0BF5}" destId="{85D435E5-D88E-874B-B744-46C42C2F00D2}" srcOrd="1" destOrd="0" presId="urn:microsoft.com/office/officeart/2005/8/layout/list1"/>
    <dgm:cxn modelId="{83BD6815-D550-A641-8FF1-4CBFD2FB117E}" type="presParOf" srcId="{C8743C19-D632-EF48-BBFC-51A456DA97D8}" destId="{8D23A21D-13BD-624E-AC15-FD884A083AB3}" srcOrd="13" destOrd="0" presId="urn:microsoft.com/office/officeart/2005/8/layout/list1"/>
    <dgm:cxn modelId="{58C80A2A-70B3-6D43-8EB7-106973F1CE0C}" type="presParOf" srcId="{C8743C19-D632-EF48-BBFC-51A456DA97D8}" destId="{E09B06D9-1948-E94F-9AC3-80C17612ADFC}" srcOrd="14" destOrd="0" presId="urn:microsoft.com/office/officeart/2005/8/layout/list1"/>
    <dgm:cxn modelId="{8AB4743D-DA6D-6D44-AE0E-A842EFBB0F96}" type="presParOf" srcId="{C8743C19-D632-EF48-BBFC-51A456DA97D8}" destId="{36467650-862A-3D41-9CF9-908DBBAFCC07}" srcOrd="15" destOrd="0" presId="urn:microsoft.com/office/officeart/2005/8/layout/list1"/>
    <dgm:cxn modelId="{DF1EB620-D40A-9749-8485-F5AECBC44C91}" type="presParOf" srcId="{C8743C19-D632-EF48-BBFC-51A456DA97D8}" destId="{7B9C6433-2DCA-FF46-B3A3-A0D47E68EA22}" srcOrd="16" destOrd="0" presId="urn:microsoft.com/office/officeart/2005/8/layout/list1"/>
    <dgm:cxn modelId="{C0B4C84F-8C60-504D-8773-A7C1E6BD5016}" type="presParOf" srcId="{7B9C6433-2DCA-FF46-B3A3-A0D47E68EA22}" destId="{D0F3274F-4244-E145-8DC5-BF45E9C1D9F3}" srcOrd="0" destOrd="0" presId="urn:microsoft.com/office/officeart/2005/8/layout/list1"/>
    <dgm:cxn modelId="{691675E8-2C71-D944-9567-23E6D575EEB2}" type="presParOf" srcId="{7B9C6433-2DCA-FF46-B3A3-A0D47E68EA22}" destId="{86096EC6-5D92-B544-82EA-2D3A54747334}" srcOrd="1" destOrd="0" presId="urn:microsoft.com/office/officeart/2005/8/layout/list1"/>
    <dgm:cxn modelId="{F9C7F668-EC38-4549-984C-988331634B46}" type="presParOf" srcId="{C8743C19-D632-EF48-BBFC-51A456DA97D8}" destId="{EF762257-4E8D-AD4D-B74F-514509A8914A}" srcOrd="17" destOrd="0" presId="urn:microsoft.com/office/officeart/2005/8/layout/list1"/>
    <dgm:cxn modelId="{04AB4D10-3B50-CB43-84DE-8269F7418C46}" type="presParOf" srcId="{C8743C19-D632-EF48-BBFC-51A456DA97D8}" destId="{59150D81-7911-5E45-8812-A35DF12299C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CF234B14-9B71-474C-B3AF-187A10C34670}" type="doc">
      <dgm:prSet loTypeId="urn:microsoft.com/office/officeart/2005/8/layout/arrow2" loCatId="" qsTypeId="urn:microsoft.com/office/officeart/2005/8/quickstyle/simple1" qsCatId="simple" csTypeId="urn:microsoft.com/office/officeart/2005/8/colors/accent1_2" csCatId="accent1" phldr="1"/>
      <dgm:spPr/>
    </dgm:pt>
    <dgm:pt modelId="{08C12659-2602-FA43-AA28-904DC7B355F2}">
      <dgm:prSet phldrT="[Text]"/>
      <dgm:spPr/>
      <dgm:t>
        <a:bodyPr/>
        <a:lstStyle/>
        <a:p>
          <a:r>
            <a:rPr lang="en-US" dirty="0"/>
            <a:t>Low level of abstraction</a:t>
          </a:r>
        </a:p>
      </dgm:t>
    </dgm:pt>
    <dgm:pt modelId="{BA19006B-C87A-4446-87F7-9C1BA59B580C}" type="parTrans" cxnId="{93596765-2D0E-6E43-958B-706EA3D02126}">
      <dgm:prSet/>
      <dgm:spPr/>
      <dgm:t>
        <a:bodyPr/>
        <a:lstStyle/>
        <a:p>
          <a:endParaRPr lang="en-US"/>
        </a:p>
      </dgm:t>
    </dgm:pt>
    <dgm:pt modelId="{26C412AF-389B-4341-8342-A791C1BDBE81}" type="sibTrans" cxnId="{93596765-2D0E-6E43-958B-706EA3D02126}">
      <dgm:prSet/>
      <dgm:spPr/>
      <dgm:t>
        <a:bodyPr/>
        <a:lstStyle/>
        <a:p>
          <a:endParaRPr lang="en-US"/>
        </a:p>
      </dgm:t>
    </dgm:pt>
    <dgm:pt modelId="{1923C7CA-522F-774E-903F-7D4491A60CEA}">
      <dgm:prSet phldrT="[Text]"/>
      <dgm:spPr/>
      <dgm:t>
        <a:bodyPr/>
        <a:lstStyle/>
        <a:p>
          <a:r>
            <a:rPr lang="en-US" dirty="0"/>
            <a:t>High level of abstraction</a:t>
          </a:r>
        </a:p>
      </dgm:t>
    </dgm:pt>
    <dgm:pt modelId="{DBCF2BA7-417C-ED4C-A1FE-DE8D61A89160}" type="parTrans" cxnId="{A7465CF0-E30D-6A49-A389-F546A9432646}">
      <dgm:prSet/>
      <dgm:spPr/>
      <dgm:t>
        <a:bodyPr/>
        <a:lstStyle/>
        <a:p>
          <a:endParaRPr lang="en-US"/>
        </a:p>
      </dgm:t>
    </dgm:pt>
    <dgm:pt modelId="{5AAD20B5-6B87-934A-8A3F-38C1A41F28AA}" type="sibTrans" cxnId="{A7465CF0-E30D-6A49-A389-F546A9432646}">
      <dgm:prSet/>
      <dgm:spPr/>
      <dgm:t>
        <a:bodyPr/>
        <a:lstStyle/>
        <a:p>
          <a:endParaRPr lang="en-US"/>
        </a:p>
      </dgm:t>
    </dgm:pt>
    <dgm:pt modelId="{A26C84A3-73FE-9448-9B4C-46F76E285DA7}">
      <dgm:prSet phldrT="[Text]"/>
      <dgm:spPr/>
      <dgm:t>
        <a:bodyPr/>
        <a:lstStyle/>
        <a:p>
          <a:r>
            <a:rPr lang="en-US" b="1" dirty="0">
              <a:solidFill>
                <a:srgbClr val="BFB07D"/>
              </a:solidFill>
            </a:rPr>
            <a:t>IRON</a:t>
          </a:r>
        </a:p>
      </dgm:t>
    </dgm:pt>
    <dgm:pt modelId="{FA451812-A763-6649-9C90-3DC3805D1EFF}" type="parTrans" cxnId="{3B6A93AF-93C3-7D43-843E-D9400CC4CBA7}">
      <dgm:prSet/>
      <dgm:spPr/>
      <dgm:t>
        <a:bodyPr/>
        <a:lstStyle/>
        <a:p>
          <a:endParaRPr lang="en-US"/>
        </a:p>
      </dgm:t>
    </dgm:pt>
    <dgm:pt modelId="{6B167D39-8643-324D-A50C-B509DD376BEA}" type="sibTrans" cxnId="{3B6A93AF-93C3-7D43-843E-D9400CC4CBA7}">
      <dgm:prSet/>
      <dgm:spPr/>
      <dgm:t>
        <a:bodyPr/>
        <a:lstStyle/>
        <a:p>
          <a:endParaRPr lang="en-US"/>
        </a:p>
      </dgm:t>
    </dgm:pt>
    <dgm:pt modelId="{01649442-9057-3746-AFBC-DBB50C573743}" type="pres">
      <dgm:prSet presAssocID="{CF234B14-9B71-474C-B3AF-187A10C34670}" presName="arrowDiagram" presStyleCnt="0">
        <dgm:presLayoutVars>
          <dgm:chMax val="5"/>
          <dgm:dir/>
          <dgm:resizeHandles val="exact"/>
        </dgm:presLayoutVars>
      </dgm:prSet>
      <dgm:spPr/>
    </dgm:pt>
    <dgm:pt modelId="{F9AAECCA-FDB2-9F47-85A9-35CABA89D472}" type="pres">
      <dgm:prSet presAssocID="{CF234B14-9B71-474C-B3AF-187A10C34670}" presName="arrow" presStyleLbl="bgShp" presStyleIdx="0" presStyleCnt="1"/>
      <dgm:spPr>
        <a:solidFill>
          <a:schemeClr val="accent4"/>
        </a:solidFill>
      </dgm:spPr>
    </dgm:pt>
    <dgm:pt modelId="{ED194AF3-1EB7-4D4E-BC63-339168BF0FAF}" type="pres">
      <dgm:prSet presAssocID="{CF234B14-9B71-474C-B3AF-187A10C34670}" presName="arrowDiagram3" presStyleCnt="0"/>
      <dgm:spPr/>
    </dgm:pt>
    <dgm:pt modelId="{2F2470D6-1E1F-4848-A9DB-2488372BA5E3}" type="pres">
      <dgm:prSet presAssocID="{08C12659-2602-FA43-AA28-904DC7B355F2}" presName="bullet3a" presStyleLbl="node1" presStyleIdx="0" presStyleCnt="3"/>
      <dgm:spPr/>
    </dgm:pt>
    <dgm:pt modelId="{C66D253C-7E42-DA47-B941-E1C6954DD057}" type="pres">
      <dgm:prSet presAssocID="{08C12659-2602-FA43-AA28-904DC7B355F2}" presName="textBox3a" presStyleLbl="revTx" presStyleIdx="0" presStyleCnt="3" custScaleX="118299" custLinFactNeighborX="17831" custLinFactNeighborY="12853">
        <dgm:presLayoutVars>
          <dgm:bulletEnabled val="1"/>
        </dgm:presLayoutVars>
      </dgm:prSet>
      <dgm:spPr/>
    </dgm:pt>
    <dgm:pt modelId="{92548E87-3078-E24B-A3A0-2E2FE5D321C2}" type="pres">
      <dgm:prSet presAssocID="{A26C84A3-73FE-9448-9B4C-46F76E285DA7}" presName="bullet3b" presStyleLbl="node1" presStyleIdx="1" presStyleCnt="3" custLinFactX="-116731" custLinFactY="68792" custLinFactNeighborX="-200000" custLinFactNeighborY="100000"/>
      <dgm:spPr>
        <a:solidFill>
          <a:srgbClr val="BFB07D"/>
        </a:solidFill>
      </dgm:spPr>
    </dgm:pt>
    <dgm:pt modelId="{A4D28A9B-64E9-9C4F-AD58-67333DB9CCE0}" type="pres">
      <dgm:prSet presAssocID="{A26C84A3-73FE-9448-9B4C-46F76E285DA7}" presName="textBox3b" presStyleLbl="revTx" presStyleIdx="1" presStyleCnt="3" custScaleX="63447" custScaleY="24499" custLinFactNeighborX="-54925" custLinFactNeighborY="-14418">
        <dgm:presLayoutVars>
          <dgm:bulletEnabled val="1"/>
        </dgm:presLayoutVars>
      </dgm:prSet>
      <dgm:spPr/>
    </dgm:pt>
    <dgm:pt modelId="{A0B226CD-1B40-384D-9C6E-97A6E898CB0E}" type="pres">
      <dgm:prSet presAssocID="{1923C7CA-522F-774E-903F-7D4491A60CEA}" presName="bullet3c" presStyleLbl="node1" presStyleIdx="2" presStyleCnt="3"/>
      <dgm:spPr/>
    </dgm:pt>
    <dgm:pt modelId="{75C3E67D-5158-AD4E-B299-A1E53EB3C2AF}" type="pres">
      <dgm:prSet presAssocID="{1923C7CA-522F-774E-903F-7D4491A60CEA}" presName="textBox3c" presStyleLbl="revTx" presStyleIdx="2" presStyleCnt="3" custScaleX="115720" custScaleY="32897" custLinFactNeighborX="-69129" custLinFactNeighborY="-73502">
        <dgm:presLayoutVars>
          <dgm:bulletEnabled val="1"/>
        </dgm:presLayoutVars>
      </dgm:prSet>
      <dgm:spPr/>
    </dgm:pt>
  </dgm:ptLst>
  <dgm:cxnLst>
    <dgm:cxn modelId="{61D6082C-424A-8643-8DC3-B758569CCAF4}" type="presOf" srcId="{1923C7CA-522F-774E-903F-7D4491A60CEA}" destId="{75C3E67D-5158-AD4E-B299-A1E53EB3C2AF}" srcOrd="0" destOrd="0" presId="urn:microsoft.com/office/officeart/2005/8/layout/arrow2"/>
    <dgm:cxn modelId="{8708FF5B-BE7D-5249-BC1C-AEEBF84709DA}" type="presOf" srcId="{CF234B14-9B71-474C-B3AF-187A10C34670}" destId="{01649442-9057-3746-AFBC-DBB50C573743}" srcOrd="0" destOrd="0" presId="urn:microsoft.com/office/officeart/2005/8/layout/arrow2"/>
    <dgm:cxn modelId="{93596765-2D0E-6E43-958B-706EA3D02126}" srcId="{CF234B14-9B71-474C-B3AF-187A10C34670}" destId="{08C12659-2602-FA43-AA28-904DC7B355F2}" srcOrd="0" destOrd="0" parTransId="{BA19006B-C87A-4446-87F7-9C1BA59B580C}" sibTransId="{26C412AF-389B-4341-8342-A791C1BDBE81}"/>
    <dgm:cxn modelId="{4FF1B58B-3D5E-C84B-B253-184613928A7A}" type="presOf" srcId="{A26C84A3-73FE-9448-9B4C-46F76E285DA7}" destId="{A4D28A9B-64E9-9C4F-AD58-67333DB9CCE0}" srcOrd="0" destOrd="0" presId="urn:microsoft.com/office/officeart/2005/8/layout/arrow2"/>
    <dgm:cxn modelId="{3B6A93AF-93C3-7D43-843E-D9400CC4CBA7}" srcId="{CF234B14-9B71-474C-B3AF-187A10C34670}" destId="{A26C84A3-73FE-9448-9B4C-46F76E285DA7}" srcOrd="1" destOrd="0" parTransId="{FA451812-A763-6649-9C90-3DC3805D1EFF}" sibTransId="{6B167D39-8643-324D-A50C-B509DD376BEA}"/>
    <dgm:cxn modelId="{D3A54BE2-6BB3-F24A-9262-786C5189679A}" type="presOf" srcId="{08C12659-2602-FA43-AA28-904DC7B355F2}" destId="{C66D253C-7E42-DA47-B941-E1C6954DD057}" srcOrd="0" destOrd="0" presId="urn:microsoft.com/office/officeart/2005/8/layout/arrow2"/>
    <dgm:cxn modelId="{A7465CF0-E30D-6A49-A389-F546A9432646}" srcId="{CF234B14-9B71-474C-B3AF-187A10C34670}" destId="{1923C7CA-522F-774E-903F-7D4491A60CEA}" srcOrd="2" destOrd="0" parTransId="{DBCF2BA7-417C-ED4C-A1FE-DE8D61A89160}" sibTransId="{5AAD20B5-6B87-934A-8A3F-38C1A41F28AA}"/>
    <dgm:cxn modelId="{485AEE34-F564-6945-BA1A-5FF1488E5A82}" type="presParOf" srcId="{01649442-9057-3746-AFBC-DBB50C573743}" destId="{F9AAECCA-FDB2-9F47-85A9-35CABA89D472}" srcOrd="0" destOrd="0" presId="urn:microsoft.com/office/officeart/2005/8/layout/arrow2"/>
    <dgm:cxn modelId="{B47E821C-0792-8E4D-AA4F-A4FA24D122FB}" type="presParOf" srcId="{01649442-9057-3746-AFBC-DBB50C573743}" destId="{ED194AF3-1EB7-4D4E-BC63-339168BF0FAF}" srcOrd="1" destOrd="0" presId="urn:microsoft.com/office/officeart/2005/8/layout/arrow2"/>
    <dgm:cxn modelId="{37835EA5-19E2-A445-B9B6-390B05753B27}" type="presParOf" srcId="{ED194AF3-1EB7-4D4E-BC63-339168BF0FAF}" destId="{2F2470D6-1E1F-4848-A9DB-2488372BA5E3}" srcOrd="0" destOrd="0" presId="urn:microsoft.com/office/officeart/2005/8/layout/arrow2"/>
    <dgm:cxn modelId="{C128D5A9-798D-2149-832A-184BDD84D74C}" type="presParOf" srcId="{ED194AF3-1EB7-4D4E-BC63-339168BF0FAF}" destId="{C66D253C-7E42-DA47-B941-E1C6954DD057}" srcOrd="1" destOrd="0" presId="urn:microsoft.com/office/officeart/2005/8/layout/arrow2"/>
    <dgm:cxn modelId="{2C05BFBC-9232-AF4D-AFAD-D1591F42BA6F}" type="presParOf" srcId="{ED194AF3-1EB7-4D4E-BC63-339168BF0FAF}" destId="{92548E87-3078-E24B-A3A0-2E2FE5D321C2}" srcOrd="2" destOrd="0" presId="urn:microsoft.com/office/officeart/2005/8/layout/arrow2"/>
    <dgm:cxn modelId="{0A2F6C35-1E5F-8A4A-BF9F-DECF6E12843A}" type="presParOf" srcId="{ED194AF3-1EB7-4D4E-BC63-339168BF0FAF}" destId="{A4D28A9B-64E9-9C4F-AD58-67333DB9CCE0}" srcOrd="3" destOrd="0" presId="urn:microsoft.com/office/officeart/2005/8/layout/arrow2"/>
    <dgm:cxn modelId="{5F48C86B-1270-314E-93E0-FC5AB7A16E74}" type="presParOf" srcId="{ED194AF3-1EB7-4D4E-BC63-339168BF0FAF}" destId="{A0B226CD-1B40-384D-9C6E-97A6E898CB0E}" srcOrd="4" destOrd="0" presId="urn:microsoft.com/office/officeart/2005/8/layout/arrow2"/>
    <dgm:cxn modelId="{CF3ADE5F-91EA-8E42-A2EA-7A3391DC2478}" type="presParOf" srcId="{ED194AF3-1EB7-4D4E-BC63-339168BF0FAF}" destId="{75C3E67D-5158-AD4E-B299-A1E53EB3C2AF}"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CF234B14-9B71-474C-B3AF-187A10C34670}" type="doc">
      <dgm:prSet loTypeId="urn:microsoft.com/office/officeart/2005/8/layout/arrow2" loCatId="" qsTypeId="urn:microsoft.com/office/officeart/2005/8/quickstyle/simple1" qsCatId="simple" csTypeId="urn:microsoft.com/office/officeart/2005/8/colors/accent1_2" csCatId="accent1" phldr="1"/>
      <dgm:spPr/>
    </dgm:pt>
    <dgm:pt modelId="{08C12659-2602-FA43-AA28-904DC7B355F2}">
      <dgm:prSet phldrT="[Text]"/>
      <dgm:spPr/>
      <dgm:t>
        <a:bodyPr/>
        <a:lstStyle/>
        <a:p>
          <a:r>
            <a:rPr lang="en-US" dirty="0"/>
            <a:t>Low level of abstraction</a:t>
          </a:r>
        </a:p>
      </dgm:t>
    </dgm:pt>
    <dgm:pt modelId="{BA19006B-C87A-4446-87F7-9C1BA59B580C}" type="parTrans" cxnId="{93596765-2D0E-6E43-958B-706EA3D02126}">
      <dgm:prSet/>
      <dgm:spPr/>
      <dgm:t>
        <a:bodyPr/>
        <a:lstStyle/>
        <a:p>
          <a:endParaRPr lang="en-US"/>
        </a:p>
      </dgm:t>
    </dgm:pt>
    <dgm:pt modelId="{26C412AF-389B-4341-8342-A791C1BDBE81}" type="sibTrans" cxnId="{93596765-2D0E-6E43-958B-706EA3D02126}">
      <dgm:prSet/>
      <dgm:spPr/>
      <dgm:t>
        <a:bodyPr/>
        <a:lstStyle/>
        <a:p>
          <a:endParaRPr lang="en-US"/>
        </a:p>
      </dgm:t>
    </dgm:pt>
    <dgm:pt modelId="{1923C7CA-522F-774E-903F-7D4491A60CEA}">
      <dgm:prSet phldrT="[Text]"/>
      <dgm:spPr/>
      <dgm:t>
        <a:bodyPr/>
        <a:lstStyle/>
        <a:p>
          <a:r>
            <a:rPr lang="en-US" dirty="0"/>
            <a:t>High level of abstraction</a:t>
          </a:r>
        </a:p>
      </dgm:t>
    </dgm:pt>
    <dgm:pt modelId="{DBCF2BA7-417C-ED4C-A1FE-DE8D61A89160}" type="parTrans" cxnId="{A7465CF0-E30D-6A49-A389-F546A9432646}">
      <dgm:prSet/>
      <dgm:spPr/>
      <dgm:t>
        <a:bodyPr/>
        <a:lstStyle/>
        <a:p>
          <a:endParaRPr lang="en-US"/>
        </a:p>
      </dgm:t>
    </dgm:pt>
    <dgm:pt modelId="{5AAD20B5-6B87-934A-8A3F-38C1A41F28AA}" type="sibTrans" cxnId="{A7465CF0-E30D-6A49-A389-F546A9432646}">
      <dgm:prSet/>
      <dgm:spPr/>
      <dgm:t>
        <a:bodyPr/>
        <a:lstStyle/>
        <a:p>
          <a:endParaRPr lang="en-US"/>
        </a:p>
      </dgm:t>
    </dgm:pt>
    <dgm:pt modelId="{A26C84A3-73FE-9448-9B4C-46F76E285DA7}">
      <dgm:prSet phldrT="[Text]"/>
      <dgm:spPr/>
      <dgm:t>
        <a:bodyPr/>
        <a:lstStyle/>
        <a:p>
          <a:r>
            <a:rPr lang="en-US" b="1" dirty="0">
              <a:solidFill>
                <a:schemeClr val="bg1"/>
              </a:solidFill>
            </a:rPr>
            <a:t>IRON</a:t>
          </a:r>
        </a:p>
      </dgm:t>
    </dgm:pt>
    <dgm:pt modelId="{6B167D39-8643-324D-A50C-B509DD376BEA}" type="sibTrans" cxnId="{3B6A93AF-93C3-7D43-843E-D9400CC4CBA7}">
      <dgm:prSet/>
      <dgm:spPr/>
      <dgm:t>
        <a:bodyPr/>
        <a:lstStyle/>
        <a:p>
          <a:endParaRPr lang="en-US"/>
        </a:p>
      </dgm:t>
    </dgm:pt>
    <dgm:pt modelId="{FA451812-A763-6649-9C90-3DC3805D1EFF}" type="parTrans" cxnId="{3B6A93AF-93C3-7D43-843E-D9400CC4CBA7}">
      <dgm:prSet/>
      <dgm:spPr/>
      <dgm:t>
        <a:bodyPr/>
        <a:lstStyle/>
        <a:p>
          <a:endParaRPr lang="en-US"/>
        </a:p>
      </dgm:t>
    </dgm:pt>
    <dgm:pt modelId="{01649442-9057-3746-AFBC-DBB50C573743}" type="pres">
      <dgm:prSet presAssocID="{CF234B14-9B71-474C-B3AF-187A10C34670}" presName="arrowDiagram" presStyleCnt="0">
        <dgm:presLayoutVars>
          <dgm:chMax val="5"/>
          <dgm:dir/>
          <dgm:resizeHandles val="exact"/>
        </dgm:presLayoutVars>
      </dgm:prSet>
      <dgm:spPr/>
    </dgm:pt>
    <dgm:pt modelId="{F9AAECCA-FDB2-9F47-85A9-35CABA89D472}" type="pres">
      <dgm:prSet presAssocID="{CF234B14-9B71-474C-B3AF-187A10C34670}" presName="arrow" presStyleLbl="bgShp" presStyleIdx="0" presStyleCnt="1"/>
      <dgm:spPr>
        <a:solidFill>
          <a:schemeClr val="accent4"/>
        </a:solidFill>
      </dgm:spPr>
    </dgm:pt>
    <dgm:pt modelId="{ED194AF3-1EB7-4D4E-BC63-339168BF0FAF}" type="pres">
      <dgm:prSet presAssocID="{CF234B14-9B71-474C-B3AF-187A10C34670}" presName="arrowDiagram3" presStyleCnt="0"/>
      <dgm:spPr/>
    </dgm:pt>
    <dgm:pt modelId="{2F2470D6-1E1F-4848-A9DB-2488372BA5E3}" type="pres">
      <dgm:prSet presAssocID="{08C12659-2602-FA43-AA28-904DC7B355F2}" presName="bullet3a" presStyleLbl="node1" presStyleIdx="0" presStyleCnt="3"/>
      <dgm:spPr/>
    </dgm:pt>
    <dgm:pt modelId="{C66D253C-7E42-DA47-B941-E1C6954DD057}" type="pres">
      <dgm:prSet presAssocID="{08C12659-2602-FA43-AA28-904DC7B355F2}" presName="textBox3a" presStyleLbl="revTx" presStyleIdx="0" presStyleCnt="3" custScaleX="118299" custLinFactNeighborX="17831" custLinFactNeighborY="12853">
        <dgm:presLayoutVars>
          <dgm:bulletEnabled val="1"/>
        </dgm:presLayoutVars>
      </dgm:prSet>
      <dgm:spPr/>
    </dgm:pt>
    <dgm:pt modelId="{92548E87-3078-E24B-A3A0-2E2FE5D321C2}" type="pres">
      <dgm:prSet presAssocID="{A26C84A3-73FE-9448-9B4C-46F76E285DA7}" presName="bullet3b" presStyleLbl="node1" presStyleIdx="1" presStyleCnt="3" custLinFactX="-116731" custLinFactY="68792" custLinFactNeighborX="-200000" custLinFactNeighborY="100000"/>
      <dgm:spPr>
        <a:noFill/>
        <a:ln>
          <a:noFill/>
        </a:ln>
      </dgm:spPr>
    </dgm:pt>
    <dgm:pt modelId="{A4D28A9B-64E9-9C4F-AD58-67333DB9CCE0}" type="pres">
      <dgm:prSet presAssocID="{A26C84A3-73FE-9448-9B4C-46F76E285DA7}" presName="textBox3b" presStyleLbl="revTx" presStyleIdx="1" presStyleCnt="3" custScaleX="63447" custScaleY="24499" custLinFactNeighborX="-54925" custLinFactNeighborY="-14418">
        <dgm:presLayoutVars>
          <dgm:bulletEnabled val="1"/>
        </dgm:presLayoutVars>
      </dgm:prSet>
      <dgm:spPr/>
    </dgm:pt>
    <dgm:pt modelId="{A0B226CD-1B40-384D-9C6E-97A6E898CB0E}" type="pres">
      <dgm:prSet presAssocID="{1923C7CA-522F-774E-903F-7D4491A60CEA}" presName="bullet3c" presStyleLbl="node1" presStyleIdx="2" presStyleCnt="3"/>
      <dgm:spPr/>
    </dgm:pt>
    <dgm:pt modelId="{75C3E67D-5158-AD4E-B299-A1E53EB3C2AF}" type="pres">
      <dgm:prSet presAssocID="{1923C7CA-522F-774E-903F-7D4491A60CEA}" presName="textBox3c" presStyleLbl="revTx" presStyleIdx="2" presStyleCnt="3" custScaleX="115720" custScaleY="32897" custLinFactNeighborX="-69129" custLinFactNeighborY="-73502">
        <dgm:presLayoutVars>
          <dgm:bulletEnabled val="1"/>
        </dgm:presLayoutVars>
      </dgm:prSet>
      <dgm:spPr/>
    </dgm:pt>
  </dgm:ptLst>
  <dgm:cxnLst>
    <dgm:cxn modelId="{61D6082C-424A-8643-8DC3-B758569CCAF4}" type="presOf" srcId="{1923C7CA-522F-774E-903F-7D4491A60CEA}" destId="{75C3E67D-5158-AD4E-B299-A1E53EB3C2AF}" srcOrd="0" destOrd="0" presId="urn:microsoft.com/office/officeart/2005/8/layout/arrow2"/>
    <dgm:cxn modelId="{8708FF5B-BE7D-5249-BC1C-AEEBF84709DA}" type="presOf" srcId="{CF234B14-9B71-474C-B3AF-187A10C34670}" destId="{01649442-9057-3746-AFBC-DBB50C573743}" srcOrd="0" destOrd="0" presId="urn:microsoft.com/office/officeart/2005/8/layout/arrow2"/>
    <dgm:cxn modelId="{93596765-2D0E-6E43-958B-706EA3D02126}" srcId="{CF234B14-9B71-474C-B3AF-187A10C34670}" destId="{08C12659-2602-FA43-AA28-904DC7B355F2}" srcOrd="0" destOrd="0" parTransId="{BA19006B-C87A-4446-87F7-9C1BA59B580C}" sibTransId="{26C412AF-389B-4341-8342-A791C1BDBE81}"/>
    <dgm:cxn modelId="{4FF1B58B-3D5E-C84B-B253-184613928A7A}" type="presOf" srcId="{A26C84A3-73FE-9448-9B4C-46F76E285DA7}" destId="{A4D28A9B-64E9-9C4F-AD58-67333DB9CCE0}" srcOrd="0" destOrd="0" presId="urn:microsoft.com/office/officeart/2005/8/layout/arrow2"/>
    <dgm:cxn modelId="{3B6A93AF-93C3-7D43-843E-D9400CC4CBA7}" srcId="{CF234B14-9B71-474C-B3AF-187A10C34670}" destId="{A26C84A3-73FE-9448-9B4C-46F76E285DA7}" srcOrd="1" destOrd="0" parTransId="{FA451812-A763-6649-9C90-3DC3805D1EFF}" sibTransId="{6B167D39-8643-324D-A50C-B509DD376BEA}"/>
    <dgm:cxn modelId="{D3A54BE2-6BB3-F24A-9262-786C5189679A}" type="presOf" srcId="{08C12659-2602-FA43-AA28-904DC7B355F2}" destId="{C66D253C-7E42-DA47-B941-E1C6954DD057}" srcOrd="0" destOrd="0" presId="urn:microsoft.com/office/officeart/2005/8/layout/arrow2"/>
    <dgm:cxn modelId="{A7465CF0-E30D-6A49-A389-F546A9432646}" srcId="{CF234B14-9B71-474C-B3AF-187A10C34670}" destId="{1923C7CA-522F-774E-903F-7D4491A60CEA}" srcOrd="2" destOrd="0" parTransId="{DBCF2BA7-417C-ED4C-A1FE-DE8D61A89160}" sibTransId="{5AAD20B5-6B87-934A-8A3F-38C1A41F28AA}"/>
    <dgm:cxn modelId="{485AEE34-F564-6945-BA1A-5FF1488E5A82}" type="presParOf" srcId="{01649442-9057-3746-AFBC-DBB50C573743}" destId="{F9AAECCA-FDB2-9F47-85A9-35CABA89D472}" srcOrd="0" destOrd="0" presId="urn:microsoft.com/office/officeart/2005/8/layout/arrow2"/>
    <dgm:cxn modelId="{B47E821C-0792-8E4D-AA4F-A4FA24D122FB}" type="presParOf" srcId="{01649442-9057-3746-AFBC-DBB50C573743}" destId="{ED194AF3-1EB7-4D4E-BC63-339168BF0FAF}" srcOrd="1" destOrd="0" presId="urn:microsoft.com/office/officeart/2005/8/layout/arrow2"/>
    <dgm:cxn modelId="{37835EA5-19E2-A445-B9B6-390B05753B27}" type="presParOf" srcId="{ED194AF3-1EB7-4D4E-BC63-339168BF0FAF}" destId="{2F2470D6-1E1F-4848-A9DB-2488372BA5E3}" srcOrd="0" destOrd="0" presId="urn:microsoft.com/office/officeart/2005/8/layout/arrow2"/>
    <dgm:cxn modelId="{C128D5A9-798D-2149-832A-184BDD84D74C}" type="presParOf" srcId="{ED194AF3-1EB7-4D4E-BC63-339168BF0FAF}" destId="{C66D253C-7E42-DA47-B941-E1C6954DD057}" srcOrd="1" destOrd="0" presId="urn:microsoft.com/office/officeart/2005/8/layout/arrow2"/>
    <dgm:cxn modelId="{2C05BFBC-9232-AF4D-AFAD-D1591F42BA6F}" type="presParOf" srcId="{ED194AF3-1EB7-4D4E-BC63-339168BF0FAF}" destId="{92548E87-3078-E24B-A3A0-2E2FE5D321C2}" srcOrd="2" destOrd="0" presId="urn:microsoft.com/office/officeart/2005/8/layout/arrow2"/>
    <dgm:cxn modelId="{0A2F6C35-1E5F-8A4A-BF9F-DECF6E12843A}" type="presParOf" srcId="{ED194AF3-1EB7-4D4E-BC63-339168BF0FAF}" destId="{A4D28A9B-64E9-9C4F-AD58-67333DB9CCE0}" srcOrd="3" destOrd="0" presId="urn:microsoft.com/office/officeart/2005/8/layout/arrow2"/>
    <dgm:cxn modelId="{5F48C86B-1270-314E-93E0-FC5AB7A16E74}" type="presParOf" srcId="{ED194AF3-1EB7-4D4E-BC63-339168BF0FAF}" destId="{A0B226CD-1B40-384D-9C6E-97A6E898CB0E}" srcOrd="4" destOrd="0" presId="urn:microsoft.com/office/officeart/2005/8/layout/arrow2"/>
    <dgm:cxn modelId="{CF3ADE5F-91EA-8E42-A2EA-7A3391DC2478}" type="presParOf" srcId="{ED194AF3-1EB7-4D4E-BC63-339168BF0FAF}" destId="{75C3E67D-5158-AD4E-B299-A1E53EB3C2AF}"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CF234B14-9B71-474C-B3AF-187A10C34670}" type="doc">
      <dgm:prSet loTypeId="urn:microsoft.com/office/officeart/2005/8/layout/arrow2" loCatId="" qsTypeId="urn:microsoft.com/office/officeart/2005/8/quickstyle/simple1" qsCatId="simple" csTypeId="urn:microsoft.com/office/officeart/2005/8/colors/accent1_2" csCatId="accent1" phldr="1"/>
      <dgm:spPr/>
    </dgm:pt>
    <dgm:pt modelId="{08C12659-2602-FA43-AA28-904DC7B355F2}">
      <dgm:prSet phldrT="[Text]"/>
      <dgm:spPr/>
      <dgm:t>
        <a:bodyPr/>
        <a:lstStyle/>
        <a:p>
          <a:r>
            <a:rPr lang="en-US" dirty="0"/>
            <a:t>Low level of abstraction</a:t>
          </a:r>
        </a:p>
      </dgm:t>
    </dgm:pt>
    <dgm:pt modelId="{BA19006B-C87A-4446-87F7-9C1BA59B580C}" type="parTrans" cxnId="{93596765-2D0E-6E43-958B-706EA3D02126}">
      <dgm:prSet/>
      <dgm:spPr/>
      <dgm:t>
        <a:bodyPr/>
        <a:lstStyle/>
        <a:p>
          <a:endParaRPr lang="en-US"/>
        </a:p>
      </dgm:t>
    </dgm:pt>
    <dgm:pt modelId="{26C412AF-389B-4341-8342-A791C1BDBE81}" type="sibTrans" cxnId="{93596765-2D0E-6E43-958B-706EA3D02126}">
      <dgm:prSet/>
      <dgm:spPr/>
      <dgm:t>
        <a:bodyPr/>
        <a:lstStyle/>
        <a:p>
          <a:endParaRPr lang="en-US"/>
        </a:p>
      </dgm:t>
    </dgm:pt>
    <dgm:pt modelId="{1923C7CA-522F-774E-903F-7D4491A60CEA}">
      <dgm:prSet phldrT="[Text]"/>
      <dgm:spPr/>
      <dgm:t>
        <a:bodyPr/>
        <a:lstStyle/>
        <a:p>
          <a:r>
            <a:rPr lang="en-US" dirty="0"/>
            <a:t>High level of abstraction</a:t>
          </a:r>
        </a:p>
      </dgm:t>
    </dgm:pt>
    <dgm:pt modelId="{DBCF2BA7-417C-ED4C-A1FE-DE8D61A89160}" type="parTrans" cxnId="{A7465CF0-E30D-6A49-A389-F546A9432646}">
      <dgm:prSet/>
      <dgm:spPr/>
      <dgm:t>
        <a:bodyPr/>
        <a:lstStyle/>
        <a:p>
          <a:endParaRPr lang="en-US"/>
        </a:p>
      </dgm:t>
    </dgm:pt>
    <dgm:pt modelId="{5AAD20B5-6B87-934A-8A3F-38C1A41F28AA}" type="sibTrans" cxnId="{A7465CF0-E30D-6A49-A389-F546A9432646}">
      <dgm:prSet/>
      <dgm:spPr/>
      <dgm:t>
        <a:bodyPr/>
        <a:lstStyle/>
        <a:p>
          <a:endParaRPr lang="en-US"/>
        </a:p>
      </dgm:t>
    </dgm:pt>
    <dgm:pt modelId="{A26C84A3-73FE-9448-9B4C-46F76E285DA7}">
      <dgm:prSet phldrT="[Text]"/>
      <dgm:spPr/>
      <dgm:t>
        <a:bodyPr/>
        <a:lstStyle/>
        <a:p>
          <a:r>
            <a:rPr lang="en-US" b="1" dirty="0">
              <a:solidFill>
                <a:srgbClr val="BFB07D"/>
              </a:solidFill>
            </a:rPr>
            <a:t>IRON</a:t>
          </a:r>
        </a:p>
      </dgm:t>
    </dgm:pt>
    <dgm:pt modelId="{FA451812-A763-6649-9C90-3DC3805D1EFF}" type="parTrans" cxnId="{3B6A93AF-93C3-7D43-843E-D9400CC4CBA7}">
      <dgm:prSet/>
      <dgm:spPr/>
      <dgm:t>
        <a:bodyPr/>
        <a:lstStyle/>
        <a:p>
          <a:endParaRPr lang="en-US"/>
        </a:p>
      </dgm:t>
    </dgm:pt>
    <dgm:pt modelId="{6B167D39-8643-324D-A50C-B509DD376BEA}" type="sibTrans" cxnId="{3B6A93AF-93C3-7D43-843E-D9400CC4CBA7}">
      <dgm:prSet/>
      <dgm:spPr/>
      <dgm:t>
        <a:bodyPr/>
        <a:lstStyle/>
        <a:p>
          <a:endParaRPr lang="en-US"/>
        </a:p>
      </dgm:t>
    </dgm:pt>
    <dgm:pt modelId="{01649442-9057-3746-AFBC-DBB50C573743}" type="pres">
      <dgm:prSet presAssocID="{CF234B14-9B71-474C-B3AF-187A10C34670}" presName="arrowDiagram" presStyleCnt="0">
        <dgm:presLayoutVars>
          <dgm:chMax val="5"/>
          <dgm:dir/>
          <dgm:resizeHandles val="exact"/>
        </dgm:presLayoutVars>
      </dgm:prSet>
      <dgm:spPr/>
    </dgm:pt>
    <dgm:pt modelId="{F9AAECCA-FDB2-9F47-85A9-35CABA89D472}" type="pres">
      <dgm:prSet presAssocID="{CF234B14-9B71-474C-B3AF-187A10C34670}" presName="arrow" presStyleLbl="bgShp" presStyleIdx="0" presStyleCnt="1"/>
      <dgm:spPr>
        <a:solidFill>
          <a:schemeClr val="accent4"/>
        </a:solidFill>
      </dgm:spPr>
    </dgm:pt>
    <dgm:pt modelId="{ED194AF3-1EB7-4D4E-BC63-339168BF0FAF}" type="pres">
      <dgm:prSet presAssocID="{CF234B14-9B71-474C-B3AF-187A10C34670}" presName="arrowDiagram3" presStyleCnt="0"/>
      <dgm:spPr/>
    </dgm:pt>
    <dgm:pt modelId="{2F2470D6-1E1F-4848-A9DB-2488372BA5E3}" type="pres">
      <dgm:prSet presAssocID="{08C12659-2602-FA43-AA28-904DC7B355F2}" presName="bullet3a" presStyleLbl="node1" presStyleIdx="0" presStyleCnt="3"/>
      <dgm:spPr/>
    </dgm:pt>
    <dgm:pt modelId="{C66D253C-7E42-DA47-B941-E1C6954DD057}" type="pres">
      <dgm:prSet presAssocID="{08C12659-2602-FA43-AA28-904DC7B355F2}" presName="textBox3a" presStyleLbl="revTx" presStyleIdx="0" presStyleCnt="3" custScaleX="118299" custLinFactNeighborX="17831" custLinFactNeighborY="12853">
        <dgm:presLayoutVars>
          <dgm:bulletEnabled val="1"/>
        </dgm:presLayoutVars>
      </dgm:prSet>
      <dgm:spPr/>
    </dgm:pt>
    <dgm:pt modelId="{92548E87-3078-E24B-A3A0-2E2FE5D321C2}" type="pres">
      <dgm:prSet presAssocID="{A26C84A3-73FE-9448-9B4C-46F76E285DA7}" presName="bullet3b" presStyleLbl="node1" presStyleIdx="1" presStyleCnt="3" custLinFactX="-116731" custLinFactY="68792" custLinFactNeighborX="-200000" custLinFactNeighborY="100000"/>
      <dgm:spPr>
        <a:solidFill>
          <a:srgbClr val="BFB07D"/>
        </a:solidFill>
      </dgm:spPr>
    </dgm:pt>
    <dgm:pt modelId="{A4D28A9B-64E9-9C4F-AD58-67333DB9CCE0}" type="pres">
      <dgm:prSet presAssocID="{A26C84A3-73FE-9448-9B4C-46F76E285DA7}" presName="textBox3b" presStyleLbl="revTx" presStyleIdx="1" presStyleCnt="3" custScaleX="63447" custScaleY="24499" custLinFactNeighborX="-54925" custLinFactNeighborY="-14418">
        <dgm:presLayoutVars>
          <dgm:bulletEnabled val="1"/>
        </dgm:presLayoutVars>
      </dgm:prSet>
      <dgm:spPr/>
    </dgm:pt>
    <dgm:pt modelId="{A0B226CD-1B40-384D-9C6E-97A6E898CB0E}" type="pres">
      <dgm:prSet presAssocID="{1923C7CA-522F-774E-903F-7D4491A60CEA}" presName="bullet3c" presStyleLbl="node1" presStyleIdx="2" presStyleCnt="3"/>
      <dgm:spPr/>
    </dgm:pt>
    <dgm:pt modelId="{75C3E67D-5158-AD4E-B299-A1E53EB3C2AF}" type="pres">
      <dgm:prSet presAssocID="{1923C7CA-522F-774E-903F-7D4491A60CEA}" presName="textBox3c" presStyleLbl="revTx" presStyleIdx="2" presStyleCnt="3" custScaleX="115720" custScaleY="32897" custLinFactNeighborX="-69129" custLinFactNeighborY="-73502">
        <dgm:presLayoutVars>
          <dgm:bulletEnabled val="1"/>
        </dgm:presLayoutVars>
      </dgm:prSet>
      <dgm:spPr/>
    </dgm:pt>
  </dgm:ptLst>
  <dgm:cxnLst>
    <dgm:cxn modelId="{61D6082C-424A-8643-8DC3-B758569CCAF4}" type="presOf" srcId="{1923C7CA-522F-774E-903F-7D4491A60CEA}" destId="{75C3E67D-5158-AD4E-B299-A1E53EB3C2AF}" srcOrd="0" destOrd="0" presId="urn:microsoft.com/office/officeart/2005/8/layout/arrow2"/>
    <dgm:cxn modelId="{8708FF5B-BE7D-5249-BC1C-AEEBF84709DA}" type="presOf" srcId="{CF234B14-9B71-474C-B3AF-187A10C34670}" destId="{01649442-9057-3746-AFBC-DBB50C573743}" srcOrd="0" destOrd="0" presId="urn:microsoft.com/office/officeart/2005/8/layout/arrow2"/>
    <dgm:cxn modelId="{93596765-2D0E-6E43-958B-706EA3D02126}" srcId="{CF234B14-9B71-474C-B3AF-187A10C34670}" destId="{08C12659-2602-FA43-AA28-904DC7B355F2}" srcOrd="0" destOrd="0" parTransId="{BA19006B-C87A-4446-87F7-9C1BA59B580C}" sibTransId="{26C412AF-389B-4341-8342-A791C1BDBE81}"/>
    <dgm:cxn modelId="{4FF1B58B-3D5E-C84B-B253-184613928A7A}" type="presOf" srcId="{A26C84A3-73FE-9448-9B4C-46F76E285DA7}" destId="{A4D28A9B-64E9-9C4F-AD58-67333DB9CCE0}" srcOrd="0" destOrd="0" presId="urn:microsoft.com/office/officeart/2005/8/layout/arrow2"/>
    <dgm:cxn modelId="{3B6A93AF-93C3-7D43-843E-D9400CC4CBA7}" srcId="{CF234B14-9B71-474C-B3AF-187A10C34670}" destId="{A26C84A3-73FE-9448-9B4C-46F76E285DA7}" srcOrd="1" destOrd="0" parTransId="{FA451812-A763-6649-9C90-3DC3805D1EFF}" sibTransId="{6B167D39-8643-324D-A50C-B509DD376BEA}"/>
    <dgm:cxn modelId="{D3A54BE2-6BB3-F24A-9262-786C5189679A}" type="presOf" srcId="{08C12659-2602-FA43-AA28-904DC7B355F2}" destId="{C66D253C-7E42-DA47-B941-E1C6954DD057}" srcOrd="0" destOrd="0" presId="urn:microsoft.com/office/officeart/2005/8/layout/arrow2"/>
    <dgm:cxn modelId="{A7465CF0-E30D-6A49-A389-F546A9432646}" srcId="{CF234B14-9B71-474C-B3AF-187A10C34670}" destId="{1923C7CA-522F-774E-903F-7D4491A60CEA}" srcOrd="2" destOrd="0" parTransId="{DBCF2BA7-417C-ED4C-A1FE-DE8D61A89160}" sibTransId="{5AAD20B5-6B87-934A-8A3F-38C1A41F28AA}"/>
    <dgm:cxn modelId="{485AEE34-F564-6945-BA1A-5FF1488E5A82}" type="presParOf" srcId="{01649442-9057-3746-AFBC-DBB50C573743}" destId="{F9AAECCA-FDB2-9F47-85A9-35CABA89D472}" srcOrd="0" destOrd="0" presId="urn:microsoft.com/office/officeart/2005/8/layout/arrow2"/>
    <dgm:cxn modelId="{B47E821C-0792-8E4D-AA4F-A4FA24D122FB}" type="presParOf" srcId="{01649442-9057-3746-AFBC-DBB50C573743}" destId="{ED194AF3-1EB7-4D4E-BC63-339168BF0FAF}" srcOrd="1" destOrd="0" presId="urn:microsoft.com/office/officeart/2005/8/layout/arrow2"/>
    <dgm:cxn modelId="{37835EA5-19E2-A445-B9B6-390B05753B27}" type="presParOf" srcId="{ED194AF3-1EB7-4D4E-BC63-339168BF0FAF}" destId="{2F2470D6-1E1F-4848-A9DB-2488372BA5E3}" srcOrd="0" destOrd="0" presId="urn:microsoft.com/office/officeart/2005/8/layout/arrow2"/>
    <dgm:cxn modelId="{C128D5A9-798D-2149-832A-184BDD84D74C}" type="presParOf" srcId="{ED194AF3-1EB7-4D4E-BC63-339168BF0FAF}" destId="{C66D253C-7E42-DA47-B941-E1C6954DD057}" srcOrd="1" destOrd="0" presId="urn:microsoft.com/office/officeart/2005/8/layout/arrow2"/>
    <dgm:cxn modelId="{2C05BFBC-9232-AF4D-AFAD-D1591F42BA6F}" type="presParOf" srcId="{ED194AF3-1EB7-4D4E-BC63-339168BF0FAF}" destId="{92548E87-3078-E24B-A3A0-2E2FE5D321C2}" srcOrd="2" destOrd="0" presId="urn:microsoft.com/office/officeart/2005/8/layout/arrow2"/>
    <dgm:cxn modelId="{0A2F6C35-1E5F-8A4A-BF9F-DECF6E12843A}" type="presParOf" srcId="{ED194AF3-1EB7-4D4E-BC63-339168BF0FAF}" destId="{A4D28A9B-64E9-9C4F-AD58-67333DB9CCE0}" srcOrd="3" destOrd="0" presId="urn:microsoft.com/office/officeart/2005/8/layout/arrow2"/>
    <dgm:cxn modelId="{5F48C86B-1270-314E-93E0-FC5AB7A16E74}" type="presParOf" srcId="{ED194AF3-1EB7-4D4E-BC63-339168BF0FAF}" destId="{A0B226CD-1B40-384D-9C6E-97A6E898CB0E}" srcOrd="4" destOrd="0" presId="urn:microsoft.com/office/officeart/2005/8/layout/arrow2"/>
    <dgm:cxn modelId="{CF3ADE5F-91EA-8E42-A2EA-7A3391DC2478}" type="presParOf" srcId="{ED194AF3-1EB7-4D4E-BC63-339168BF0FAF}" destId="{75C3E67D-5158-AD4E-B299-A1E53EB3C2AF}"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D0E64558-3759-4ACE-B73A-D09C359D230F}" type="doc">
      <dgm:prSet loTypeId="urn:microsoft.com/office/officeart/2005/8/layout/vList4" loCatId="hierarchy" qsTypeId="urn:microsoft.com/office/officeart/2005/8/quickstyle/simple1" qsCatId="simple" csTypeId="urn:microsoft.com/office/officeart/2005/8/colors/accent0_3" csCatId="mainScheme" phldr="1"/>
      <dgm:spPr/>
      <dgm:t>
        <a:bodyPr/>
        <a:lstStyle/>
        <a:p>
          <a:endParaRPr lang="en-US"/>
        </a:p>
      </dgm:t>
    </dgm:pt>
    <dgm:pt modelId="{09461DB3-2CB3-4E5A-B1A7-CE159450E7C5}">
      <dgm:prSet custT="1"/>
      <dgm:spPr/>
      <dgm:t>
        <a:bodyPr/>
        <a:lstStyle/>
        <a:p>
          <a:r>
            <a:rPr lang="en-US" sz="2000" b="0"/>
            <a:t>MLIR-AIE dialect</a:t>
          </a:r>
          <a:endParaRPr lang="en-US" sz="2000" b="0" dirty="0"/>
        </a:p>
      </dgm:t>
    </dgm:pt>
    <dgm:pt modelId="{AACA7B42-13E5-475B-9EEE-DB2744A04C3B}" type="parTrans" cxnId="{8B45E9C0-A26B-4F62-9BE2-56566C2D3FA7}">
      <dgm:prSet/>
      <dgm:spPr/>
      <dgm:t>
        <a:bodyPr/>
        <a:lstStyle/>
        <a:p>
          <a:endParaRPr lang="en-US" sz="2000"/>
        </a:p>
      </dgm:t>
    </dgm:pt>
    <dgm:pt modelId="{224FB92F-FAFF-4F12-B5BB-14B2E2CF7455}" type="sibTrans" cxnId="{8B45E9C0-A26B-4F62-9BE2-56566C2D3FA7}">
      <dgm:prSet/>
      <dgm:spPr/>
      <dgm:t>
        <a:bodyPr/>
        <a:lstStyle/>
        <a:p>
          <a:endParaRPr lang="en-US" sz="2000"/>
        </a:p>
      </dgm:t>
    </dgm:pt>
    <dgm:pt modelId="{20B23D96-8006-49E3-B08B-596BB37C0DD3}">
      <dgm:prSet custT="1"/>
      <dgm:spPr>
        <a:solidFill>
          <a:srgbClr val="BFB07D"/>
        </a:solidFill>
      </dgm:spPr>
      <dgm:t>
        <a:bodyPr/>
        <a:lstStyle/>
        <a:p>
          <a:r>
            <a:rPr lang="en-US" sz="2000" b="1">
              <a:solidFill>
                <a:schemeClr val="bg1"/>
              </a:solidFill>
            </a:rPr>
            <a:t>Python API</a:t>
          </a:r>
          <a:endParaRPr lang="en-US" sz="2000" b="1" dirty="0">
            <a:solidFill>
              <a:schemeClr val="bg1"/>
            </a:solidFill>
          </a:endParaRPr>
        </a:p>
      </dgm:t>
    </dgm:pt>
    <dgm:pt modelId="{C6901AAF-D9E3-4DD1-8614-E0B6C5822F13}" type="parTrans" cxnId="{67AD618B-1FBD-4B67-BF37-7820C33AE6E5}">
      <dgm:prSet/>
      <dgm:spPr/>
      <dgm:t>
        <a:bodyPr/>
        <a:lstStyle/>
        <a:p>
          <a:endParaRPr lang="en-US" sz="2000"/>
        </a:p>
      </dgm:t>
    </dgm:pt>
    <dgm:pt modelId="{CE44CEAF-D860-424F-80CE-FDAD91A122F6}" type="sibTrans" cxnId="{67AD618B-1FBD-4B67-BF37-7820C33AE6E5}">
      <dgm:prSet/>
      <dgm:spPr/>
      <dgm:t>
        <a:bodyPr/>
        <a:lstStyle/>
        <a:p>
          <a:endParaRPr lang="en-US" sz="2000"/>
        </a:p>
      </dgm:t>
    </dgm:pt>
    <dgm:pt modelId="{E498D721-2E55-44A2-9936-CAE0DBE1DF58}">
      <dgm:prSet custT="1"/>
      <dgm:spPr/>
      <dgm:t>
        <a:bodyPr/>
        <a:lstStyle/>
        <a:p>
          <a:r>
            <a:rPr lang="en-US" sz="2000"/>
            <a:t>Example Programs</a:t>
          </a:r>
          <a:endParaRPr lang="en-US" sz="2000" dirty="0"/>
        </a:p>
      </dgm:t>
    </dgm:pt>
    <dgm:pt modelId="{419C0018-4EBB-4882-96BF-5BBD921BBCFE}" type="parTrans" cxnId="{9119206E-5C5D-4EE2-BC8C-99623E004C7B}">
      <dgm:prSet/>
      <dgm:spPr/>
      <dgm:t>
        <a:bodyPr/>
        <a:lstStyle/>
        <a:p>
          <a:endParaRPr lang="en-US" sz="2000"/>
        </a:p>
      </dgm:t>
    </dgm:pt>
    <dgm:pt modelId="{B17A3686-D9EF-47BF-BD5E-3271F55A32DA}" type="sibTrans" cxnId="{9119206E-5C5D-4EE2-BC8C-99623E004C7B}">
      <dgm:prSet/>
      <dgm:spPr/>
      <dgm:t>
        <a:bodyPr/>
        <a:lstStyle/>
        <a:p>
          <a:endParaRPr lang="en-US" sz="2000"/>
        </a:p>
      </dgm:t>
    </dgm:pt>
    <dgm:pt modelId="{729C8AE6-C87E-D64B-8407-14E9D4AA4E86}">
      <dgm:prSet custT="1"/>
      <dgm:spPr/>
      <dgm:t>
        <a:bodyPr/>
        <a:lstStyle/>
        <a:p>
          <a:r>
            <a:rPr lang="en-US" sz="2000"/>
            <a:t>Programming Guide</a:t>
          </a:r>
        </a:p>
      </dgm:t>
    </dgm:pt>
    <dgm:pt modelId="{3F6C4F7F-05FE-804B-8A7E-76F7023225CC}" type="parTrans" cxnId="{863489D0-1B28-1945-B029-93DFFECE2B8A}">
      <dgm:prSet/>
      <dgm:spPr/>
      <dgm:t>
        <a:bodyPr/>
        <a:lstStyle/>
        <a:p>
          <a:endParaRPr lang="en-US" sz="2000"/>
        </a:p>
      </dgm:t>
    </dgm:pt>
    <dgm:pt modelId="{04A3BDB3-FEF4-2740-B18D-4A23C4123EC3}" type="sibTrans" cxnId="{863489D0-1B28-1945-B029-93DFFECE2B8A}">
      <dgm:prSet/>
      <dgm:spPr/>
      <dgm:t>
        <a:bodyPr/>
        <a:lstStyle/>
        <a:p>
          <a:endParaRPr lang="en-US" sz="2000"/>
        </a:p>
      </dgm:t>
    </dgm:pt>
    <dgm:pt modelId="{17B501C2-5D6C-A549-BC12-5FD5A30D6935}" type="pres">
      <dgm:prSet presAssocID="{D0E64558-3759-4ACE-B73A-D09C359D230F}" presName="linear" presStyleCnt="0">
        <dgm:presLayoutVars>
          <dgm:dir/>
          <dgm:resizeHandles val="exact"/>
        </dgm:presLayoutVars>
      </dgm:prSet>
      <dgm:spPr/>
    </dgm:pt>
    <dgm:pt modelId="{5CC2C1A6-0834-B049-8797-37713E5FF5E4}" type="pres">
      <dgm:prSet presAssocID="{09461DB3-2CB3-4E5A-B1A7-CE159450E7C5}" presName="comp" presStyleCnt="0"/>
      <dgm:spPr/>
    </dgm:pt>
    <dgm:pt modelId="{879AE29F-E38B-E746-BFFC-20E78B271E29}" type="pres">
      <dgm:prSet presAssocID="{09461DB3-2CB3-4E5A-B1A7-CE159450E7C5}" presName="box" presStyleLbl="node1" presStyleIdx="0" presStyleCnt="4"/>
      <dgm:spPr/>
    </dgm:pt>
    <dgm:pt modelId="{3F789760-AE01-4649-A24D-17016A2337C7}" type="pres">
      <dgm:prSet presAssocID="{09461DB3-2CB3-4E5A-B1A7-CE159450E7C5}" presName="img" presStyleLbl="fgImgPlace1" presStyleIdx="0" presStyleCnt="4" custScaleX="80866"/>
      <dgm:spPr/>
    </dgm:pt>
    <dgm:pt modelId="{8987A276-6B2C-974E-B4E1-115A8723CA0F}" type="pres">
      <dgm:prSet presAssocID="{09461DB3-2CB3-4E5A-B1A7-CE159450E7C5}" presName="text" presStyleLbl="node1" presStyleIdx="0" presStyleCnt="4">
        <dgm:presLayoutVars>
          <dgm:bulletEnabled val="1"/>
        </dgm:presLayoutVars>
      </dgm:prSet>
      <dgm:spPr/>
    </dgm:pt>
    <dgm:pt modelId="{1F4B7500-068E-014A-BD41-5A6F0FD3AFB5}" type="pres">
      <dgm:prSet presAssocID="{224FB92F-FAFF-4F12-B5BB-14B2E2CF7455}" presName="spacer" presStyleCnt="0"/>
      <dgm:spPr/>
    </dgm:pt>
    <dgm:pt modelId="{A61DF0FF-CD27-364B-B31E-7E257B39005C}" type="pres">
      <dgm:prSet presAssocID="{20B23D96-8006-49E3-B08B-596BB37C0DD3}" presName="comp" presStyleCnt="0"/>
      <dgm:spPr/>
    </dgm:pt>
    <dgm:pt modelId="{B3C389F8-9469-B54A-BF8A-BA3243BA17FC}" type="pres">
      <dgm:prSet presAssocID="{20B23D96-8006-49E3-B08B-596BB37C0DD3}" presName="box" presStyleLbl="node1" presStyleIdx="1" presStyleCnt="4"/>
      <dgm:spPr/>
    </dgm:pt>
    <dgm:pt modelId="{975AAEFF-9A67-4F4F-A36A-293779A3C287}" type="pres">
      <dgm:prSet presAssocID="{20B23D96-8006-49E3-B08B-596BB37C0DD3}" presName="img" presStyleLbl="fgImgPlace1" presStyleIdx="1" presStyleCnt="4" custScaleX="80866"/>
      <dgm:spPr/>
    </dgm:pt>
    <dgm:pt modelId="{DBA9DF54-F194-2140-86E5-05BEC54E9529}" type="pres">
      <dgm:prSet presAssocID="{20B23D96-8006-49E3-B08B-596BB37C0DD3}" presName="text" presStyleLbl="node1" presStyleIdx="1" presStyleCnt="4">
        <dgm:presLayoutVars>
          <dgm:bulletEnabled val="1"/>
        </dgm:presLayoutVars>
      </dgm:prSet>
      <dgm:spPr/>
    </dgm:pt>
    <dgm:pt modelId="{033E1D2F-A249-EB4D-BDFB-174BDFD352B8}" type="pres">
      <dgm:prSet presAssocID="{CE44CEAF-D860-424F-80CE-FDAD91A122F6}" presName="spacer" presStyleCnt="0"/>
      <dgm:spPr/>
    </dgm:pt>
    <dgm:pt modelId="{604439D0-C048-484E-8789-811431EF8313}" type="pres">
      <dgm:prSet presAssocID="{729C8AE6-C87E-D64B-8407-14E9D4AA4E86}" presName="comp" presStyleCnt="0"/>
      <dgm:spPr/>
    </dgm:pt>
    <dgm:pt modelId="{C7587839-BDA9-1E48-B6FF-449B9EF91ABD}" type="pres">
      <dgm:prSet presAssocID="{729C8AE6-C87E-D64B-8407-14E9D4AA4E86}" presName="box" presStyleLbl="node1" presStyleIdx="2" presStyleCnt="4"/>
      <dgm:spPr/>
    </dgm:pt>
    <dgm:pt modelId="{7E36C594-E933-F94C-A7D1-B09A95C3C645}" type="pres">
      <dgm:prSet presAssocID="{729C8AE6-C87E-D64B-8407-14E9D4AA4E86}" presName="img" presStyleLbl="fgImgPlace1" presStyleIdx="2" presStyleCnt="4" custScaleX="80866"/>
      <dgm:spPr/>
    </dgm:pt>
    <dgm:pt modelId="{CB698A08-4AAD-024A-8E33-7F617AA7F2E1}" type="pres">
      <dgm:prSet presAssocID="{729C8AE6-C87E-D64B-8407-14E9D4AA4E86}" presName="text" presStyleLbl="node1" presStyleIdx="2" presStyleCnt="4">
        <dgm:presLayoutVars>
          <dgm:bulletEnabled val="1"/>
        </dgm:presLayoutVars>
      </dgm:prSet>
      <dgm:spPr/>
    </dgm:pt>
    <dgm:pt modelId="{C6D5CCBE-6E86-644A-8703-5479B22CC895}" type="pres">
      <dgm:prSet presAssocID="{04A3BDB3-FEF4-2740-B18D-4A23C4123EC3}" presName="spacer" presStyleCnt="0"/>
      <dgm:spPr/>
    </dgm:pt>
    <dgm:pt modelId="{4FD2E3C4-9009-5D4E-91A9-CA9C8A6702CC}" type="pres">
      <dgm:prSet presAssocID="{E498D721-2E55-44A2-9936-CAE0DBE1DF58}" presName="comp" presStyleCnt="0"/>
      <dgm:spPr/>
    </dgm:pt>
    <dgm:pt modelId="{6ED4FA22-41BB-4445-9BEC-BF2FD910FF98}" type="pres">
      <dgm:prSet presAssocID="{E498D721-2E55-44A2-9936-CAE0DBE1DF58}" presName="box" presStyleLbl="node1" presStyleIdx="3" presStyleCnt="4"/>
      <dgm:spPr/>
    </dgm:pt>
    <dgm:pt modelId="{35CC3814-190C-F144-8F35-EBD1BDAD38FB}" type="pres">
      <dgm:prSet presAssocID="{E498D721-2E55-44A2-9936-CAE0DBE1DF58}" presName="img" presStyleLbl="fgImgPlace1" presStyleIdx="3" presStyleCnt="4" custScaleX="80866"/>
      <dgm:spPr/>
    </dgm:pt>
    <dgm:pt modelId="{E4E222C1-D962-A545-9EE4-AF924548E97A}" type="pres">
      <dgm:prSet presAssocID="{E498D721-2E55-44A2-9936-CAE0DBE1DF58}" presName="text" presStyleLbl="node1" presStyleIdx="3" presStyleCnt="4">
        <dgm:presLayoutVars>
          <dgm:bulletEnabled val="1"/>
        </dgm:presLayoutVars>
      </dgm:prSet>
      <dgm:spPr/>
    </dgm:pt>
  </dgm:ptLst>
  <dgm:cxnLst>
    <dgm:cxn modelId="{F1FA1307-9424-3741-B9BE-FCA9E57AC404}" type="presOf" srcId="{E498D721-2E55-44A2-9936-CAE0DBE1DF58}" destId="{6ED4FA22-41BB-4445-9BEC-BF2FD910FF98}" srcOrd="0" destOrd="0" presId="urn:microsoft.com/office/officeart/2005/8/layout/vList4"/>
    <dgm:cxn modelId="{02CDBB10-B7DB-9D40-AC62-4D22E72A6A4D}" type="presOf" srcId="{20B23D96-8006-49E3-B08B-596BB37C0DD3}" destId="{DBA9DF54-F194-2140-86E5-05BEC54E9529}" srcOrd="1" destOrd="0" presId="urn:microsoft.com/office/officeart/2005/8/layout/vList4"/>
    <dgm:cxn modelId="{5836861E-0D96-AD4D-ADD6-8B585EECE34D}" type="presOf" srcId="{D0E64558-3759-4ACE-B73A-D09C359D230F}" destId="{17B501C2-5D6C-A549-BC12-5FD5A30D6935}" srcOrd="0" destOrd="0" presId="urn:microsoft.com/office/officeart/2005/8/layout/vList4"/>
    <dgm:cxn modelId="{1F036623-4C3B-FC49-B519-EA91A74AED84}" type="presOf" srcId="{E498D721-2E55-44A2-9936-CAE0DBE1DF58}" destId="{E4E222C1-D962-A545-9EE4-AF924548E97A}" srcOrd="1" destOrd="0" presId="urn:microsoft.com/office/officeart/2005/8/layout/vList4"/>
    <dgm:cxn modelId="{D3C6882A-17E6-7245-A9CA-C389F8C93981}" type="presOf" srcId="{729C8AE6-C87E-D64B-8407-14E9D4AA4E86}" destId="{C7587839-BDA9-1E48-B6FF-449B9EF91ABD}" srcOrd="0" destOrd="0" presId="urn:microsoft.com/office/officeart/2005/8/layout/vList4"/>
    <dgm:cxn modelId="{9119206E-5C5D-4EE2-BC8C-99623E004C7B}" srcId="{D0E64558-3759-4ACE-B73A-D09C359D230F}" destId="{E498D721-2E55-44A2-9936-CAE0DBE1DF58}" srcOrd="3" destOrd="0" parTransId="{419C0018-4EBB-4882-96BF-5BBD921BBCFE}" sibTransId="{B17A3686-D9EF-47BF-BD5E-3271F55A32DA}"/>
    <dgm:cxn modelId="{D6A15D86-8A18-2A47-BB9A-A486816A30A6}" type="presOf" srcId="{09461DB3-2CB3-4E5A-B1A7-CE159450E7C5}" destId="{879AE29F-E38B-E746-BFFC-20E78B271E29}" srcOrd="0" destOrd="0" presId="urn:microsoft.com/office/officeart/2005/8/layout/vList4"/>
    <dgm:cxn modelId="{67AD618B-1FBD-4B67-BF37-7820C33AE6E5}" srcId="{D0E64558-3759-4ACE-B73A-D09C359D230F}" destId="{20B23D96-8006-49E3-B08B-596BB37C0DD3}" srcOrd="1" destOrd="0" parTransId="{C6901AAF-D9E3-4DD1-8614-E0B6C5822F13}" sibTransId="{CE44CEAF-D860-424F-80CE-FDAD91A122F6}"/>
    <dgm:cxn modelId="{92B5719C-58C5-194A-9157-D95138BCD680}" type="presOf" srcId="{20B23D96-8006-49E3-B08B-596BB37C0DD3}" destId="{B3C389F8-9469-B54A-BF8A-BA3243BA17FC}" srcOrd="0" destOrd="0" presId="urn:microsoft.com/office/officeart/2005/8/layout/vList4"/>
    <dgm:cxn modelId="{E16544A3-1AC4-F148-A70C-3583C2DB72D7}" type="presOf" srcId="{09461DB3-2CB3-4E5A-B1A7-CE159450E7C5}" destId="{8987A276-6B2C-974E-B4E1-115A8723CA0F}" srcOrd="1" destOrd="0" presId="urn:microsoft.com/office/officeart/2005/8/layout/vList4"/>
    <dgm:cxn modelId="{8B45E9C0-A26B-4F62-9BE2-56566C2D3FA7}" srcId="{D0E64558-3759-4ACE-B73A-D09C359D230F}" destId="{09461DB3-2CB3-4E5A-B1A7-CE159450E7C5}" srcOrd="0" destOrd="0" parTransId="{AACA7B42-13E5-475B-9EEE-DB2744A04C3B}" sibTransId="{224FB92F-FAFF-4F12-B5BB-14B2E2CF7455}"/>
    <dgm:cxn modelId="{CD9EFFCB-68BD-3847-82F7-8797155FD3A7}" type="presOf" srcId="{729C8AE6-C87E-D64B-8407-14E9D4AA4E86}" destId="{CB698A08-4AAD-024A-8E33-7F617AA7F2E1}" srcOrd="1" destOrd="0" presId="urn:microsoft.com/office/officeart/2005/8/layout/vList4"/>
    <dgm:cxn modelId="{863489D0-1B28-1945-B029-93DFFECE2B8A}" srcId="{D0E64558-3759-4ACE-B73A-D09C359D230F}" destId="{729C8AE6-C87E-D64B-8407-14E9D4AA4E86}" srcOrd="2" destOrd="0" parTransId="{3F6C4F7F-05FE-804B-8A7E-76F7023225CC}" sibTransId="{04A3BDB3-FEF4-2740-B18D-4A23C4123EC3}"/>
    <dgm:cxn modelId="{19A1D064-9776-D246-8147-AFFC8F5527A7}" type="presParOf" srcId="{17B501C2-5D6C-A549-BC12-5FD5A30D6935}" destId="{5CC2C1A6-0834-B049-8797-37713E5FF5E4}" srcOrd="0" destOrd="0" presId="urn:microsoft.com/office/officeart/2005/8/layout/vList4"/>
    <dgm:cxn modelId="{2AA1B1DC-380B-4746-A52C-6CACDD92EA98}" type="presParOf" srcId="{5CC2C1A6-0834-B049-8797-37713E5FF5E4}" destId="{879AE29F-E38B-E746-BFFC-20E78B271E29}" srcOrd="0" destOrd="0" presId="urn:microsoft.com/office/officeart/2005/8/layout/vList4"/>
    <dgm:cxn modelId="{97976E93-F474-0241-8AE9-1DF6F07668B7}" type="presParOf" srcId="{5CC2C1A6-0834-B049-8797-37713E5FF5E4}" destId="{3F789760-AE01-4649-A24D-17016A2337C7}" srcOrd="1" destOrd="0" presId="urn:microsoft.com/office/officeart/2005/8/layout/vList4"/>
    <dgm:cxn modelId="{977289E3-B04B-3947-9EA6-8657FB01C1B5}" type="presParOf" srcId="{5CC2C1A6-0834-B049-8797-37713E5FF5E4}" destId="{8987A276-6B2C-974E-B4E1-115A8723CA0F}" srcOrd="2" destOrd="0" presId="urn:microsoft.com/office/officeart/2005/8/layout/vList4"/>
    <dgm:cxn modelId="{3B7EA288-1BE5-7941-A4E3-D9FDE09F26E6}" type="presParOf" srcId="{17B501C2-5D6C-A549-BC12-5FD5A30D6935}" destId="{1F4B7500-068E-014A-BD41-5A6F0FD3AFB5}" srcOrd="1" destOrd="0" presId="urn:microsoft.com/office/officeart/2005/8/layout/vList4"/>
    <dgm:cxn modelId="{F24EE600-590E-4245-8D93-FEB8BBE008C8}" type="presParOf" srcId="{17B501C2-5D6C-A549-BC12-5FD5A30D6935}" destId="{A61DF0FF-CD27-364B-B31E-7E257B39005C}" srcOrd="2" destOrd="0" presId="urn:microsoft.com/office/officeart/2005/8/layout/vList4"/>
    <dgm:cxn modelId="{0113471C-66F6-9E49-8990-73D5E6D82C53}" type="presParOf" srcId="{A61DF0FF-CD27-364B-B31E-7E257B39005C}" destId="{B3C389F8-9469-B54A-BF8A-BA3243BA17FC}" srcOrd="0" destOrd="0" presId="urn:microsoft.com/office/officeart/2005/8/layout/vList4"/>
    <dgm:cxn modelId="{864C5E9C-A5F2-E249-93EB-CF6F98F18F2D}" type="presParOf" srcId="{A61DF0FF-CD27-364B-B31E-7E257B39005C}" destId="{975AAEFF-9A67-4F4F-A36A-293779A3C287}" srcOrd="1" destOrd="0" presId="urn:microsoft.com/office/officeart/2005/8/layout/vList4"/>
    <dgm:cxn modelId="{6C7AD43B-AB37-B04E-8B02-60FBBAA361B0}" type="presParOf" srcId="{A61DF0FF-CD27-364B-B31E-7E257B39005C}" destId="{DBA9DF54-F194-2140-86E5-05BEC54E9529}" srcOrd="2" destOrd="0" presId="urn:microsoft.com/office/officeart/2005/8/layout/vList4"/>
    <dgm:cxn modelId="{1A5AFB47-77F4-FA42-995D-0F1F82B74DBB}" type="presParOf" srcId="{17B501C2-5D6C-A549-BC12-5FD5A30D6935}" destId="{033E1D2F-A249-EB4D-BDFB-174BDFD352B8}" srcOrd="3" destOrd="0" presId="urn:microsoft.com/office/officeart/2005/8/layout/vList4"/>
    <dgm:cxn modelId="{35A36C7D-4FBE-D747-BAE8-15B6ADAF2F6A}" type="presParOf" srcId="{17B501C2-5D6C-A549-BC12-5FD5A30D6935}" destId="{604439D0-C048-484E-8789-811431EF8313}" srcOrd="4" destOrd="0" presId="urn:microsoft.com/office/officeart/2005/8/layout/vList4"/>
    <dgm:cxn modelId="{C44489DD-75C2-8E40-9DEC-3BB345549D47}" type="presParOf" srcId="{604439D0-C048-484E-8789-811431EF8313}" destId="{C7587839-BDA9-1E48-B6FF-449B9EF91ABD}" srcOrd="0" destOrd="0" presId="urn:microsoft.com/office/officeart/2005/8/layout/vList4"/>
    <dgm:cxn modelId="{8835385F-4553-9440-BBAD-255D30AF4E7E}" type="presParOf" srcId="{604439D0-C048-484E-8789-811431EF8313}" destId="{7E36C594-E933-F94C-A7D1-B09A95C3C645}" srcOrd="1" destOrd="0" presId="urn:microsoft.com/office/officeart/2005/8/layout/vList4"/>
    <dgm:cxn modelId="{75008D8C-678C-FE4B-AEE7-35ECCBA997CE}" type="presParOf" srcId="{604439D0-C048-484E-8789-811431EF8313}" destId="{CB698A08-4AAD-024A-8E33-7F617AA7F2E1}" srcOrd="2" destOrd="0" presId="urn:microsoft.com/office/officeart/2005/8/layout/vList4"/>
    <dgm:cxn modelId="{D9B1E237-5DCC-B44A-AC1F-CC513B1316B8}" type="presParOf" srcId="{17B501C2-5D6C-A549-BC12-5FD5A30D6935}" destId="{C6D5CCBE-6E86-644A-8703-5479B22CC895}" srcOrd="5" destOrd="0" presId="urn:microsoft.com/office/officeart/2005/8/layout/vList4"/>
    <dgm:cxn modelId="{1B0810D9-C3BD-4C48-B58C-10B68BF886D4}" type="presParOf" srcId="{17B501C2-5D6C-A549-BC12-5FD5A30D6935}" destId="{4FD2E3C4-9009-5D4E-91A9-CA9C8A6702CC}" srcOrd="6" destOrd="0" presId="urn:microsoft.com/office/officeart/2005/8/layout/vList4"/>
    <dgm:cxn modelId="{5FA779C7-EBF7-5749-AD51-6982A859201D}" type="presParOf" srcId="{4FD2E3C4-9009-5D4E-91A9-CA9C8A6702CC}" destId="{6ED4FA22-41BB-4445-9BEC-BF2FD910FF98}" srcOrd="0" destOrd="0" presId="urn:microsoft.com/office/officeart/2005/8/layout/vList4"/>
    <dgm:cxn modelId="{8A031DFA-B4E7-1C4A-B513-D1A224FD0FE0}" type="presParOf" srcId="{4FD2E3C4-9009-5D4E-91A9-CA9C8A6702CC}" destId="{35CC3814-190C-F144-8F35-EBD1BDAD38FB}" srcOrd="1" destOrd="0" presId="urn:microsoft.com/office/officeart/2005/8/layout/vList4"/>
    <dgm:cxn modelId="{B2B46F66-5ACA-D546-B459-C2235CCFFE66}" type="presParOf" srcId="{4FD2E3C4-9009-5D4E-91A9-CA9C8A6702CC}" destId="{E4E222C1-D962-A545-9EE4-AF924548E97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1ACDBC8-4934-4C3F-8673-A4DB668CAB00}"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93C95F7-CE83-48E1-82BD-7D6796D48327}">
      <dgm:prSet/>
      <dgm:spPr>
        <a:solidFill>
          <a:schemeClr val="bg1"/>
        </a:solidFill>
        <a:ln>
          <a:solidFill>
            <a:srgbClr val="BFB07D"/>
          </a:solidFill>
        </a:ln>
      </dgm:spPr>
      <dgm:t>
        <a:bodyPr/>
        <a:lstStyle/>
        <a:p>
          <a:r>
            <a:rPr lang="en-US" b="1" dirty="0">
              <a:solidFill>
                <a:srgbClr val="BFB07D"/>
              </a:solidFill>
            </a:rPr>
            <a:t>Efficiency</a:t>
          </a:r>
        </a:p>
      </dgm:t>
    </dgm:pt>
    <dgm:pt modelId="{F797D7F7-0605-42ED-80D1-9D070DAED1D8}" type="parTrans" cxnId="{6C331050-54B8-407C-8661-D96A869DF2B6}">
      <dgm:prSet/>
      <dgm:spPr/>
      <dgm:t>
        <a:bodyPr/>
        <a:lstStyle/>
        <a:p>
          <a:endParaRPr lang="en-US"/>
        </a:p>
      </dgm:t>
    </dgm:pt>
    <dgm:pt modelId="{0D5F8C70-4EA2-40BC-ABA6-C96388A8E5A8}" type="sibTrans" cxnId="{6C331050-54B8-407C-8661-D96A869DF2B6}">
      <dgm:prSet/>
      <dgm:spPr/>
      <dgm:t>
        <a:bodyPr/>
        <a:lstStyle/>
        <a:p>
          <a:endParaRPr lang="en-US"/>
        </a:p>
      </dgm:t>
    </dgm:pt>
    <dgm:pt modelId="{2146E7B5-C2CD-4D93-8430-89E5489F7F44}">
      <dgm:prSet/>
      <dgm:spPr>
        <a:solidFill>
          <a:schemeClr val="accent6"/>
        </a:solidFill>
      </dgm:spPr>
      <dgm:t>
        <a:bodyPr/>
        <a:lstStyle/>
        <a:p>
          <a:r>
            <a:rPr lang="en-US" dirty="0">
              <a:solidFill>
                <a:schemeClr val="tx1"/>
              </a:solidFill>
            </a:rPr>
            <a:t>Read, write, modify designs</a:t>
          </a:r>
        </a:p>
      </dgm:t>
    </dgm:pt>
    <dgm:pt modelId="{1CD83BDD-73F0-440F-8618-9CC586FAE0A3}" type="parTrans" cxnId="{6CFE3B9A-A675-4FDC-96FF-15E7B0409202}">
      <dgm:prSet/>
      <dgm:spPr/>
      <dgm:t>
        <a:bodyPr/>
        <a:lstStyle/>
        <a:p>
          <a:endParaRPr lang="en-US"/>
        </a:p>
      </dgm:t>
    </dgm:pt>
    <dgm:pt modelId="{C45CB8D2-7D81-42F0-AAC9-260BBADE1FF0}" type="sibTrans" cxnId="{6CFE3B9A-A675-4FDC-96FF-15E7B0409202}">
      <dgm:prSet/>
      <dgm:spPr/>
      <dgm:t>
        <a:bodyPr/>
        <a:lstStyle/>
        <a:p>
          <a:endParaRPr lang="en-US"/>
        </a:p>
      </dgm:t>
    </dgm:pt>
    <dgm:pt modelId="{3A203AF2-9E11-4625-B72D-267A025FFDA4}">
      <dgm:prSet/>
      <dgm:spPr>
        <a:solidFill>
          <a:schemeClr val="accent6"/>
        </a:solidFill>
      </dgm:spPr>
      <dgm:t>
        <a:bodyPr/>
        <a:lstStyle/>
        <a:p>
          <a:r>
            <a:rPr lang="en-US">
              <a:solidFill>
                <a:schemeClr val="tx1"/>
              </a:solidFill>
            </a:rPr>
            <a:t>Only provide detail in areas of interest</a:t>
          </a:r>
        </a:p>
      </dgm:t>
    </dgm:pt>
    <dgm:pt modelId="{8DBC72D3-0EB8-4CD8-906E-520186A339A0}" type="parTrans" cxnId="{68FD72C4-3420-40CC-9704-94BAC60A02EE}">
      <dgm:prSet/>
      <dgm:spPr/>
      <dgm:t>
        <a:bodyPr/>
        <a:lstStyle/>
        <a:p>
          <a:endParaRPr lang="en-US"/>
        </a:p>
      </dgm:t>
    </dgm:pt>
    <dgm:pt modelId="{4A1712CC-D22B-4C20-B66A-1EFA2AC79ACE}" type="sibTrans" cxnId="{68FD72C4-3420-40CC-9704-94BAC60A02EE}">
      <dgm:prSet/>
      <dgm:spPr/>
      <dgm:t>
        <a:bodyPr/>
        <a:lstStyle/>
        <a:p>
          <a:endParaRPr lang="en-US"/>
        </a:p>
      </dgm:t>
    </dgm:pt>
    <dgm:pt modelId="{B9F240B6-D4DF-42B3-8175-19A072AF2CFA}">
      <dgm:prSet/>
      <dgm:spPr>
        <a:solidFill>
          <a:schemeClr val="bg1"/>
        </a:solidFill>
        <a:ln>
          <a:solidFill>
            <a:srgbClr val="BFB07D"/>
          </a:solidFill>
        </a:ln>
      </dgm:spPr>
      <dgm:t>
        <a:bodyPr/>
        <a:lstStyle/>
        <a:p>
          <a:r>
            <a:rPr lang="en-US" b="1">
              <a:solidFill>
                <a:srgbClr val="BFB07D"/>
              </a:solidFill>
            </a:rPr>
            <a:t>Expressivity</a:t>
          </a:r>
        </a:p>
      </dgm:t>
    </dgm:pt>
    <dgm:pt modelId="{1EE39CDA-6A4E-488C-B169-B410FC36F498}" type="parTrans" cxnId="{9B18B56D-77D0-4CE7-94CF-10B20FC792E4}">
      <dgm:prSet/>
      <dgm:spPr/>
      <dgm:t>
        <a:bodyPr/>
        <a:lstStyle/>
        <a:p>
          <a:endParaRPr lang="en-US"/>
        </a:p>
      </dgm:t>
    </dgm:pt>
    <dgm:pt modelId="{DF971665-3B1F-4B68-8966-478771ABD027}" type="sibTrans" cxnId="{9B18B56D-77D0-4CE7-94CF-10B20FC792E4}">
      <dgm:prSet/>
      <dgm:spPr/>
      <dgm:t>
        <a:bodyPr/>
        <a:lstStyle/>
        <a:p>
          <a:endParaRPr lang="en-US"/>
        </a:p>
      </dgm:t>
    </dgm:pt>
    <dgm:pt modelId="{D1EE4CEE-BAC1-4180-9C56-31D693E84055}">
      <dgm:prSet/>
      <dgm:spPr>
        <a:solidFill>
          <a:schemeClr val="accent6"/>
        </a:solidFill>
      </dgm:spPr>
      <dgm:t>
        <a:bodyPr/>
        <a:lstStyle/>
        <a:p>
          <a:r>
            <a:rPr lang="en-US">
              <a:solidFill>
                <a:schemeClr val="tx1"/>
              </a:solidFill>
            </a:rPr>
            <a:t>Do not compromise on designer’s explicit control of hardware</a:t>
          </a:r>
        </a:p>
      </dgm:t>
    </dgm:pt>
    <dgm:pt modelId="{113A9746-53B1-48AC-B69B-3A5656D2DDB2}" type="parTrans" cxnId="{B8319AB4-6117-4848-A6EE-5CB158164A27}">
      <dgm:prSet/>
      <dgm:spPr/>
      <dgm:t>
        <a:bodyPr/>
        <a:lstStyle/>
        <a:p>
          <a:endParaRPr lang="en-US"/>
        </a:p>
      </dgm:t>
    </dgm:pt>
    <dgm:pt modelId="{2F00CA1A-DE04-4923-AADD-2EEF8AF8C0BC}" type="sibTrans" cxnId="{B8319AB4-6117-4848-A6EE-5CB158164A27}">
      <dgm:prSet/>
      <dgm:spPr/>
      <dgm:t>
        <a:bodyPr/>
        <a:lstStyle/>
        <a:p>
          <a:endParaRPr lang="en-US"/>
        </a:p>
      </dgm:t>
    </dgm:pt>
    <dgm:pt modelId="{C5B15E73-119D-4E89-95ED-F336E0906F26}">
      <dgm:prSet/>
      <dgm:spPr>
        <a:solidFill>
          <a:schemeClr val="bg1"/>
        </a:solidFill>
        <a:ln>
          <a:solidFill>
            <a:srgbClr val="BFB07D"/>
          </a:solidFill>
        </a:ln>
      </dgm:spPr>
      <dgm:t>
        <a:bodyPr/>
        <a:lstStyle/>
        <a:p>
          <a:r>
            <a:rPr lang="en-US" b="1">
              <a:solidFill>
                <a:srgbClr val="BFB07D"/>
              </a:solidFill>
            </a:rPr>
            <a:t>Extensibility</a:t>
          </a:r>
        </a:p>
      </dgm:t>
    </dgm:pt>
    <dgm:pt modelId="{37299A1F-DC01-4442-A622-D006EF2517A5}" type="parTrans" cxnId="{9227F50C-9EDE-4C86-8E61-91F0620002C2}">
      <dgm:prSet/>
      <dgm:spPr/>
      <dgm:t>
        <a:bodyPr/>
        <a:lstStyle/>
        <a:p>
          <a:endParaRPr lang="en-US"/>
        </a:p>
      </dgm:t>
    </dgm:pt>
    <dgm:pt modelId="{0841F91F-2EBA-4AA3-BE7C-4FB181336AF2}" type="sibTrans" cxnId="{9227F50C-9EDE-4C86-8E61-91F0620002C2}">
      <dgm:prSet/>
      <dgm:spPr/>
      <dgm:t>
        <a:bodyPr/>
        <a:lstStyle/>
        <a:p>
          <a:endParaRPr lang="en-US"/>
        </a:p>
      </dgm:t>
    </dgm:pt>
    <dgm:pt modelId="{AA3F9729-9B8F-41B0-9037-33690D2DD158}">
      <dgm:prSet/>
      <dgm:spPr>
        <a:solidFill>
          <a:schemeClr val="accent6"/>
        </a:solidFill>
      </dgm:spPr>
      <dgm:t>
        <a:bodyPr/>
        <a:lstStyle/>
        <a:p>
          <a:r>
            <a:rPr lang="en-US">
              <a:solidFill>
                <a:schemeClr val="tx1"/>
              </a:solidFill>
            </a:rPr>
            <a:t>Custom tooling, reusable logic</a:t>
          </a:r>
        </a:p>
      </dgm:t>
    </dgm:pt>
    <dgm:pt modelId="{1B99220C-E70D-4E83-BEDF-BF479765BB90}" type="parTrans" cxnId="{3EEAC12C-E92B-45C1-9071-AC2172F4ECCA}">
      <dgm:prSet/>
      <dgm:spPr/>
      <dgm:t>
        <a:bodyPr/>
        <a:lstStyle/>
        <a:p>
          <a:endParaRPr lang="en-US"/>
        </a:p>
      </dgm:t>
    </dgm:pt>
    <dgm:pt modelId="{A891BA5E-40DC-4A48-9812-F4A753D02775}" type="sibTrans" cxnId="{3EEAC12C-E92B-45C1-9071-AC2172F4ECCA}">
      <dgm:prSet/>
      <dgm:spPr/>
      <dgm:t>
        <a:bodyPr/>
        <a:lstStyle/>
        <a:p>
          <a:endParaRPr lang="en-US"/>
        </a:p>
      </dgm:t>
    </dgm:pt>
    <dgm:pt modelId="{0436263D-F2E9-9842-8BD2-B0D0B5486B64}" type="pres">
      <dgm:prSet presAssocID="{51ACDBC8-4934-4C3F-8673-A4DB668CAB00}" presName="linear" presStyleCnt="0">
        <dgm:presLayoutVars>
          <dgm:dir/>
          <dgm:animLvl val="lvl"/>
          <dgm:resizeHandles val="exact"/>
        </dgm:presLayoutVars>
      </dgm:prSet>
      <dgm:spPr/>
    </dgm:pt>
    <dgm:pt modelId="{EFAC70A3-629D-984F-AED8-35A4FE1E9725}" type="pres">
      <dgm:prSet presAssocID="{F93C95F7-CE83-48E1-82BD-7D6796D48327}" presName="parentLin" presStyleCnt="0"/>
      <dgm:spPr/>
    </dgm:pt>
    <dgm:pt modelId="{11C6EB13-A90C-9648-99DE-33E3B8609A23}" type="pres">
      <dgm:prSet presAssocID="{F93C95F7-CE83-48E1-82BD-7D6796D48327}" presName="parentLeftMargin" presStyleLbl="node1" presStyleIdx="0" presStyleCnt="3"/>
      <dgm:spPr/>
    </dgm:pt>
    <dgm:pt modelId="{B8EAB4B1-194E-9B4B-B996-599210565DBA}" type="pres">
      <dgm:prSet presAssocID="{F93C95F7-CE83-48E1-82BD-7D6796D48327}" presName="parentText" presStyleLbl="node1" presStyleIdx="0" presStyleCnt="3">
        <dgm:presLayoutVars>
          <dgm:chMax val="0"/>
          <dgm:bulletEnabled val="1"/>
        </dgm:presLayoutVars>
      </dgm:prSet>
      <dgm:spPr/>
    </dgm:pt>
    <dgm:pt modelId="{137103DF-522E-2B4B-B62C-1ABAD033342F}" type="pres">
      <dgm:prSet presAssocID="{F93C95F7-CE83-48E1-82BD-7D6796D48327}" presName="negativeSpace" presStyleCnt="0"/>
      <dgm:spPr/>
    </dgm:pt>
    <dgm:pt modelId="{8DBF048A-2E4B-524D-9E5A-95DAF67BB3D6}" type="pres">
      <dgm:prSet presAssocID="{F93C95F7-CE83-48E1-82BD-7D6796D48327}" presName="childText" presStyleLbl="conFgAcc1" presStyleIdx="0" presStyleCnt="3">
        <dgm:presLayoutVars>
          <dgm:bulletEnabled val="1"/>
        </dgm:presLayoutVars>
      </dgm:prSet>
      <dgm:spPr/>
    </dgm:pt>
    <dgm:pt modelId="{4F75EEFC-8D16-5748-ABBE-8A15DFA34636}" type="pres">
      <dgm:prSet presAssocID="{0D5F8C70-4EA2-40BC-ABA6-C96388A8E5A8}" presName="spaceBetweenRectangles" presStyleCnt="0"/>
      <dgm:spPr/>
    </dgm:pt>
    <dgm:pt modelId="{2F238CF7-9EAA-1F4F-ACAA-113116983109}" type="pres">
      <dgm:prSet presAssocID="{B9F240B6-D4DF-42B3-8175-19A072AF2CFA}" presName="parentLin" presStyleCnt="0"/>
      <dgm:spPr/>
    </dgm:pt>
    <dgm:pt modelId="{299FB265-D99D-EB42-ABBC-EA2FA05C3316}" type="pres">
      <dgm:prSet presAssocID="{B9F240B6-D4DF-42B3-8175-19A072AF2CFA}" presName="parentLeftMargin" presStyleLbl="node1" presStyleIdx="0" presStyleCnt="3"/>
      <dgm:spPr/>
    </dgm:pt>
    <dgm:pt modelId="{DBD80CEB-8343-E94C-B819-7308885C3A4A}" type="pres">
      <dgm:prSet presAssocID="{B9F240B6-D4DF-42B3-8175-19A072AF2CFA}" presName="parentText" presStyleLbl="node1" presStyleIdx="1" presStyleCnt="3">
        <dgm:presLayoutVars>
          <dgm:chMax val="0"/>
          <dgm:bulletEnabled val="1"/>
        </dgm:presLayoutVars>
      </dgm:prSet>
      <dgm:spPr/>
    </dgm:pt>
    <dgm:pt modelId="{1392DC15-9512-0749-B51C-9079CFD548C7}" type="pres">
      <dgm:prSet presAssocID="{B9F240B6-D4DF-42B3-8175-19A072AF2CFA}" presName="negativeSpace" presStyleCnt="0"/>
      <dgm:spPr/>
    </dgm:pt>
    <dgm:pt modelId="{9877A039-7528-B846-A309-3118E1AC015C}" type="pres">
      <dgm:prSet presAssocID="{B9F240B6-D4DF-42B3-8175-19A072AF2CFA}" presName="childText" presStyleLbl="conFgAcc1" presStyleIdx="1" presStyleCnt="3">
        <dgm:presLayoutVars>
          <dgm:bulletEnabled val="1"/>
        </dgm:presLayoutVars>
      </dgm:prSet>
      <dgm:spPr/>
    </dgm:pt>
    <dgm:pt modelId="{2CFAE686-3400-A245-A040-7469B925EAAB}" type="pres">
      <dgm:prSet presAssocID="{DF971665-3B1F-4B68-8966-478771ABD027}" presName="spaceBetweenRectangles" presStyleCnt="0"/>
      <dgm:spPr/>
    </dgm:pt>
    <dgm:pt modelId="{193003D6-5AD0-CE47-B159-9E54D9EA816B}" type="pres">
      <dgm:prSet presAssocID="{C5B15E73-119D-4E89-95ED-F336E0906F26}" presName="parentLin" presStyleCnt="0"/>
      <dgm:spPr/>
    </dgm:pt>
    <dgm:pt modelId="{04B624C1-5665-3448-9F39-522EBFB89A37}" type="pres">
      <dgm:prSet presAssocID="{C5B15E73-119D-4E89-95ED-F336E0906F26}" presName="parentLeftMargin" presStyleLbl="node1" presStyleIdx="1" presStyleCnt="3"/>
      <dgm:spPr/>
    </dgm:pt>
    <dgm:pt modelId="{E48CAAF0-F9FD-694C-923D-2B6F68908C44}" type="pres">
      <dgm:prSet presAssocID="{C5B15E73-119D-4E89-95ED-F336E0906F26}" presName="parentText" presStyleLbl="node1" presStyleIdx="2" presStyleCnt="3">
        <dgm:presLayoutVars>
          <dgm:chMax val="0"/>
          <dgm:bulletEnabled val="1"/>
        </dgm:presLayoutVars>
      </dgm:prSet>
      <dgm:spPr/>
    </dgm:pt>
    <dgm:pt modelId="{65278CA8-5EA5-1D48-883D-895A75782BFF}" type="pres">
      <dgm:prSet presAssocID="{C5B15E73-119D-4E89-95ED-F336E0906F26}" presName="negativeSpace" presStyleCnt="0"/>
      <dgm:spPr/>
    </dgm:pt>
    <dgm:pt modelId="{8A811A52-C164-1D4A-A17C-5F50760C0C5B}" type="pres">
      <dgm:prSet presAssocID="{C5B15E73-119D-4E89-95ED-F336E0906F26}" presName="childText" presStyleLbl="conFgAcc1" presStyleIdx="2" presStyleCnt="3">
        <dgm:presLayoutVars>
          <dgm:bulletEnabled val="1"/>
        </dgm:presLayoutVars>
      </dgm:prSet>
      <dgm:spPr/>
    </dgm:pt>
  </dgm:ptLst>
  <dgm:cxnLst>
    <dgm:cxn modelId="{1329DA0B-F547-4C45-ACF8-1C361CE35F39}" type="presOf" srcId="{B9F240B6-D4DF-42B3-8175-19A072AF2CFA}" destId="{DBD80CEB-8343-E94C-B819-7308885C3A4A}" srcOrd="1" destOrd="0" presId="urn:microsoft.com/office/officeart/2005/8/layout/list1"/>
    <dgm:cxn modelId="{9227F50C-9EDE-4C86-8E61-91F0620002C2}" srcId="{51ACDBC8-4934-4C3F-8673-A4DB668CAB00}" destId="{C5B15E73-119D-4E89-95ED-F336E0906F26}" srcOrd="2" destOrd="0" parTransId="{37299A1F-DC01-4442-A622-D006EF2517A5}" sibTransId="{0841F91F-2EBA-4AA3-BE7C-4FB181336AF2}"/>
    <dgm:cxn modelId="{5A65710F-BC9E-9F44-93E4-5AD0D83ED93B}" type="presOf" srcId="{51ACDBC8-4934-4C3F-8673-A4DB668CAB00}" destId="{0436263D-F2E9-9842-8BD2-B0D0B5486B64}" srcOrd="0" destOrd="0" presId="urn:microsoft.com/office/officeart/2005/8/layout/list1"/>
    <dgm:cxn modelId="{3EEAC12C-E92B-45C1-9071-AC2172F4ECCA}" srcId="{C5B15E73-119D-4E89-95ED-F336E0906F26}" destId="{AA3F9729-9B8F-41B0-9037-33690D2DD158}" srcOrd="0" destOrd="0" parTransId="{1B99220C-E70D-4E83-BEDF-BF479765BB90}" sibTransId="{A891BA5E-40DC-4A48-9812-F4A753D02775}"/>
    <dgm:cxn modelId="{B948F42D-02B5-AF44-BDEF-71D73E1FEAA9}" type="presOf" srcId="{B9F240B6-D4DF-42B3-8175-19A072AF2CFA}" destId="{299FB265-D99D-EB42-ABBC-EA2FA05C3316}" srcOrd="0" destOrd="0" presId="urn:microsoft.com/office/officeart/2005/8/layout/list1"/>
    <dgm:cxn modelId="{9CB3DA36-5B89-4949-82A1-95C8C7876D54}" type="presOf" srcId="{3A203AF2-9E11-4625-B72D-267A025FFDA4}" destId="{8DBF048A-2E4B-524D-9E5A-95DAF67BB3D6}" srcOrd="0" destOrd="1" presId="urn:microsoft.com/office/officeart/2005/8/layout/list1"/>
    <dgm:cxn modelId="{F0676A3A-B318-C34B-8151-B9998D508AF7}" type="presOf" srcId="{C5B15E73-119D-4E89-95ED-F336E0906F26}" destId="{04B624C1-5665-3448-9F39-522EBFB89A37}" srcOrd="0" destOrd="0" presId="urn:microsoft.com/office/officeart/2005/8/layout/list1"/>
    <dgm:cxn modelId="{6C331050-54B8-407C-8661-D96A869DF2B6}" srcId="{51ACDBC8-4934-4C3F-8673-A4DB668CAB00}" destId="{F93C95F7-CE83-48E1-82BD-7D6796D48327}" srcOrd="0" destOrd="0" parTransId="{F797D7F7-0605-42ED-80D1-9D070DAED1D8}" sibTransId="{0D5F8C70-4EA2-40BC-ABA6-C96388A8E5A8}"/>
    <dgm:cxn modelId="{DF18A25E-3F80-C744-8266-C9C58E4325AF}" type="presOf" srcId="{F93C95F7-CE83-48E1-82BD-7D6796D48327}" destId="{11C6EB13-A90C-9648-99DE-33E3B8609A23}" srcOrd="0" destOrd="0" presId="urn:microsoft.com/office/officeart/2005/8/layout/list1"/>
    <dgm:cxn modelId="{80C5286C-31F1-DD48-8FD5-733EDD951B7C}" type="presOf" srcId="{D1EE4CEE-BAC1-4180-9C56-31D693E84055}" destId="{9877A039-7528-B846-A309-3118E1AC015C}" srcOrd="0" destOrd="0" presId="urn:microsoft.com/office/officeart/2005/8/layout/list1"/>
    <dgm:cxn modelId="{9B18B56D-77D0-4CE7-94CF-10B20FC792E4}" srcId="{51ACDBC8-4934-4C3F-8673-A4DB668CAB00}" destId="{B9F240B6-D4DF-42B3-8175-19A072AF2CFA}" srcOrd="1" destOrd="0" parTransId="{1EE39CDA-6A4E-488C-B169-B410FC36F498}" sibTransId="{DF971665-3B1F-4B68-8966-478771ABD027}"/>
    <dgm:cxn modelId="{FAEA4071-76B6-B242-AD77-93F35343B0B9}" type="presOf" srcId="{F93C95F7-CE83-48E1-82BD-7D6796D48327}" destId="{B8EAB4B1-194E-9B4B-B996-599210565DBA}" srcOrd="1" destOrd="0" presId="urn:microsoft.com/office/officeart/2005/8/layout/list1"/>
    <dgm:cxn modelId="{26922B8D-05D2-F14D-88E6-062E6E8737C9}" type="presOf" srcId="{2146E7B5-C2CD-4D93-8430-89E5489F7F44}" destId="{8DBF048A-2E4B-524D-9E5A-95DAF67BB3D6}" srcOrd="0" destOrd="0" presId="urn:microsoft.com/office/officeart/2005/8/layout/list1"/>
    <dgm:cxn modelId="{5499B494-EB80-044B-84CF-20801502F31E}" type="presOf" srcId="{C5B15E73-119D-4E89-95ED-F336E0906F26}" destId="{E48CAAF0-F9FD-694C-923D-2B6F68908C44}" srcOrd="1" destOrd="0" presId="urn:microsoft.com/office/officeart/2005/8/layout/list1"/>
    <dgm:cxn modelId="{6CFE3B9A-A675-4FDC-96FF-15E7B0409202}" srcId="{F93C95F7-CE83-48E1-82BD-7D6796D48327}" destId="{2146E7B5-C2CD-4D93-8430-89E5489F7F44}" srcOrd="0" destOrd="0" parTransId="{1CD83BDD-73F0-440F-8618-9CC586FAE0A3}" sibTransId="{C45CB8D2-7D81-42F0-AAC9-260BBADE1FF0}"/>
    <dgm:cxn modelId="{B8319AB4-6117-4848-A6EE-5CB158164A27}" srcId="{B9F240B6-D4DF-42B3-8175-19A072AF2CFA}" destId="{D1EE4CEE-BAC1-4180-9C56-31D693E84055}" srcOrd="0" destOrd="0" parTransId="{113A9746-53B1-48AC-B69B-3A5656D2DDB2}" sibTransId="{2F00CA1A-DE04-4923-AADD-2EEF8AF8C0BC}"/>
    <dgm:cxn modelId="{76BB29BD-8EAE-7D40-A90D-18E29845515F}" type="presOf" srcId="{AA3F9729-9B8F-41B0-9037-33690D2DD158}" destId="{8A811A52-C164-1D4A-A17C-5F50760C0C5B}" srcOrd="0" destOrd="0" presId="urn:microsoft.com/office/officeart/2005/8/layout/list1"/>
    <dgm:cxn modelId="{68FD72C4-3420-40CC-9704-94BAC60A02EE}" srcId="{F93C95F7-CE83-48E1-82BD-7D6796D48327}" destId="{3A203AF2-9E11-4625-B72D-267A025FFDA4}" srcOrd="1" destOrd="0" parTransId="{8DBC72D3-0EB8-4CD8-906E-520186A339A0}" sibTransId="{4A1712CC-D22B-4C20-B66A-1EFA2AC79ACE}"/>
    <dgm:cxn modelId="{7FA61999-9011-3347-B8EE-D3681F4DC926}" type="presParOf" srcId="{0436263D-F2E9-9842-8BD2-B0D0B5486B64}" destId="{EFAC70A3-629D-984F-AED8-35A4FE1E9725}" srcOrd="0" destOrd="0" presId="urn:microsoft.com/office/officeart/2005/8/layout/list1"/>
    <dgm:cxn modelId="{9784E1B4-F135-D04A-9EFA-D166C0A10AF2}" type="presParOf" srcId="{EFAC70A3-629D-984F-AED8-35A4FE1E9725}" destId="{11C6EB13-A90C-9648-99DE-33E3B8609A23}" srcOrd="0" destOrd="0" presId="urn:microsoft.com/office/officeart/2005/8/layout/list1"/>
    <dgm:cxn modelId="{760B734D-C509-6B43-8A1E-4398C3131CA5}" type="presParOf" srcId="{EFAC70A3-629D-984F-AED8-35A4FE1E9725}" destId="{B8EAB4B1-194E-9B4B-B996-599210565DBA}" srcOrd="1" destOrd="0" presId="urn:microsoft.com/office/officeart/2005/8/layout/list1"/>
    <dgm:cxn modelId="{E99B1EC7-7B1B-3D4C-9ACE-8BCF4B784F55}" type="presParOf" srcId="{0436263D-F2E9-9842-8BD2-B0D0B5486B64}" destId="{137103DF-522E-2B4B-B62C-1ABAD033342F}" srcOrd="1" destOrd="0" presId="urn:microsoft.com/office/officeart/2005/8/layout/list1"/>
    <dgm:cxn modelId="{05B7347B-85EF-B240-9E69-D545BD411D7C}" type="presParOf" srcId="{0436263D-F2E9-9842-8BD2-B0D0B5486B64}" destId="{8DBF048A-2E4B-524D-9E5A-95DAF67BB3D6}" srcOrd="2" destOrd="0" presId="urn:microsoft.com/office/officeart/2005/8/layout/list1"/>
    <dgm:cxn modelId="{94CF832A-84FE-1240-9FF9-78121A8AAE2E}" type="presParOf" srcId="{0436263D-F2E9-9842-8BD2-B0D0B5486B64}" destId="{4F75EEFC-8D16-5748-ABBE-8A15DFA34636}" srcOrd="3" destOrd="0" presId="urn:microsoft.com/office/officeart/2005/8/layout/list1"/>
    <dgm:cxn modelId="{03205499-C0F8-5D45-8FB7-EE4E6CA3D4E2}" type="presParOf" srcId="{0436263D-F2E9-9842-8BD2-B0D0B5486B64}" destId="{2F238CF7-9EAA-1F4F-ACAA-113116983109}" srcOrd="4" destOrd="0" presId="urn:microsoft.com/office/officeart/2005/8/layout/list1"/>
    <dgm:cxn modelId="{82F45062-34E5-424E-A4BF-3A5D532C1273}" type="presParOf" srcId="{2F238CF7-9EAA-1F4F-ACAA-113116983109}" destId="{299FB265-D99D-EB42-ABBC-EA2FA05C3316}" srcOrd="0" destOrd="0" presId="urn:microsoft.com/office/officeart/2005/8/layout/list1"/>
    <dgm:cxn modelId="{E5D97157-B1AC-CD4C-8744-4C23CABAA270}" type="presParOf" srcId="{2F238CF7-9EAA-1F4F-ACAA-113116983109}" destId="{DBD80CEB-8343-E94C-B819-7308885C3A4A}" srcOrd="1" destOrd="0" presId="urn:microsoft.com/office/officeart/2005/8/layout/list1"/>
    <dgm:cxn modelId="{0846E52D-F984-F447-8885-0E5886423565}" type="presParOf" srcId="{0436263D-F2E9-9842-8BD2-B0D0B5486B64}" destId="{1392DC15-9512-0749-B51C-9079CFD548C7}" srcOrd="5" destOrd="0" presId="urn:microsoft.com/office/officeart/2005/8/layout/list1"/>
    <dgm:cxn modelId="{9C0247AB-63D3-0644-8D6D-A90D43D96A88}" type="presParOf" srcId="{0436263D-F2E9-9842-8BD2-B0D0B5486B64}" destId="{9877A039-7528-B846-A309-3118E1AC015C}" srcOrd="6" destOrd="0" presId="urn:microsoft.com/office/officeart/2005/8/layout/list1"/>
    <dgm:cxn modelId="{DF85D1FA-7E1C-E24C-ADD5-2BCBDAC70D78}" type="presParOf" srcId="{0436263D-F2E9-9842-8BD2-B0D0B5486B64}" destId="{2CFAE686-3400-A245-A040-7469B925EAAB}" srcOrd="7" destOrd="0" presId="urn:microsoft.com/office/officeart/2005/8/layout/list1"/>
    <dgm:cxn modelId="{652AF9A6-6E79-0643-B7EE-BB3E5BA7E452}" type="presParOf" srcId="{0436263D-F2E9-9842-8BD2-B0D0B5486B64}" destId="{193003D6-5AD0-CE47-B159-9E54D9EA816B}" srcOrd="8" destOrd="0" presId="urn:microsoft.com/office/officeart/2005/8/layout/list1"/>
    <dgm:cxn modelId="{7DD92F5C-2B06-E04C-BB70-3993AC4DA28A}" type="presParOf" srcId="{193003D6-5AD0-CE47-B159-9E54D9EA816B}" destId="{04B624C1-5665-3448-9F39-522EBFB89A37}" srcOrd="0" destOrd="0" presId="urn:microsoft.com/office/officeart/2005/8/layout/list1"/>
    <dgm:cxn modelId="{4CBE4374-70A8-5E48-90E3-594272B1EF3A}" type="presParOf" srcId="{193003D6-5AD0-CE47-B159-9E54D9EA816B}" destId="{E48CAAF0-F9FD-694C-923D-2B6F68908C44}" srcOrd="1" destOrd="0" presId="urn:microsoft.com/office/officeart/2005/8/layout/list1"/>
    <dgm:cxn modelId="{CD3658EA-8A63-B840-AFF6-7A43C1B2D747}" type="presParOf" srcId="{0436263D-F2E9-9842-8BD2-B0D0B5486B64}" destId="{65278CA8-5EA5-1D48-883D-895A75782BFF}" srcOrd="9" destOrd="0" presId="urn:microsoft.com/office/officeart/2005/8/layout/list1"/>
    <dgm:cxn modelId="{9697AFEF-12B7-3F41-AEDE-A05C1655723A}" type="presParOf" srcId="{0436263D-F2E9-9842-8BD2-B0D0B5486B64}" destId="{8A811A52-C164-1D4A-A17C-5F50760C0C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1ACDBC8-4934-4C3F-8673-A4DB668CAB00}"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93C95F7-CE83-48E1-82BD-7D6796D48327}">
      <dgm:prSet/>
      <dgm:spPr>
        <a:solidFill>
          <a:schemeClr val="bg1"/>
        </a:solidFill>
        <a:ln w="38100">
          <a:solidFill>
            <a:srgbClr val="FF0000"/>
          </a:solidFill>
        </a:ln>
      </dgm:spPr>
      <dgm:t>
        <a:bodyPr/>
        <a:lstStyle/>
        <a:p>
          <a:r>
            <a:rPr lang="en-US" b="1" dirty="0">
              <a:solidFill>
                <a:srgbClr val="BFB07D"/>
              </a:solidFill>
            </a:rPr>
            <a:t>Efficiency</a:t>
          </a:r>
        </a:p>
      </dgm:t>
    </dgm:pt>
    <dgm:pt modelId="{F797D7F7-0605-42ED-80D1-9D070DAED1D8}" type="parTrans" cxnId="{6C331050-54B8-407C-8661-D96A869DF2B6}">
      <dgm:prSet/>
      <dgm:spPr/>
      <dgm:t>
        <a:bodyPr/>
        <a:lstStyle/>
        <a:p>
          <a:endParaRPr lang="en-US"/>
        </a:p>
      </dgm:t>
    </dgm:pt>
    <dgm:pt modelId="{0D5F8C70-4EA2-40BC-ABA6-C96388A8E5A8}" type="sibTrans" cxnId="{6C331050-54B8-407C-8661-D96A869DF2B6}">
      <dgm:prSet/>
      <dgm:spPr/>
      <dgm:t>
        <a:bodyPr/>
        <a:lstStyle/>
        <a:p>
          <a:endParaRPr lang="en-US"/>
        </a:p>
      </dgm:t>
    </dgm:pt>
    <dgm:pt modelId="{2146E7B5-C2CD-4D93-8430-89E5489F7F44}">
      <dgm:prSet/>
      <dgm:spPr>
        <a:solidFill>
          <a:schemeClr val="accent6"/>
        </a:solidFill>
      </dgm:spPr>
      <dgm:t>
        <a:bodyPr/>
        <a:lstStyle/>
        <a:p>
          <a:r>
            <a:rPr lang="en-US">
              <a:solidFill>
                <a:schemeClr val="tx1"/>
              </a:solidFill>
            </a:rPr>
            <a:t>Read, write, modify designs</a:t>
          </a:r>
        </a:p>
      </dgm:t>
    </dgm:pt>
    <dgm:pt modelId="{1CD83BDD-73F0-440F-8618-9CC586FAE0A3}" type="parTrans" cxnId="{6CFE3B9A-A675-4FDC-96FF-15E7B0409202}">
      <dgm:prSet/>
      <dgm:spPr/>
      <dgm:t>
        <a:bodyPr/>
        <a:lstStyle/>
        <a:p>
          <a:endParaRPr lang="en-US"/>
        </a:p>
      </dgm:t>
    </dgm:pt>
    <dgm:pt modelId="{C45CB8D2-7D81-42F0-AAC9-260BBADE1FF0}" type="sibTrans" cxnId="{6CFE3B9A-A675-4FDC-96FF-15E7B0409202}">
      <dgm:prSet/>
      <dgm:spPr/>
      <dgm:t>
        <a:bodyPr/>
        <a:lstStyle/>
        <a:p>
          <a:endParaRPr lang="en-US"/>
        </a:p>
      </dgm:t>
    </dgm:pt>
    <dgm:pt modelId="{3A203AF2-9E11-4625-B72D-267A025FFDA4}">
      <dgm:prSet/>
      <dgm:spPr>
        <a:solidFill>
          <a:schemeClr val="accent6"/>
        </a:solidFill>
      </dgm:spPr>
      <dgm:t>
        <a:bodyPr/>
        <a:lstStyle/>
        <a:p>
          <a:r>
            <a:rPr lang="en-US">
              <a:solidFill>
                <a:schemeClr val="tx1"/>
              </a:solidFill>
            </a:rPr>
            <a:t>Only provide detail in areas of interest</a:t>
          </a:r>
        </a:p>
      </dgm:t>
    </dgm:pt>
    <dgm:pt modelId="{8DBC72D3-0EB8-4CD8-906E-520186A339A0}" type="parTrans" cxnId="{68FD72C4-3420-40CC-9704-94BAC60A02EE}">
      <dgm:prSet/>
      <dgm:spPr/>
      <dgm:t>
        <a:bodyPr/>
        <a:lstStyle/>
        <a:p>
          <a:endParaRPr lang="en-US"/>
        </a:p>
      </dgm:t>
    </dgm:pt>
    <dgm:pt modelId="{4A1712CC-D22B-4C20-B66A-1EFA2AC79ACE}" type="sibTrans" cxnId="{68FD72C4-3420-40CC-9704-94BAC60A02EE}">
      <dgm:prSet/>
      <dgm:spPr/>
      <dgm:t>
        <a:bodyPr/>
        <a:lstStyle/>
        <a:p>
          <a:endParaRPr lang="en-US"/>
        </a:p>
      </dgm:t>
    </dgm:pt>
    <dgm:pt modelId="{B9F240B6-D4DF-42B3-8175-19A072AF2CFA}">
      <dgm:prSet/>
      <dgm:spPr>
        <a:solidFill>
          <a:schemeClr val="accent6"/>
        </a:solidFill>
        <a:ln>
          <a:noFill/>
        </a:ln>
      </dgm:spPr>
      <dgm:t>
        <a:bodyPr/>
        <a:lstStyle/>
        <a:p>
          <a:r>
            <a:rPr lang="en-US" b="1">
              <a:solidFill>
                <a:schemeClr val="bg1"/>
              </a:solidFill>
            </a:rPr>
            <a:t>Expressivity</a:t>
          </a:r>
        </a:p>
      </dgm:t>
    </dgm:pt>
    <dgm:pt modelId="{1EE39CDA-6A4E-488C-B169-B410FC36F498}" type="parTrans" cxnId="{9B18B56D-77D0-4CE7-94CF-10B20FC792E4}">
      <dgm:prSet/>
      <dgm:spPr/>
      <dgm:t>
        <a:bodyPr/>
        <a:lstStyle/>
        <a:p>
          <a:endParaRPr lang="en-US"/>
        </a:p>
      </dgm:t>
    </dgm:pt>
    <dgm:pt modelId="{DF971665-3B1F-4B68-8966-478771ABD027}" type="sibTrans" cxnId="{9B18B56D-77D0-4CE7-94CF-10B20FC792E4}">
      <dgm:prSet/>
      <dgm:spPr/>
      <dgm:t>
        <a:bodyPr/>
        <a:lstStyle/>
        <a:p>
          <a:endParaRPr lang="en-US"/>
        </a:p>
      </dgm:t>
    </dgm:pt>
    <dgm:pt modelId="{D1EE4CEE-BAC1-4180-9C56-31D693E84055}">
      <dgm:prSet/>
      <dgm:spPr>
        <a:solidFill>
          <a:schemeClr val="accent6"/>
        </a:solidFill>
        <a:ln>
          <a:noFill/>
        </a:ln>
      </dgm:spPr>
      <dgm:t>
        <a:bodyPr/>
        <a:lstStyle/>
        <a:p>
          <a:r>
            <a:rPr lang="en-US">
              <a:solidFill>
                <a:schemeClr val="bg1"/>
              </a:solidFill>
            </a:rPr>
            <a:t>Do not compromise on designer’s explicit control of hardware</a:t>
          </a:r>
        </a:p>
      </dgm:t>
    </dgm:pt>
    <dgm:pt modelId="{113A9746-53B1-48AC-B69B-3A5656D2DDB2}" type="parTrans" cxnId="{B8319AB4-6117-4848-A6EE-5CB158164A27}">
      <dgm:prSet/>
      <dgm:spPr/>
      <dgm:t>
        <a:bodyPr/>
        <a:lstStyle/>
        <a:p>
          <a:endParaRPr lang="en-US"/>
        </a:p>
      </dgm:t>
    </dgm:pt>
    <dgm:pt modelId="{2F00CA1A-DE04-4923-AADD-2EEF8AF8C0BC}" type="sibTrans" cxnId="{B8319AB4-6117-4848-A6EE-5CB158164A27}">
      <dgm:prSet/>
      <dgm:spPr/>
      <dgm:t>
        <a:bodyPr/>
        <a:lstStyle/>
        <a:p>
          <a:endParaRPr lang="en-US"/>
        </a:p>
      </dgm:t>
    </dgm:pt>
    <dgm:pt modelId="{C5B15E73-119D-4E89-95ED-F336E0906F26}">
      <dgm:prSet/>
      <dgm:spPr>
        <a:solidFill>
          <a:schemeClr val="accent6"/>
        </a:solidFill>
        <a:ln>
          <a:noFill/>
        </a:ln>
      </dgm:spPr>
      <dgm:t>
        <a:bodyPr/>
        <a:lstStyle/>
        <a:p>
          <a:r>
            <a:rPr lang="en-US" b="1">
              <a:solidFill>
                <a:schemeClr val="bg1"/>
              </a:solidFill>
            </a:rPr>
            <a:t>Extensibility</a:t>
          </a:r>
        </a:p>
      </dgm:t>
    </dgm:pt>
    <dgm:pt modelId="{37299A1F-DC01-4442-A622-D006EF2517A5}" type="parTrans" cxnId="{9227F50C-9EDE-4C86-8E61-91F0620002C2}">
      <dgm:prSet/>
      <dgm:spPr/>
      <dgm:t>
        <a:bodyPr/>
        <a:lstStyle/>
        <a:p>
          <a:endParaRPr lang="en-US"/>
        </a:p>
      </dgm:t>
    </dgm:pt>
    <dgm:pt modelId="{0841F91F-2EBA-4AA3-BE7C-4FB181336AF2}" type="sibTrans" cxnId="{9227F50C-9EDE-4C86-8E61-91F0620002C2}">
      <dgm:prSet/>
      <dgm:spPr/>
      <dgm:t>
        <a:bodyPr/>
        <a:lstStyle/>
        <a:p>
          <a:endParaRPr lang="en-US"/>
        </a:p>
      </dgm:t>
    </dgm:pt>
    <dgm:pt modelId="{AA3F9729-9B8F-41B0-9037-33690D2DD158}">
      <dgm:prSet/>
      <dgm:spPr>
        <a:solidFill>
          <a:schemeClr val="accent6"/>
        </a:solidFill>
        <a:ln>
          <a:noFill/>
        </a:ln>
      </dgm:spPr>
      <dgm:t>
        <a:bodyPr/>
        <a:lstStyle/>
        <a:p>
          <a:r>
            <a:rPr lang="en-US">
              <a:solidFill>
                <a:schemeClr val="bg1"/>
              </a:solidFill>
            </a:rPr>
            <a:t>Custom tooling, reusable logic</a:t>
          </a:r>
        </a:p>
      </dgm:t>
    </dgm:pt>
    <dgm:pt modelId="{1B99220C-E70D-4E83-BEDF-BF479765BB90}" type="parTrans" cxnId="{3EEAC12C-E92B-45C1-9071-AC2172F4ECCA}">
      <dgm:prSet/>
      <dgm:spPr/>
      <dgm:t>
        <a:bodyPr/>
        <a:lstStyle/>
        <a:p>
          <a:endParaRPr lang="en-US"/>
        </a:p>
      </dgm:t>
    </dgm:pt>
    <dgm:pt modelId="{A891BA5E-40DC-4A48-9812-F4A753D02775}" type="sibTrans" cxnId="{3EEAC12C-E92B-45C1-9071-AC2172F4ECCA}">
      <dgm:prSet/>
      <dgm:spPr/>
      <dgm:t>
        <a:bodyPr/>
        <a:lstStyle/>
        <a:p>
          <a:endParaRPr lang="en-US"/>
        </a:p>
      </dgm:t>
    </dgm:pt>
    <dgm:pt modelId="{0436263D-F2E9-9842-8BD2-B0D0B5486B64}" type="pres">
      <dgm:prSet presAssocID="{51ACDBC8-4934-4C3F-8673-A4DB668CAB00}" presName="linear" presStyleCnt="0">
        <dgm:presLayoutVars>
          <dgm:dir/>
          <dgm:animLvl val="lvl"/>
          <dgm:resizeHandles val="exact"/>
        </dgm:presLayoutVars>
      </dgm:prSet>
      <dgm:spPr/>
    </dgm:pt>
    <dgm:pt modelId="{EFAC70A3-629D-984F-AED8-35A4FE1E9725}" type="pres">
      <dgm:prSet presAssocID="{F93C95F7-CE83-48E1-82BD-7D6796D48327}" presName="parentLin" presStyleCnt="0"/>
      <dgm:spPr/>
    </dgm:pt>
    <dgm:pt modelId="{11C6EB13-A90C-9648-99DE-33E3B8609A23}" type="pres">
      <dgm:prSet presAssocID="{F93C95F7-CE83-48E1-82BD-7D6796D48327}" presName="parentLeftMargin" presStyleLbl="node1" presStyleIdx="0" presStyleCnt="3"/>
      <dgm:spPr/>
    </dgm:pt>
    <dgm:pt modelId="{B8EAB4B1-194E-9B4B-B996-599210565DBA}" type="pres">
      <dgm:prSet presAssocID="{F93C95F7-CE83-48E1-82BD-7D6796D48327}" presName="parentText" presStyleLbl="node1" presStyleIdx="0" presStyleCnt="3">
        <dgm:presLayoutVars>
          <dgm:chMax val="0"/>
          <dgm:bulletEnabled val="1"/>
        </dgm:presLayoutVars>
      </dgm:prSet>
      <dgm:spPr/>
    </dgm:pt>
    <dgm:pt modelId="{137103DF-522E-2B4B-B62C-1ABAD033342F}" type="pres">
      <dgm:prSet presAssocID="{F93C95F7-CE83-48E1-82BD-7D6796D48327}" presName="negativeSpace" presStyleCnt="0"/>
      <dgm:spPr/>
    </dgm:pt>
    <dgm:pt modelId="{8DBF048A-2E4B-524D-9E5A-95DAF67BB3D6}" type="pres">
      <dgm:prSet presAssocID="{F93C95F7-CE83-48E1-82BD-7D6796D48327}" presName="childText" presStyleLbl="conFgAcc1" presStyleIdx="0" presStyleCnt="3">
        <dgm:presLayoutVars>
          <dgm:bulletEnabled val="1"/>
        </dgm:presLayoutVars>
      </dgm:prSet>
      <dgm:spPr/>
    </dgm:pt>
    <dgm:pt modelId="{4F75EEFC-8D16-5748-ABBE-8A15DFA34636}" type="pres">
      <dgm:prSet presAssocID="{0D5F8C70-4EA2-40BC-ABA6-C96388A8E5A8}" presName="spaceBetweenRectangles" presStyleCnt="0"/>
      <dgm:spPr/>
    </dgm:pt>
    <dgm:pt modelId="{2F238CF7-9EAA-1F4F-ACAA-113116983109}" type="pres">
      <dgm:prSet presAssocID="{B9F240B6-D4DF-42B3-8175-19A072AF2CFA}" presName="parentLin" presStyleCnt="0"/>
      <dgm:spPr/>
    </dgm:pt>
    <dgm:pt modelId="{299FB265-D99D-EB42-ABBC-EA2FA05C3316}" type="pres">
      <dgm:prSet presAssocID="{B9F240B6-D4DF-42B3-8175-19A072AF2CFA}" presName="parentLeftMargin" presStyleLbl="node1" presStyleIdx="0" presStyleCnt="3"/>
      <dgm:spPr/>
    </dgm:pt>
    <dgm:pt modelId="{DBD80CEB-8343-E94C-B819-7308885C3A4A}" type="pres">
      <dgm:prSet presAssocID="{B9F240B6-D4DF-42B3-8175-19A072AF2CFA}" presName="parentText" presStyleLbl="node1" presStyleIdx="1" presStyleCnt="3">
        <dgm:presLayoutVars>
          <dgm:chMax val="0"/>
          <dgm:bulletEnabled val="1"/>
        </dgm:presLayoutVars>
      </dgm:prSet>
      <dgm:spPr/>
    </dgm:pt>
    <dgm:pt modelId="{1392DC15-9512-0749-B51C-9079CFD548C7}" type="pres">
      <dgm:prSet presAssocID="{B9F240B6-D4DF-42B3-8175-19A072AF2CFA}" presName="negativeSpace" presStyleCnt="0"/>
      <dgm:spPr/>
    </dgm:pt>
    <dgm:pt modelId="{9877A039-7528-B846-A309-3118E1AC015C}" type="pres">
      <dgm:prSet presAssocID="{B9F240B6-D4DF-42B3-8175-19A072AF2CFA}" presName="childText" presStyleLbl="conFgAcc1" presStyleIdx="1" presStyleCnt="3">
        <dgm:presLayoutVars>
          <dgm:bulletEnabled val="1"/>
        </dgm:presLayoutVars>
      </dgm:prSet>
      <dgm:spPr/>
    </dgm:pt>
    <dgm:pt modelId="{2CFAE686-3400-A245-A040-7469B925EAAB}" type="pres">
      <dgm:prSet presAssocID="{DF971665-3B1F-4B68-8966-478771ABD027}" presName="spaceBetweenRectangles" presStyleCnt="0"/>
      <dgm:spPr/>
    </dgm:pt>
    <dgm:pt modelId="{193003D6-5AD0-CE47-B159-9E54D9EA816B}" type="pres">
      <dgm:prSet presAssocID="{C5B15E73-119D-4E89-95ED-F336E0906F26}" presName="parentLin" presStyleCnt="0"/>
      <dgm:spPr/>
    </dgm:pt>
    <dgm:pt modelId="{04B624C1-5665-3448-9F39-522EBFB89A37}" type="pres">
      <dgm:prSet presAssocID="{C5B15E73-119D-4E89-95ED-F336E0906F26}" presName="parentLeftMargin" presStyleLbl="node1" presStyleIdx="1" presStyleCnt="3"/>
      <dgm:spPr/>
    </dgm:pt>
    <dgm:pt modelId="{E48CAAF0-F9FD-694C-923D-2B6F68908C44}" type="pres">
      <dgm:prSet presAssocID="{C5B15E73-119D-4E89-95ED-F336E0906F26}" presName="parentText" presStyleLbl="node1" presStyleIdx="2" presStyleCnt="3">
        <dgm:presLayoutVars>
          <dgm:chMax val="0"/>
          <dgm:bulletEnabled val="1"/>
        </dgm:presLayoutVars>
      </dgm:prSet>
      <dgm:spPr/>
    </dgm:pt>
    <dgm:pt modelId="{65278CA8-5EA5-1D48-883D-895A75782BFF}" type="pres">
      <dgm:prSet presAssocID="{C5B15E73-119D-4E89-95ED-F336E0906F26}" presName="negativeSpace" presStyleCnt="0"/>
      <dgm:spPr/>
    </dgm:pt>
    <dgm:pt modelId="{8A811A52-C164-1D4A-A17C-5F50760C0C5B}" type="pres">
      <dgm:prSet presAssocID="{C5B15E73-119D-4E89-95ED-F336E0906F26}" presName="childText" presStyleLbl="conFgAcc1" presStyleIdx="2" presStyleCnt="3">
        <dgm:presLayoutVars>
          <dgm:bulletEnabled val="1"/>
        </dgm:presLayoutVars>
      </dgm:prSet>
      <dgm:spPr/>
    </dgm:pt>
  </dgm:ptLst>
  <dgm:cxnLst>
    <dgm:cxn modelId="{1329DA0B-F547-4C45-ACF8-1C361CE35F39}" type="presOf" srcId="{B9F240B6-D4DF-42B3-8175-19A072AF2CFA}" destId="{DBD80CEB-8343-E94C-B819-7308885C3A4A}" srcOrd="1" destOrd="0" presId="urn:microsoft.com/office/officeart/2005/8/layout/list1"/>
    <dgm:cxn modelId="{9227F50C-9EDE-4C86-8E61-91F0620002C2}" srcId="{51ACDBC8-4934-4C3F-8673-A4DB668CAB00}" destId="{C5B15E73-119D-4E89-95ED-F336E0906F26}" srcOrd="2" destOrd="0" parTransId="{37299A1F-DC01-4442-A622-D006EF2517A5}" sibTransId="{0841F91F-2EBA-4AA3-BE7C-4FB181336AF2}"/>
    <dgm:cxn modelId="{5A65710F-BC9E-9F44-93E4-5AD0D83ED93B}" type="presOf" srcId="{51ACDBC8-4934-4C3F-8673-A4DB668CAB00}" destId="{0436263D-F2E9-9842-8BD2-B0D0B5486B64}" srcOrd="0" destOrd="0" presId="urn:microsoft.com/office/officeart/2005/8/layout/list1"/>
    <dgm:cxn modelId="{3EEAC12C-E92B-45C1-9071-AC2172F4ECCA}" srcId="{C5B15E73-119D-4E89-95ED-F336E0906F26}" destId="{AA3F9729-9B8F-41B0-9037-33690D2DD158}" srcOrd="0" destOrd="0" parTransId="{1B99220C-E70D-4E83-BEDF-BF479765BB90}" sibTransId="{A891BA5E-40DC-4A48-9812-F4A753D02775}"/>
    <dgm:cxn modelId="{B948F42D-02B5-AF44-BDEF-71D73E1FEAA9}" type="presOf" srcId="{B9F240B6-D4DF-42B3-8175-19A072AF2CFA}" destId="{299FB265-D99D-EB42-ABBC-EA2FA05C3316}" srcOrd="0" destOrd="0" presId="urn:microsoft.com/office/officeart/2005/8/layout/list1"/>
    <dgm:cxn modelId="{9CB3DA36-5B89-4949-82A1-95C8C7876D54}" type="presOf" srcId="{3A203AF2-9E11-4625-B72D-267A025FFDA4}" destId="{8DBF048A-2E4B-524D-9E5A-95DAF67BB3D6}" srcOrd="0" destOrd="1" presId="urn:microsoft.com/office/officeart/2005/8/layout/list1"/>
    <dgm:cxn modelId="{F0676A3A-B318-C34B-8151-B9998D508AF7}" type="presOf" srcId="{C5B15E73-119D-4E89-95ED-F336E0906F26}" destId="{04B624C1-5665-3448-9F39-522EBFB89A37}" srcOrd="0" destOrd="0" presId="urn:microsoft.com/office/officeart/2005/8/layout/list1"/>
    <dgm:cxn modelId="{6C331050-54B8-407C-8661-D96A869DF2B6}" srcId="{51ACDBC8-4934-4C3F-8673-A4DB668CAB00}" destId="{F93C95F7-CE83-48E1-82BD-7D6796D48327}" srcOrd="0" destOrd="0" parTransId="{F797D7F7-0605-42ED-80D1-9D070DAED1D8}" sibTransId="{0D5F8C70-4EA2-40BC-ABA6-C96388A8E5A8}"/>
    <dgm:cxn modelId="{DF18A25E-3F80-C744-8266-C9C58E4325AF}" type="presOf" srcId="{F93C95F7-CE83-48E1-82BD-7D6796D48327}" destId="{11C6EB13-A90C-9648-99DE-33E3B8609A23}" srcOrd="0" destOrd="0" presId="urn:microsoft.com/office/officeart/2005/8/layout/list1"/>
    <dgm:cxn modelId="{80C5286C-31F1-DD48-8FD5-733EDD951B7C}" type="presOf" srcId="{D1EE4CEE-BAC1-4180-9C56-31D693E84055}" destId="{9877A039-7528-B846-A309-3118E1AC015C}" srcOrd="0" destOrd="0" presId="urn:microsoft.com/office/officeart/2005/8/layout/list1"/>
    <dgm:cxn modelId="{9B18B56D-77D0-4CE7-94CF-10B20FC792E4}" srcId="{51ACDBC8-4934-4C3F-8673-A4DB668CAB00}" destId="{B9F240B6-D4DF-42B3-8175-19A072AF2CFA}" srcOrd="1" destOrd="0" parTransId="{1EE39CDA-6A4E-488C-B169-B410FC36F498}" sibTransId="{DF971665-3B1F-4B68-8966-478771ABD027}"/>
    <dgm:cxn modelId="{FAEA4071-76B6-B242-AD77-93F35343B0B9}" type="presOf" srcId="{F93C95F7-CE83-48E1-82BD-7D6796D48327}" destId="{B8EAB4B1-194E-9B4B-B996-599210565DBA}" srcOrd="1" destOrd="0" presId="urn:microsoft.com/office/officeart/2005/8/layout/list1"/>
    <dgm:cxn modelId="{26922B8D-05D2-F14D-88E6-062E6E8737C9}" type="presOf" srcId="{2146E7B5-C2CD-4D93-8430-89E5489F7F44}" destId="{8DBF048A-2E4B-524D-9E5A-95DAF67BB3D6}" srcOrd="0" destOrd="0" presId="urn:microsoft.com/office/officeart/2005/8/layout/list1"/>
    <dgm:cxn modelId="{5499B494-EB80-044B-84CF-20801502F31E}" type="presOf" srcId="{C5B15E73-119D-4E89-95ED-F336E0906F26}" destId="{E48CAAF0-F9FD-694C-923D-2B6F68908C44}" srcOrd="1" destOrd="0" presId="urn:microsoft.com/office/officeart/2005/8/layout/list1"/>
    <dgm:cxn modelId="{6CFE3B9A-A675-4FDC-96FF-15E7B0409202}" srcId="{F93C95F7-CE83-48E1-82BD-7D6796D48327}" destId="{2146E7B5-C2CD-4D93-8430-89E5489F7F44}" srcOrd="0" destOrd="0" parTransId="{1CD83BDD-73F0-440F-8618-9CC586FAE0A3}" sibTransId="{C45CB8D2-7D81-42F0-AAC9-260BBADE1FF0}"/>
    <dgm:cxn modelId="{B8319AB4-6117-4848-A6EE-5CB158164A27}" srcId="{B9F240B6-D4DF-42B3-8175-19A072AF2CFA}" destId="{D1EE4CEE-BAC1-4180-9C56-31D693E84055}" srcOrd="0" destOrd="0" parTransId="{113A9746-53B1-48AC-B69B-3A5656D2DDB2}" sibTransId="{2F00CA1A-DE04-4923-AADD-2EEF8AF8C0BC}"/>
    <dgm:cxn modelId="{76BB29BD-8EAE-7D40-A90D-18E29845515F}" type="presOf" srcId="{AA3F9729-9B8F-41B0-9037-33690D2DD158}" destId="{8A811A52-C164-1D4A-A17C-5F50760C0C5B}" srcOrd="0" destOrd="0" presId="urn:microsoft.com/office/officeart/2005/8/layout/list1"/>
    <dgm:cxn modelId="{68FD72C4-3420-40CC-9704-94BAC60A02EE}" srcId="{F93C95F7-CE83-48E1-82BD-7D6796D48327}" destId="{3A203AF2-9E11-4625-B72D-267A025FFDA4}" srcOrd="1" destOrd="0" parTransId="{8DBC72D3-0EB8-4CD8-906E-520186A339A0}" sibTransId="{4A1712CC-D22B-4C20-B66A-1EFA2AC79ACE}"/>
    <dgm:cxn modelId="{7FA61999-9011-3347-B8EE-D3681F4DC926}" type="presParOf" srcId="{0436263D-F2E9-9842-8BD2-B0D0B5486B64}" destId="{EFAC70A3-629D-984F-AED8-35A4FE1E9725}" srcOrd="0" destOrd="0" presId="urn:microsoft.com/office/officeart/2005/8/layout/list1"/>
    <dgm:cxn modelId="{9784E1B4-F135-D04A-9EFA-D166C0A10AF2}" type="presParOf" srcId="{EFAC70A3-629D-984F-AED8-35A4FE1E9725}" destId="{11C6EB13-A90C-9648-99DE-33E3B8609A23}" srcOrd="0" destOrd="0" presId="urn:microsoft.com/office/officeart/2005/8/layout/list1"/>
    <dgm:cxn modelId="{760B734D-C509-6B43-8A1E-4398C3131CA5}" type="presParOf" srcId="{EFAC70A3-629D-984F-AED8-35A4FE1E9725}" destId="{B8EAB4B1-194E-9B4B-B996-599210565DBA}" srcOrd="1" destOrd="0" presId="urn:microsoft.com/office/officeart/2005/8/layout/list1"/>
    <dgm:cxn modelId="{E99B1EC7-7B1B-3D4C-9ACE-8BCF4B784F55}" type="presParOf" srcId="{0436263D-F2E9-9842-8BD2-B0D0B5486B64}" destId="{137103DF-522E-2B4B-B62C-1ABAD033342F}" srcOrd="1" destOrd="0" presId="urn:microsoft.com/office/officeart/2005/8/layout/list1"/>
    <dgm:cxn modelId="{05B7347B-85EF-B240-9E69-D545BD411D7C}" type="presParOf" srcId="{0436263D-F2E9-9842-8BD2-B0D0B5486B64}" destId="{8DBF048A-2E4B-524D-9E5A-95DAF67BB3D6}" srcOrd="2" destOrd="0" presId="urn:microsoft.com/office/officeart/2005/8/layout/list1"/>
    <dgm:cxn modelId="{94CF832A-84FE-1240-9FF9-78121A8AAE2E}" type="presParOf" srcId="{0436263D-F2E9-9842-8BD2-B0D0B5486B64}" destId="{4F75EEFC-8D16-5748-ABBE-8A15DFA34636}" srcOrd="3" destOrd="0" presId="urn:microsoft.com/office/officeart/2005/8/layout/list1"/>
    <dgm:cxn modelId="{03205499-C0F8-5D45-8FB7-EE4E6CA3D4E2}" type="presParOf" srcId="{0436263D-F2E9-9842-8BD2-B0D0B5486B64}" destId="{2F238CF7-9EAA-1F4F-ACAA-113116983109}" srcOrd="4" destOrd="0" presId="urn:microsoft.com/office/officeart/2005/8/layout/list1"/>
    <dgm:cxn modelId="{82F45062-34E5-424E-A4BF-3A5D532C1273}" type="presParOf" srcId="{2F238CF7-9EAA-1F4F-ACAA-113116983109}" destId="{299FB265-D99D-EB42-ABBC-EA2FA05C3316}" srcOrd="0" destOrd="0" presId="urn:microsoft.com/office/officeart/2005/8/layout/list1"/>
    <dgm:cxn modelId="{E5D97157-B1AC-CD4C-8744-4C23CABAA270}" type="presParOf" srcId="{2F238CF7-9EAA-1F4F-ACAA-113116983109}" destId="{DBD80CEB-8343-E94C-B819-7308885C3A4A}" srcOrd="1" destOrd="0" presId="urn:microsoft.com/office/officeart/2005/8/layout/list1"/>
    <dgm:cxn modelId="{0846E52D-F984-F447-8885-0E5886423565}" type="presParOf" srcId="{0436263D-F2E9-9842-8BD2-B0D0B5486B64}" destId="{1392DC15-9512-0749-B51C-9079CFD548C7}" srcOrd="5" destOrd="0" presId="urn:microsoft.com/office/officeart/2005/8/layout/list1"/>
    <dgm:cxn modelId="{9C0247AB-63D3-0644-8D6D-A90D43D96A88}" type="presParOf" srcId="{0436263D-F2E9-9842-8BD2-B0D0B5486B64}" destId="{9877A039-7528-B846-A309-3118E1AC015C}" srcOrd="6" destOrd="0" presId="urn:microsoft.com/office/officeart/2005/8/layout/list1"/>
    <dgm:cxn modelId="{DF85D1FA-7E1C-E24C-ADD5-2BCBDAC70D78}" type="presParOf" srcId="{0436263D-F2E9-9842-8BD2-B0D0B5486B64}" destId="{2CFAE686-3400-A245-A040-7469B925EAAB}" srcOrd="7" destOrd="0" presId="urn:microsoft.com/office/officeart/2005/8/layout/list1"/>
    <dgm:cxn modelId="{652AF9A6-6E79-0643-B7EE-BB3E5BA7E452}" type="presParOf" srcId="{0436263D-F2E9-9842-8BD2-B0D0B5486B64}" destId="{193003D6-5AD0-CE47-B159-9E54D9EA816B}" srcOrd="8" destOrd="0" presId="urn:microsoft.com/office/officeart/2005/8/layout/list1"/>
    <dgm:cxn modelId="{7DD92F5C-2B06-E04C-BB70-3993AC4DA28A}" type="presParOf" srcId="{193003D6-5AD0-CE47-B159-9E54D9EA816B}" destId="{04B624C1-5665-3448-9F39-522EBFB89A37}" srcOrd="0" destOrd="0" presId="urn:microsoft.com/office/officeart/2005/8/layout/list1"/>
    <dgm:cxn modelId="{4CBE4374-70A8-5E48-90E3-594272B1EF3A}" type="presParOf" srcId="{193003D6-5AD0-CE47-B159-9E54D9EA816B}" destId="{E48CAAF0-F9FD-694C-923D-2B6F68908C44}" srcOrd="1" destOrd="0" presId="urn:microsoft.com/office/officeart/2005/8/layout/list1"/>
    <dgm:cxn modelId="{CD3658EA-8A63-B840-AFF6-7A43C1B2D747}" type="presParOf" srcId="{0436263D-F2E9-9842-8BD2-B0D0B5486B64}" destId="{65278CA8-5EA5-1D48-883D-895A75782BFF}" srcOrd="9" destOrd="0" presId="urn:microsoft.com/office/officeart/2005/8/layout/list1"/>
    <dgm:cxn modelId="{9697AFEF-12B7-3F41-AEDE-A05C1655723A}" type="presParOf" srcId="{0436263D-F2E9-9842-8BD2-B0D0B5486B64}" destId="{8A811A52-C164-1D4A-A17C-5F50760C0C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1ACDBC8-4934-4C3F-8673-A4DB668CAB00}"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93C95F7-CE83-48E1-82BD-7D6796D48327}">
      <dgm:prSet/>
      <dgm:spPr>
        <a:solidFill>
          <a:schemeClr val="accent6"/>
        </a:solidFill>
        <a:ln w="38100">
          <a:solidFill>
            <a:srgbClr val="FF0000"/>
          </a:solidFill>
        </a:ln>
      </dgm:spPr>
      <dgm:t>
        <a:bodyPr/>
        <a:lstStyle/>
        <a:p>
          <a:r>
            <a:rPr lang="en-US" b="1" dirty="0">
              <a:solidFill>
                <a:schemeClr val="bg1"/>
              </a:solidFill>
            </a:rPr>
            <a:t>Efficiency</a:t>
          </a:r>
        </a:p>
      </dgm:t>
    </dgm:pt>
    <dgm:pt modelId="{F797D7F7-0605-42ED-80D1-9D070DAED1D8}" type="parTrans" cxnId="{6C331050-54B8-407C-8661-D96A869DF2B6}">
      <dgm:prSet/>
      <dgm:spPr/>
      <dgm:t>
        <a:bodyPr/>
        <a:lstStyle/>
        <a:p>
          <a:endParaRPr lang="en-US"/>
        </a:p>
      </dgm:t>
    </dgm:pt>
    <dgm:pt modelId="{0D5F8C70-4EA2-40BC-ABA6-C96388A8E5A8}" type="sibTrans" cxnId="{6C331050-54B8-407C-8661-D96A869DF2B6}">
      <dgm:prSet/>
      <dgm:spPr/>
      <dgm:t>
        <a:bodyPr/>
        <a:lstStyle/>
        <a:p>
          <a:endParaRPr lang="en-US"/>
        </a:p>
      </dgm:t>
    </dgm:pt>
    <dgm:pt modelId="{2146E7B5-C2CD-4D93-8430-89E5489F7F44}">
      <dgm:prSet/>
      <dgm:spPr>
        <a:solidFill>
          <a:schemeClr val="accent6"/>
        </a:solidFill>
        <a:ln>
          <a:noFill/>
        </a:ln>
      </dgm:spPr>
      <dgm:t>
        <a:bodyPr/>
        <a:lstStyle/>
        <a:p>
          <a:r>
            <a:rPr lang="en-US">
              <a:solidFill>
                <a:schemeClr val="bg1"/>
              </a:solidFill>
            </a:rPr>
            <a:t>Read, write, modify designs</a:t>
          </a:r>
        </a:p>
      </dgm:t>
    </dgm:pt>
    <dgm:pt modelId="{1CD83BDD-73F0-440F-8618-9CC586FAE0A3}" type="parTrans" cxnId="{6CFE3B9A-A675-4FDC-96FF-15E7B0409202}">
      <dgm:prSet/>
      <dgm:spPr/>
      <dgm:t>
        <a:bodyPr/>
        <a:lstStyle/>
        <a:p>
          <a:endParaRPr lang="en-US"/>
        </a:p>
      </dgm:t>
    </dgm:pt>
    <dgm:pt modelId="{C45CB8D2-7D81-42F0-AAC9-260BBADE1FF0}" type="sibTrans" cxnId="{6CFE3B9A-A675-4FDC-96FF-15E7B0409202}">
      <dgm:prSet/>
      <dgm:spPr/>
      <dgm:t>
        <a:bodyPr/>
        <a:lstStyle/>
        <a:p>
          <a:endParaRPr lang="en-US"/>
        </a:p>
      </dgm:t>
    </dgm:pt>
    <dgm:pt modelId="{3A203AF2-9E11-4625-B72D-267A025FFDA4}">
      <dgm:prSet/>
      <dgm:spPr>
        <a:solidFill>
          <a:schemeClr val="accent6"/>
        </a:solidFill>
        <a:ln>
          <a:noFill/>
        </a:ln>
      </dgm:spPr>
      <dgm:t>
        <a:bodyPr/>
        <a:lstStyle/>
        <a:p>
          <a:r>
            <a:rPr lang="en-US">
              <a:solidFill>
                <a:schemeClr val="bg1"/>
              </a:solidFill>
            </a:rPr>
            <a:t>Only provide detail in areas of interest</a:t>
          </a:r>
        </a:p>
      </dgm:t>
    </dgm:pt>
    <dgm:pt modelId="{8DBC72D3-0EB8-4CD8-906E-520186A339A0}" type="parTrans" cxnId="{68FD72C4-3420-40CC-9704-94BAC60A02EE}">
      <dgm:prSet/>
      <dgm:spPr/>
      <dgm:t>
        <a:bodyPr/>
        <a:lstStyle/>
        <a:p>
          <a:endParaRPr lang="en-US"/>
        </a:p>
      </dgm:t>
    </dgm:pt>
    <dgm:pt modelId="{4A1712CC-D22B-4C20-B66A-1EFA2AC79ACE}" type="sibTrans" cxnId="{68FD72C4-3420-40CC-9704-94BAC60A02EE}">
      <dgm:prSet/>
      <dgm:spPr/>
      <dgm:t>
        <a:bodyPr/>
        <a:lstStyle/>
        <a:p>
          <a:endParaRPr lang="en-US"/>
        </a:p>
      </dgm:t>
    </dgm:pt>
    <dgm:pt modelId="{B9F240B6-D4DF-42B3-8175-19A072AF2CFA}">
      <dgm:prSet/>
      <dgm:spPr>
        <a:solidFill>
          <a:schemeClr val="bg1"/>
        </a:solidFill>
        <a:ln w="38100">
          <a:solidFill>
            <a:srgbClr val="0070C0"/>
          </a:solidFill>
        </a:ln>
      </dgm:spPr>
      <dgm:t>
        <a:bodyPr/>
        <a:lstStyle/>
        <a:p>
          <a:r>
            <a:rPr lang="en-US" b="1">
              <a:solidFill>
                <a:srgbClr val="BFB07D"/>
              </a:solidFill>
            </a:rPr>
            <a:t>Expressivity</a:t>
          </a:r>
        </a:p>
      </dgm:t>
    </dgm:pt>
    <dgm:pt modelId="{1EE39CDA-6A4E-488C-B169-B410FC36F498}" type="parTrans" cxnId="{9B18B56D-77D0-4CE7-94CF-10B20FC792E4}">
      <dgm:prSet/>
      <dgm:spPr/>
      <dgm:t>
        <a:bodyPr/>
        <a:lstStyle/>
        <a:p>
          <a:endParaRPr lang="en-US"/>
        </a:p>
      </dgm:t>
    </dgm:pt>
    <dgm:pt modelId="{DF971665-3B1F-4B68-8966-478771ABD027}" type="sibTrans" cxnId="{9B18B56D-77D0-4CE7-94CF-10B20FC792E4}">
      <dgm:prSet/>
      <dgm:spPr/>
      <dgm:t>
        <a:bodyPr/>
        <a:lstStyle/>
        <a:p>
          <a:endParaRPr lang="en-US"/>
        </a:p>
      </dgm:t>
    </dgm:pt>
    <dgm:pt modelId="{D1EE4CEE-BAC1-4180-9C56-31D693E84055}">
      <dgm:prSet/>
      <dgm:spPr>
        <a:solidFill>
          <a:schemeClr val="accent6"/>
        </a:solidFill>
      </dgm:spPr>
      <dgm:t>
        <a:bodyPr/>
        <a:lstStyle/>
        <a:p>
          <a:r>
            <a:rPr lang="en-US">
              <a:solidFill>
                <a:schemeClr val="tx1"/>
              </a:solidFill>
            </a:rPr>
            <a:t>Do not compromise on designer’s explicit control of hardware</a:t>
          </a:r>
        </a:p>
      </dgm:t>
    </dgm:pt>
    <dgm:pt modelId="{113A9746-53B1-48AC-B69B-3A5656D2DDB2}" type="parTrans" cxnId="{B8319AB4-6117-4848-A6EE-5CB158164A27}">
      <dgm:prSet/>
      <dgm:spPr/>
      <dgm:t>
        <a:bodyPr/>
        <a:lstStyle/>
        <a:p>
          <a:endParaRPr lang="en-US"/>
        </a:p>
      </dgm:t>
    </dgm:pt>
    <dgm:pt modelId="{2F00CA1A-DE04-4923-AADD-2EEF8AF8C0BC}" type="sibTrans" cxnId="{B8319AB4-6117-4848-A6EE-5CB158164A27}">
      <dgm:prSet/>
      <dgm:spPr/>
      <dgm:t>
        <a:bodyPr/>
        <a:lstStyle/>
        <a:p>
          <a:endParaRPr lang="en-US"/>
        </a:p>
      </dgm:t>
    </dgm:pt>
    <dgm:pt modelId="{C5B15E73-119D-4E89-95ED-F336E0906F26}">
      <dgm:prSet/>
      <dgm:spPr>
        <a:solidFill>
          <a:schemeClr val="accent6"/>
        </a:solidFill>
        <a:ln>
          <a:noFill/>
        </a:ln>
      </dgm:spPr>
      <dgm:t>
        <a:bodyPr/>
        <a:lstStyle/>
        <a:p>
          <a:r>
            <a:rPr lang="en-US" b="1">
              <a:solidFill>
                <a:schemeClr val="bg1"/>
              </a:solidFill>
            </a:rPr>
            <a:t>Extensibility</a:t>
          </a:r>
        </a:p>
      </dgm:t>
    </dgm:pt>
    <dgm:pt modelId="{37299A1F-DC01-4442-A622-D006EF2517A5}" type="parTrans" cxnId="{9227F50C-9EDE-4C86-8E61-91F0620002C2}">
      <dgm:prSet/>
      <dgm:spPr/>
      <dgm:t>
        <a:bodyPr/>
        <a:lstStyle/>
        <a:p>
          <a:endParaRPr lang="en-US"/>
        </a:p>
      </dgm:t>
    </dgm:pt>
    <dgm:pt modelId="{0841F91F-2EBA-4AA3-BE7C-4FB181336AF2}" type="sibTrans" cxnId="{9227F50C-9EDE-4C86-8E61-91F0620002C2}">
      <dgm:prSet/>
      <dgm:spPr/>
      <dgm:t>
        <a:bodyPr/>
        <a:lstStyle/>
        <a:p>
          <a:endParaRPr lang="en-US"/>
        </a:p>
      </dgm:t>
    </dgm:pt>
    <dgm:pt modelId="{AA3F9729-9B8F-41B0-9037-33690D2DD158}">
      <dgm:prSet/>
      <dgm:spPr>
        <a:solidFill>
          <a:schemeClr val="accent6"/>
        </a:solidFill>
        <a:ln>
          <a:noFill/>
        </a:ln>
      </dgm:spPr>
      <dgm:t>
        <a:bodyPr/>
        <a:lstStyle/>
        <a:p>
          <a:r>
            <a:rPr lang="en-US">
              <a:solidFill>
                <a:schemeClr val="bg1"/>
              </a:solidFill>
            </a:rPr>
            <a:t>Custom tooling, reusable logic</a:t>
          </a:r>
        </a:p>
      </dgm:t>
    </dgm:pt>
    <dgm:pt modelId="{1B99220C-E70D-4E83-BEDF-BF479765BB90}" type="parTrans" cxnId="{3EEAC12C-E92B-45C1-9071-AC2172F4ECCA}">
      <dgm:prSet/>
      <dgm:spPr/>
      <dgm:t>
        <a:bodyPr/>
        <a:lstStyle/>
        <a:p>
          <a:endParaRPr lang="en-US"/>
        </a:p>
      </dgm:t>
    </dgm:pt>
    <dgm:pt modelId="{A891BA5E-40DC-4A48-9812-F4A753D02775}" type="sibTrans" cxnId="{3EEAC12C-E92B-45C1-9071-AC2172F4ECCA}">
      <dgm:prSet/>
      <dgm:spPr/>
      <dgm:t>
        <a:bodyPr/>
        <a:lstStyle/>
        <a:p>
          <a:endParaRPr lang="en-US"/>
        </a:p>
      </dgm:t>
    </dgm:pt>
    <dgm:pt modelId="{0436263D-F2E9-9842-8BD2-B0D0B5486B64}" type="pres">
      <dgm:prSet presAssocID="{51ACDBC8-4934-4C3F-8673-A4DB668CAB00}" presName="linear" presStyleCnt="0">
        <dgm:presLayoutVars>
          <dgm:dir/>
          <dgm:animLvl val="lvl"/>
          <dgm:resizeHandles val="exact"/>
        </dgm:presLayoutVars>
      </dgm:prSet>
      <dgm:spPr/>
    </dgm:pt>
    <dgm:pt modelId="{EFAC70A3-629D-984F-AED8-35A4FE1E9725}" type="pres">
      <dgm:prSet presAssocID="{F93C95F7-CE83-48E1-82BD-7D6796D48327}" presName="parentLin" presStyleCnt="0"/>
      <dgm:spPr/>
    </dgm:pt>
    <dgm:pt modelId="{11C6EB13-A90C-9648-99DE-33E3B8609A23}" type="pres">
      <dgm:prSet presAssocID="{F93C95F7-CE83-48E1-82BD-7D6796D48327}" presName="parentLeftMargin" presStyleLbl="node1" presStyleIdx="0" presStyleCnt="3"/>
      <dgm:spPr/>
    </dgm:pt>
    <dgm:pt modelId="{B8EAB4B1-194E-9B4B-B996-599210565DBA}" type="pres">
      <dgm:prSet presAssocID="{F93C95F7-CE83-48E1-82BD-7D6796D48327}" presName="parentText" presStyleLbl="node1" presStyleIdx="0" presStyleCnt="3">
        <dgm:presLayoutVars>
          <dgm:chMax val="0"/>
          <dgm:bulletEnabled val="1"/>
        </dgm:presLayoutVars>
      </dgm:prSet>
      <dgm:spPr/>
    </dgm:pt>
    <dgm:pt modelId="{137103DF-522E-2B4B-B62C-1ABAD033342F}" type="pres">
      <dgm:prSet presAssocID="{F93C95F7-CE83-48E1-82BD-7D6796D48327}" presName="negativeSpace" presStyleCnt="0"/>
      <dgm:spPr/>
    </dgm:pt>
    <dgm:pt modelId="{8DBF048A-2E4B-524D-9E5A-95DAF67BB3D6}" type="pres">
      <dgm:prSet presAssocID="{F93C95F7-CE83-48E1-82BD-7D6796D48327}" presName="childText" presStyleLbl="conFgAcc1" presStyleIdx="0" presStyleCnt="3">
        <dgm:presLayoutVars>
          <dgm:bulletEnabled val="1"/>
        </dgm:presLayoutVars>
      </dgm:prSet>
      <dgm:spPr/>
    </dgm:pt>
    <dgm:pt modelId="{4F75EEFC-8D16-5748-ABBE-8A15DFA34636}" type="pres">
      <dgm:prSet presAssocID="{0D5F8C70-4EA2-40BC-ABA6-C96388A8E5A8}" presName="spaceBetweenRectangles" presStyleCnt="0"/>
      <dgm:spPr/>
    </dgm:pt>
    <dgm:pt modelId="{2F238CF7-9EAA-1F4F-ACAA-113116983109}" type="pres">
      <dgm:prSet presAssocID="{B9F240B6-D4DF-42B3-8175-19A072AF2CFA}" presName="parentLin" presStyleCnt="0"/>
      <dgm:spPr/>
    </dgm:pt>
    <dgm:pt modelId="{299FB265-D99D-EB42-ABBC-EA2FA05C3316}" type="pres">
      <dgm:prSet presAssocID="{B9F240B6-D4DF-42B3-8175-19A072AF2CFA}" presName="parentLeftMargin" presStyleLbl="node1" presStyleIdx="0" presStyleCnt="3"/>
      <dgm:spPr/>
    </dgm:pt>
    <dgm:pt modelId="{DBD80CEB-8343-E94C-B819-7308885C3A4A}" type="pres">
      <dgm:prSet presAssocID="{B9F240B6-D4DF-42B3-8175-19A072AF2CFA}" presName="parentText" presStyleLbl="node1" presStyleIdx="1" presStyleCnt="3">
        <dgm:presLayoutVars>
          <dgm:chMax val="0"/>
          <dgm:bulletEnabled val="1"/>
        </dgm:presLayoutVars>
      </dgm:prSet>
      <dgm:spPr/>
    </dgm:pt>
    <dgm:pt modelId="{1392DC15-9512-0749-B51C-9079CFD548C7}" type="pres">
      <dgm:prSet presAssocID="{B9F240B6-D4DF-42B3-8175-19A072AF2CFA}" presName="negativeSpace" presStyleCnt="0"/>
      <dgm:spPr/>
    </dgm:pt>
    <dgm:pt modelId="{9877A039-7528-B846-A309-3118E1AC015C}" type="pres">
      <dgm:prSet presAssocID="{B9F240B6-D4DF-42B3-8175-19A072AF2CFA}" presName="childText" presStyleLbl="conFgAcc1" presStyleIdx="1" presStyleCnt="3">
        <dgm:presLayoutVars>
          <dgm:bulletEnabled val="1"/>
        </dgm:presLayoutVars>
      </dgm:prSet>
      <dgm:spPr/>
    </dgm:pt>
    <dgm:pt modelId="{2CFAE686-3400-A245-A040-7469B925EAAB}" type="pres">
      <dgm:prSet presAssocID="{DF971665-3B1F-4B68-8966-478771ABD027}" presName="spaceBetweenRectangles" presStyleCnt="0"/>
      <dgm:spPr/>
    </dgm:pt>
    <dgm:pt modelId="{193003D6-5AD0-CE47-B159-9E54D9EA816B}" type="pres">
      <dgm:prSet presAssocID="{C5B15E73-119D-4E89-95ED-F336E0906F26}" presName="parentLin" presStyleCnt="0"/>
      <dgm:spPr/>
    </dgm:pt>
    <dgm:pt modelId="{04B624C1-5665-3448-9F39-522EBFB89A37}" type="pres">
      <dgm:prSet presAssocID="{C5B15E73-119D-4E89-95ED-F336E0906F26}" presName="parentLeftMargin" presStyleLbl="node1" presStyleIdx="1" presStyleCnt="3"/>
      <dgm:spPr/>
    </dgm:pt>
    <dgm:pt modelId="{E48CAAF0-F9FD-694C-923D-2B6F68908C44}" type="pres">
      <dgm:prSet presAssocID="{C5B15E73-119D-4E89-95ED-F336E0906F26}" presName="parentText" presStyleLbl="node1" presStyleIdx="2" presStyleCnt="3">
        <dgm:presLayoutVars>
          <dgm:chMax val="0"/>
          <dgm:bulletEnabled val="1"/>
        </dgm:presLayoutVars>
      </dgm:prSet>
      <dgm:spPr/>
    </dgm:pt>
    <dgm:pt modelId="{65278CA8-5EA5-1D48-883D-895A75782BFF}" type="pres">
      <dgm:prSet presAssocID="{C5B15E73-119D-4E89-95ED-F336E0906F26}" presName="negativeSpace" presStyleCnt="0"/>
      <dgm:spPr/>
    </dgm:pt>
    <dgm:pt modelId="{8A811A52-C164-1D4A-A17C-5F50760C0C5B}" type="pres">
      <dgm:prSet presAssocID="{C5B15E73-119D-4E89-95ED-F336E0906F26}" presName="childText" presStyleLbl="conFgAcc1" presStyleIdx="2" presStyleCnt="3">
        <dgm:presLayoutVars>
          <dgm:bulletEnabled val="1"/>
        </dgm:presLayoutVars>
      </dgm:prSet>
      <dgm:spPr/>
    </dgm:pt>
  </dgm:ptLst>
  <dgm:cxnLst>
    <dgm:cxn modelId="{1329DA0B-F547-4C45-ACF8-1C361CE35F39}" type="presOf" srcId="{B9F240B6-D4DF-42B3-8175-19A072AF2CFA}" destId="{DBD80CEB-8343-E94C-B819-7308885C3A4A}" srcOrd="1" destOrd="0" presId="urn:microsoft.com/office/officeart/2005/8/layout/list1"/>
    <dgm:cxn modelId="{9227F50C-9EDE-4C86-8E61-91F0620002C2}" srcId="{51ACDBC8-4934-4C3F-8673-A4DB668CAB00}" destId="{C5B15E73-119D-4E89-95ED-F336E0906F26}" srcOrd="2" destOrd="0" parTransId="{37299A1F-DC01-4442-A622-D006EF2517A5}" sibTransId="{0841F91F-2EBA-4AA3-BE7C-4FB181336AF2}"/>
    <dgm:cxn modelId="{5A65710F-BC9E-9F44-93E4-5AD0D83ED93B}" type="presOf" srcId="{51ACDBC8-4934-4C3F-8673-A4DB668CAB00}" destId="{0436263D-F2E9-9842-8BD2-B0D0B5486B64}" srcOrd="0" destOrd="0" presId="urn:microsoft.com/office/officeart/2005/8/layout/list1"/>
    <dgm:cxn modelId="{3EEAC12C-E92B-45C1-9071-AC2172F4ECCA}" srcId="{C5B15E73-119D-4E89-95ED-F336E0906F26}" destId="{AA3F9729-9B8F-41B0-9037-33690D2DD158}" srcOrd="0" destOrd="0" parTransId="{1B99220C-E70D-4E83-BEDF-BF479765BB90}" sibTransId="{A891BA5E-40DC-4A48-9812-F4A753D02775}"/>
    <dgm:cxn modelId="{B948F42D-02B5-AF44-BDEF-71D73E1FEAA9}" type="presOf" srcId="{B9F240B6-D4DF-42B3-8175-19A072AF2CFA}" destId="{299FB265-D99D-EB42-ABBC-EA2FA05C3316}" srcOrd="0" destOrd="0" presId="urn:microsoft.com/office/officeart/2005/8/layout/list1"/>
    <dgm:cxn modelId="{9CB3DA36-5B89-4949-82A1-95C8C7876D54}" type="presOf" srcId="{3A203AF2-9E11-4625-B72D-267A025FFDA4}" destId="{8DBF048A-2E4B-524D-9E5A-95DAF67BB3D6}" srcOrd="0" destOrd="1" presId="urn:microsoft.com/office/officeart/2005/8/layout/list1"/>
    <dgm:cxn modelId="{F0676A3A-B318-C34B-8151-B9998D508AF7}" type="presOf" srcId="{C5B15E73-119D-4E89-95ED-F336E0906F26}" destId="{04B624C1-5665-3448-9F39-522EBFB89A37}" srcOrd="0" destOrd="0" presId="urn:microsoft.com/office/officeart/2005/8/layout/list1"/>
    <dgm:cxn modelId="{6C331050-54B8-407C-8661-D96A869DF2B6}" srcId="{51ACDBC8-4934-4C3F-8673-A4DB668CAB00}" destId="{F93C95F7-CE83-48E1-82BD-7D6796D48327}" srcOrd="0" destOrd="0" parTransId="{F797D7F7-0605-42ED-80D1-9D070DAED1D8}" sibTransId="{0D5F8C70-4EA2-40BC-ABA6-C96388A8E5A8}"/>
    <dgm:cxn modelId="{DF18A25E-3F80-C744-8266-C9C58E4325AF}" type="presOf" srcId="{F93C95F7-CE83-48E1-82BD-7D6796D48327}" destId="{11C6EB13-A90C-9648-99DE-33E3B8609A23}" srcOrd="0" destOrd="0" presId="urn:microsoft.com/office/officeart/2005/8/layout/list1"/>
    <dgm:cxn modelId="{80C5286C-31F1-DD48-8FD5-733EDD951B7C}" type="presOf" srcId="{D1EE4CEE-BAC1-4180-9C56-31D693E84055}" destId="{9877A039-7528-B846-A309-3118E1AC015C}" srcOrd="0" destOrd="0" presId="urn:microsoft.com/office/officeart/2005/8/layout/list1"/>
    <dgm:cxn modelId="{9B18B56D-77D0-4CE7-94CF-10B20FC792E4}" srcId="{51ACDBC8-4934-4C3F-8673-A4DB668CAB00}" destId="{B9F240B6-D4DF-42B3-8175-19A072AF2CFA}" srcOrd="1" destOrd="0" parTransId="{1EE39CDA-6A4E-488C-B169-B410FC36F498}" sibTransId="{DF971665-3B1F-4B68-8966-478771ABD027}"/>
    <dgm:cxn modelId="{FAEA4071-76B6-B242-AD77-93F35343B0B9}" type="presOf" srcId="{F93C95F7-CE83-48E1-82BD-7D6796D48327}" destId="{B8EAB4B1-194E-9B4B-B996-599210565DBA}" srcOrd="1" destOrd="0" presId="urn:microsoft.com/office/officeart/2005/8/layout/list1"/>
    <dgm:cxn modelId="{26922B8D-05D2-F14D-88E6-062E6E8737C9}" type="presOf" srcId="{2146E7B5-C2CD-4D93-8430-89E5489F7F44}" destId="{8DBF048A-2E4B-524D-9E5A-95DAF67BB3D6}" srcOrd="0" destOrd="0" presId="urn:microsoft.com/office/officeart/2005/8/layout/list1"/>
    <dgm:cxn modelId="{5499B494-EB80-044B-84CF-20801502F31E}" type="presOf" srcId="{C5B15E73-119D-4E89-95ED-F336E0906F26}" destId="{E48CAAF0-F9FD-694C-923D-2B6F68908C44}" srcOrd="1" destOrd="0" presId="urn:microsoft.com/office/officeart/2005/8/layout/list1"/>
    <dgm:cxn modelId="{6CFE3B9A-A675-4FDC-96FF-15E7B0409202}" srcId="{F93C95F7-CE83-48E1-82BD-7D6796D48327}" destId="{2146E7B5-C2CD-4D93-8430-89E5489F7F44}" srcOrd="0" destOrd="0" parTransId="{1CD83BDD-73F0-440F-8618-9CC586FAE0A3}" sibTransId="{C45CB8D2-7D81-42F0-AAC9-260BBADE1FF0}"/>
    <dgm:cxn modelId="{B8319AB4-6117-4848-A6EE-5CB158164A27}" srcId="{B9F240B6-D4DF-42B3-8175-19A072AF2CFA}" destId="{D1EE4CEE-BAC1-4180-9C56-31D693E84055}" srcOrd="0" destOrd="0" parTransId="{113A9746-53B1-48AC-B69B-3A5656D2DDB2}" sibTransId="{2F00CA1A-DE04-4923-AADD-2EEF8AF8C0BC}"/>
    <dgm:cxn modelId="{76BB29BD-8EAE-7D40-A90D-18E29845515F}" type="presOf" srcId="{AA3F9729-9B8F-41B0-9037-33690D2DD158}" destId="{8A811A52-C164-1D4A-A17C-5F50760C0C5B}" srcOrd="0" destOrd="0" presId="urn:microsoft.com/office/officeart/2005/8/layout/list1"/>
    <dgm:cxn modelId="{68FD72C4-3420-40CC-9704-94BAC60A02EE}" srcId="{F93C95F7-CE83-48E1-82BD-7D6796D48327}" destId="{3A203AF2-9E11-4625-B72D-267A025FFDA4}" srcOrd="1" destOrd="0" parTransId="{8DBC72D3-0EB8-4CD8-906E-520186A339A0}" sibTransId="{4A1712CC-D22B-4C20-B66A-1EFA2AC79ACE}"/>
    <dgm:cxn modelId="{7FA61999-9011-3347-B8EE-D3681F4DC926}" type="presParOf" srcId="{0436263D-F2E9-9842-8BD2-B0D0B5486B64}" destId="{EFAC70A3-629D-984F-AED8-35A4FE1E9725}" srcOrd="0" destOrd="0" presId="urn:microsoft.com/office/officeart/2005/8/layout/list1"/>
    <dgm:cxn modelId="{9784E1B4-F135-D04A-9EFA-D166C0A10AF2}" type="presParOf" srcId="{EFAC70A3-629D-984F-AED8-35A4FE1E9725}" destId="{11C6EB13-A90C-9648-99DE-33E3B8609A23}" srcOrd="0" destOrd="0" presId="urn:microsoft.com/office/officeart/2005/8/layout/list1"/>
    <dgm:cxn modelId="{760B734D-C509-6B43-8A1E-4398C3131CA5}" type="presParOf" srcId="{EFAC70A3-629D-984F-AED8-35A4FE1E9725}" destId="{B8EAB4B1-194E-9B4B-B996-599210565DBA}" srcOrd="1" destOrd="0" presId="urn:microsoft.com/office/officeart/2005/8/layout/list1"/>
    <dgm:cxn modelId="{E99B1EC7-7B1B-3D4C-9ACE-8BCF4B784F55}" type="presParOf" srcId="{0436263D-F2E9-9842-8BD2-B0D0B5486B64}" destId="{137103DF-522E-2B4B-B62C-1ABAD033342F}" srcOrd="1" destOrd="0" presId="urn:microsoft.com/office/officeart/2005/8/layout/list1"/>
    <dgm:cxn modelId="{05B7347B-85EF-B240-9E69-D545BD411D7C}" type="presParOf" srcId="{0436263D-F2E9-9842-8BD2-B0D0B5486B64}" destId="{8DBF048A-2E4B-524D-9E5A-95DAF67BB3D6}" srcOrd="2" destOrd="0" presId="urn:microsoft.com/office/officeart/2005/8/layout/list1"/>
    <dgm:cxn modelId="{94CF832A-84FE-1240-9FF9-78121A8AAE2E}" type="presParOf" srcId="{0436263D-F2E9-9842-8BD2-B0D0B5486B64}" destId="{4F75EEFC-8D16-5748-ABBE-8A15DFA34636}" srcOrd="3" destOrd="0" presId="urn:microsoft.com/office/officeart/2005/8/layout/list1"/>
    <dgm:cxn modelId="{03205499-C0F8-5D45-8FB7-EE4E6CA3D4E2}" type="presParOf" srcId="{0436263D-F2E9-9842-8BD2-B0D0B5486B64}" destId="{2F238CF7-9EAA-1F4F-ACAA-113116983109}" srcOrd="4" destOrd="0" presId="urn:microsoft.com/office/officeart/2005/8/layout/list1"/>
    <dgm:cxn modelId="{82F45062-34E5-424E-A4BF-3A5D532C1273}" type="presParOf" srcId="{2F238CF7-9EAA-1F4F-ACAA-113116983109}" destId="{299FB265-D99D-EB42-ABBC-EA2FA05C3316}" srcOrd="0" destOrd="0" presId="urn:microsoft.com/office/officeart/2005/8/layout/list1"/>
    <dgm:cxn modelId="{E5D97157-B1AC-CD4C-8744-4C23CABAA270}" type="presParOf" srcId="{2F238CF7-9EAA-1F4F-ACAA-113116983109}" destId="{DBD80CEB-8343-E94C-B819-7308885C3A4A}" srcOrd="1" destOrd="0" presId="urn:microsoft.com/office/officeart/2005/8/layout/list1"/>
    <dgm:cxn modelId="{0846E52D-F984-F447-8885-0E5886423565}" type="presParOf" srcId="{0436263D-F2E9-9842-8BD2-B0D0B5486B64}" destId="{1392DC15-9512-0749-B51C-9079CFD548C7}" srcOrd="5" destOrd="0" presId="urn:microsoft.com/office/officeart/2005/8/layout/list1"/>
    <dgm:cxn modelId="{9C0247AB-63D3-0644-8D6D-A90D43D96A88}" type="presParOf" srcId="{0436263D-F2E9-9842-8BD2-B0D0B5486B64}" destId="{9877A039-7528-B846-A309-3118E1AC015C}" srcOrd="6" destOrd="0" presId="urn:microsoft.com/office/officeart/2005/8/layout/list1"/>
    <dgm:cxn modelId="{DF85D1FA-7E1C-E24C-ADD5-2BCBDAC70D78}" type="presParOf" srcId="{0436263D-F2E9-9842-8BD2-B0D0B5486B64}" destId="{2CFAE686-3400-A245-A040-7469B925EAAB}" srcOrd="7" destOrd="0" presId="urn:microsoft.com/office/officeart/2005/8/layout/list1"/>
    <dgm:cxn modelId="{652AF9A6-6E79-0643-B7EE-BB3E5BA7E452}" type="presParOf" srcId="{0436263D-F2E9-9842-8BD2-B0D0B5486B64}" destId="{193003D6-5AD0-CE47-B159-9E54D9EA816B}" srcOrd="8" destOrd="0" presId="urn:microsoft.com/office/officeart/2005/8/layout/list1"/>
    <dgm:cxn modelId="{7DD92F5C-2B06-E04C-BB70-3993AC4DA28A}" type="presParOf" srcId="{193003D6-5AD0-CE47-B159-9E54D9EA816B}" destId="{04B624C1-5665-3448-9F39-522EBFB89A37}" srcOrd="0" destOrd="0" presId="urn:microsoft.com/office/officeart/2005/8/layout/list1"/>
    <dgm:cxn modelId="{4CBE4374-70A8-5E48-90E3-594272B1EF3A}" type="presParOf" srcId="{193003D6-5AD0-CE47-B159-9E54D9EA816B}" destId="{E48CAAF0-F9FD-694C-923D-2B6F68908C44}" srcOrd="1" destOrd="0" presId="urn:microsoft.com/office/officeart/2005/8/layout/list1"/>
    <dgm:cxn modelId="{CD3658EA-8A63-B840-AFF6-7A43C1B2D747}" type="presParOf" srcId="{0436263D-F2E9-9842-8BD2-B0D0B5486B64}" destId="{65278CA8-5EA5-1D48-883D-895A75782BFF}" srcOrd="9" destOrd="0" presId="urn:microsoft.com/office/officeart/2005/8/layout/list1"/>
    <dgm:cxn modelId="{9697AFEF-12B7-3F41-AEDE-A05C1655723A}" type="presParOf" srcId="{0436263D-F2E9-9842-8BD2-B0D0B5486B64}" destId="{8A811A52-C164-1D4A-A17C-5F50760C0C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1ACDBC8-4934-4C3F-8673-A4DB668CAB00}"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93C95F7-CE83-48E1-82BD-7D6796D48327}">
      <dgm:prSet/>
      <dgm:spPr>
        <a:solidFill>
          <a:schemeClr val="accent6"/>
        </a:solidFill>
        <a:ln w="38100">
          <a:solidFill>
            <a:srgbClr val="FF0000"/>
          </a:solidFill>
        </a:ln>
      </dgm:spPr>
      <dgm:t>
        <a:bodyPr/>
        <a:lstStyle/>
        <a:p>
          <a:r>
            <a:rPr lang="en-US" b="1" dirty="0">
              <a:solidFill>
                <a:schemeClr val="bg1"/>
              </a:solidFill>
            </a:rPr>
            <a:t>Efficiency</a:t>
          </a:r>
        </a:p>
      </dgm:t>
    </dgm:pt>
    <dgm:pt modelId="{F797D7F7-0605-42ED-80D1-9D070DAED1D8}" type="parTrans" cxnId="{6C331050-54B8-407C-8661-D96A869DF2B6}">
      <dgm:prSet/>
      <dgm:spPr/>
      <dgm:t>
        <a:bodyPr/>
        <a:lstStyle/>
        <a:p>
          <a:endParaRPr lang="en-US"/>
        </a:p>
      </dgm:t>
    </dgm:pt>
    <dgm:pt modelId="{0D5F8C70-4EA2-40BC-ABA6-C96388A8E5A8}" type="sibTrans" cxnId="{6C331050-54B8-407C-8661-D96A869DF2B6}">
      <dgm:prSet/>
      <dgm:spPr/>
      <dgm:t>
        <a:bodyPr/>
        <a:lstStyle/>
        <a:p>
          <a:endParaRPr lang="en-US"/>
        </a:p>
      </dgm:t>
    </dgm:pt>
    <dgm:pt modelId="{2146E7B5-C2CD-4D93-8430-89E5489F7F44}">
      <dgm:prSet/>
      <dgm:spPr>
        <a:solidFill>
          <a:schemeClr val="accent6"/>
        </a:solidFill>
      </dgm:spPr>
      <dgm:t>
        <a:bodyPr/>
        <a:lstStyle/>
        <a:p>
          <a:r>
            <a:rPr lang="en-US" dirty="0">
              <a:solidFill>
                <a:schemeClr val="bg1"/>
              </a:solidFill>
            </a:rPr>
            <a:t>Read, write, modify designs</a:t>
          </a:r>
        </a:p>
      </dgm:t>
    </dgm:pt>
    <dgm:pt modelId="{1CD83BDD-73F0-440F-8618-9CC586FAE0A3}" type="parTrans" cxnId="{6CFE3B9A-A675-4FDC-96FF-15E7B0409202}">
      <dgm:prSet/>
      <dgm:spPr/>
      <dgm:t>
        <a:bodyPr/>
        <a:lstStyle/>
        <a:p>
          <a:endParaRPr lang="en-US"/>
        </a:p>
      </dgm:t>
    </dgm:pt>
    <dgm:pt modelId="{C45CB8D2-7D81-42F0-AAC9-260BBADE1FF0}" type="sibTrans" cxnId="{6CFE3B9A-A675-4FDC-96FF-15E7B0409202}">
      <dgm:prSet/>
      <dgm:spPr/>
      <dgm:t>
        <a:bodyPr/>
        <a:lstStyle/>
        <a:p>
          <a:endParaRPr lang="en-US"/>
        </a:p>
      </dgm:t>
    </dgm:pt>
    <dgm:pt modelId="{3A203AF2-9E11-4625-B72D-267A025FFDA4}">
      <dgm:prSet/>
      <dgm:spPr>
        <a:solidFill>
          <a:schemeClr val="accent6"/>
        </a:solidFill>
      </dgm:spPr>
      <dgm:t>
        <a:bodyPr/>
        <a:lstStyle/>
        <a:p>
          <a:r>
            <a:rPr lang="en-US">
              <a:solidFill>
                <a:schemeClr val="bg1"/>
              </a:solidFill>
            </a:rPr>
            <a:t>Only provide detail in areas of interest</a:t>
          </a:r>
        </a:p>
      </dgm:t>
    </dgm:pt>
    <dgm:pt modelId="{8DBC72D3-0EB8-4CD8-906E-520186A339A0}" type="parTrans" cxnId="{68FD72C4-3420-40CC-9704-94BAC60A02EE}">
      <dgm:prSet/>
      <dgm:spPr/>
      <dgm:t>
        <a:bodyPr/>
        <a:lstStyle/>
        <a:p>
          <a:endParaRPr lang="en-US"/>
        </a:p>
      </dgm:t>
    </dgm:pt>
    <dgm:pt modelId="{4A1712CC-D22B-4C20-B66A-1EFA2AC79ACE}" type="sibTrans" cxnId="{68FD72C4-3420-40CC-9704-94BAC60A02EE}">
      <dgm:prSet/>
      <dgm:spPr/>
      <dgm:t>
        <a:bodyPr/>
        <a:lstStyle/>
        <a:p>
          <a:endParaRPr lang="en-US"/>
        </a:p>
      </dgm:t>
    </dgm:pt>
    <dgm:pt modelId="{B9F240B6-D4DF-42B3-8175-19A072AF2CFA}">
      <dgm:prSet/>
      <dgm:spPr>
        <a:solidFill>
          <a:schemeClr val="accent6"/>
        </a:solidFill>
        <a:ln w="38100">
          <a:solidFill>
            <a:srgbClr val="0070C0"/>
          </a:solidFill>
        </a:ln>
      </dgm:spPr>
      <dgm:t>
        <a:bodyPr/>
        <a:lstStyle/>
        <a:p>
          <a:r>
            <a:rPr lang="en-US" b="1">
              <a:solidFill>
                <a:schemeClr val="bg1"/>
              </a:solidFill>
            </a:rPr>
            <a:t>Expressivity</a:t>
          </a:r>
        </a:p>
      </dgm:t>
    </dgm:pt>
    <dgm:pt modelId="{1EE39CDA-6A4E-488C-B169-B410FC36F498}" type="parTrans" cxnId="{9B18B56D-77D0-4CE7-94CF-10B20FC792E4}">
      <dgm:prSet/>
      <dgm:spPr/>
      <dgm:t>
        <a:bodyPr/>
        <a:lstStyle/>
        <a:p>
          <a:endParaRPr lang="en-US"/>
        </a:p>
      </dgm:t>
    </dgm:pt>
    <dgm:pt modelId="{DF971665-3B1F-4B68-8966-478771ABD027}" type="sibTrans" cxnId="{9B18B56D-77D0-4CE7-94CF-10B20FC792E4}">
      <dgm:prSet/>
      <dgm:spPr/>
      <dgm:t>
        <a:bodyPr/>
        <a:lstStyle/>
        <a:p>
          <a:endParaRPr lang="en-US"/>
        </a:p>
      </dgm:t>
    </dgm:pt>
    <dgm:pt modelId="{D1EE4CEE-BAC1-4180-9C56-31D693E84055}">
      <dgm:prSet/>
      <dgm:spPr>
        <a:solidFill>
          <a:schemeClr val="accent6"/>
        </a:solidFill>
      </dgm:spPr>
      <dgm:t>
        <a:bodyPr/>
        <a:lstStyle/>
        <a:p>
          <a:r>
            <a:rPr lang="en-US">
              <a:solidFill>
                <a:schemeClr val="bg1"/>
              </a:solidFill>
            </a:rPr>
            <a:t>Do not compromise on designer’s explicit control of hardware</a:t>
          </a:r>
        </a:p>
      </dgm:t>
    </dgm:pt>
    <dgm:pt modelId="{113A9746-53B1-48AC-B69B-3A5656D2DDB2}" type="parTrans" cxnId="{B8319AB4-6117-4848-A6EE-5CB158164A27}">
      <dgm:prSet/>
      <dgm:spPr/>
      <dgm:t>
        <a:bodyPr/>
        <a:lstStyle/>
        <a:p>
          <a:endParaRPr lang="en-US"/>
        </a:p>
      </dgm:t>
    </dgm:pt>
    <dgm:pt modelId="{2F00CA1A-DE04-4923-AADD-2EEF8AF8C0BC}" type="sibTrans" cxnId="{B8319AB4-6117-4848-A6EE-5CB158164A27}">
      <dgm:prSet/>
      <dgm:spPr/>
      <dgm:t>
        <a:bodyPr/>
        <a:lstStyle/>
        <a:p>
          <a:endParaRPr lang="en-US"/>
        </a:p>
      </dgm:t>
    </dgm:pt>
    <dgm:pt modelId="{C5B15E73-119D-4E89-95ED-F336E0906F26}">
      <dgm:prSet/>
      <dgm:spPr>
        <a:solidFill>
          <a:schemeClr val="bg1"/>
        </a:solidFill>
        <a:ln w="38100">
          <a:solidFill>
            <a:srgbClr val="FF0000"/>
          </a:solidFill>
        </a:ln>
      </dgm:spPr>
      <dgm:t>
        <a:bodyPr/>
        <a:lstStyle/>
        <a:p>
          <a:r>
            <a:rPr lang="en-US" b="1">
              <a:solidFill>
                <a:srgbClr val="BFB07D"/>
              </a:solidFill>
            </a:rPr>
            <a:t>Extensibility</a:t>
          </a:r>
        </a:p>
      </dgm:t>
    </dgm:pt>
    <dgm:pt modelId="{37299A1F-DC01-4442-A622-D006EF2517A5}" type="parTrans" cxnId="{9227F50C-9EDE-4C86-8E61-91F0620002C2}">
      <dgm:prSet/>
      <dgm:spPr/>
      <dgm:t>
        <a:bodyPr/>
        <a:lstStyle/>
        <a:p>
          <a:endParaRPr lang="en-US"/>
        </a:p>
      </dgm:t>
    </dgm:pt>
    <dgm:pt modelId="{0841F91F-2EBA-4AA3-BE7C-4FB181336AF2}" type="sibTrans" cxnId="{9227F50C-9EDE-4C86-8E61-91F0620002C2}">
      <dgm:prSet/>
      <dgm:spPr/>
      <dgm:t>
        <a:bodyPr/>
        <a:lstStyle/>
        <a:p>
          <a:endParaRPr lang="en-US"/>
        </a:p>
      </dgm:t>
    </dgm:pt>
    <dgm:pt modelId="{AA3F9729-9B8F-41B0-9037-33690D2DD158}">
      <dgm:prSet/>
      <dgm:spPr>
        <a:solidFill>
          <a:schemeClr val="accent6"/>
        </a:solidFill>
      </dgm:spPr>
      <dgm:t>
        <a:bodyPr/>
        <a:lstStyle/>
        <a:p>
          <a:r>
            <a:rPr lang="en-US">
              <a:solidFill>
                <a:schemeClr val="tx1"/>
              </a:solidFill>
            </a:rPr>
            <a:t>Custom tooling, reusable logic</a:t>
          </a:r>
        </a:p>
      </dgm:t>
    </dgm:pt>
    <dgm:pt modelId="{1B99220C-E70D-4E83-BEDF-BF479765BB90}" type="parTrans" cxnId="{3EEAC12C-E92B-45C1-9071-AC2172F4ECCA}">
      <dgm:prSet/>
      <dgm:spPr/>
      <dgm:t>
        <a:bodyPr/>
        <a:lstStyle/>
        <a:p>
          <a:endParaRPr lang="en-US"/>
        </a:p>
      </dgm:t>
    </dgm:pt>
    <dgm:pt modelId="{A891BA5E-40DC-4A48-9812-F4A753D02775}" type="sibTrans" cxnId="{3EEAC12C-E92B-45C1-9071-AC2172F4ECCA}">
      <dgm:prSet/>
      <dgm:spPr/>
      <dgm:t>
        <a:bodyPr/>
        <a:lstStyle/>
        <a:p>
          <a:endParaRPr lang="en-US"/>
        </a:p>
      </dgm:t>
    </dgm:pt>
    <dgm:pt modelId="{0436263D-F2E9-9842-8BD2-B0D0B5486B64}" type="pres">
      <dgm:prSet presAssocID="{51ACDBC8-4934-4C3F-8673-A4DB668CAB00}" presName="linear" presStyleCnt="0">
        <dgm:presLayoutVars>
          <dgm:dir/>
          <dgm:animLvl val="lvl"/>
          <dgm:resizeHandles val="exact"/>
        </dgm:presLayoutVars>
      </dgm:prSet>
      <dgm:spPr/>
    </dgm:pt>
    <dgm:pt modelId="{EFAC70A3-629D-984F-AED8-35A4FE1E9725}" type="pres">
      <dgm:prSet presAssocID="{F93C95F7-CE83-48E1-82BD-7D6796D48327}" presName="parentLin" presStyleCnt="0"/>
      <dgm:spPr/>
    </dgm:pt>
    <dgm:pt modelId="{11C6EB13-A90C-9648-99DE-33E3B8609A23}" type="pres">
      <dgm:prSet presAssocID="{F93C95F7-CE83-48E1-82BD-7D6796D48327}" presName="parentLeftMargin" presStyleLbl="node1" presStyleIdx="0" presStyleCnt="3"/>
      <dgm:spPr/>
    </dgm:pt>
    <dgm:pt modelId="{B8EAB4B1-194E-9B4B-B996-599210565DBA}" type="pres">
      <dgm:prSet presAssocID="{F93C95F7-CE83-48E1-82BD-7D6796D48327}" presName="parentText" presStyleLbl="node1" presStyleIdx="0" presStyleCnt="3">
        <dgm:presLayoutVars>
          <dgm:chMax val="0"/>
          <dgm:bulletEnabled val="1"/>
        </dgm:presLayoutVars>
      </dgm:prSet>
      <dgm:spPr/>
    </dgm:pt>
    <dgm:pt modelId="{137103DF-522E-2B4B-B62C-1ABAD033342F}" type="pres">
      <dgm:prSet presAssocID="{F93C95F7-CE83-48E1-82BD-7D6796D48327}" presName="negativeSpace" presStyleCnt="0"/>
      <dgm:spPr/>
    </dgm:pt>
    <dgm:pt modelId="{8DBF048A-2E4B-524D-9E5A-95DAF67BB3D6}" type="pres">
      <dgm:prSet presAssocID="{F93C95F7-CE83-48E1-82BD-7D6796D48327}" presName="childText" presStyleLbl="conFgAcc1" presStyleIdx="0" presStyleCnt="3">
        <dgm:presLayoutVars>
          <dgm:bulletEnabled val="1"/>
        </dgm:presLayoutVars>
      </dgm:prSet>
      <dgm:spPr/>
    </dgm:pt>
    <dgm:pt modelId="{4F75EEFC-8D16-5748-ABBE-8A15DFA34636}" type="pres">
      <dgm:prSet presAssocID="{0D5F8C70-4EA2-40BC-ABA6-C96388A8E5A8}" presName="spaceBetweenRectangles" presStyleCnt="0"/>
      <dgm:spPr/>
    </dgm:pt>
    <dgm:pt modelId="{2F238CF7-9EAA-1F4F-ACAA-113116983109}" type="pres">
      <dgm:prSet presAssocID="{B9F240B6-D4DF-42B3-8175-19A072AF2CFA}" presName="parentLin" presStyleCnt="0"/>
      <dgm:spPr/>
    </dgm:pt>
    <dgm:pt modelId="{299FB265-D99D-EB42-ABBC-EA2FA05C3316}" type="pres">
      <dgm:prSet presAssocID="{B9F240B6-D4DF-42B3-8175-19A072AF2CFA}" presName="parentLeftMargin" presStyleLbl="node1" presStyleIdx="0" presStyleCnt="3"/>
      <dgm:spPr/>
    </dgm:pt>
    <dgm:pt modelId="{DBD80CEB-8343-E94C-B819-7308885C3A4A}" type="pres">
      <dgm:prSet presAssocID="{B9F240B6-D4DF-42B3-8175-19A072AF2CFA}" presName="parentText" presStyleLbl="node1" presStyleIdx="1" presStyleCnt="3">
        <dgm:presLayoutVars>
          <dgm:chMax val="0"/>
          <dgm:bulletEnabled val="1"/>
        </dgm:presLayoutVars>
      </dgm:prSet>
      <dgm:spPr/>
    </dgm:pt>
    <dgm:pt modelId="{1392DC15-9512-0749-B51C-9079CFD548C7}" type="pres">
      <dgm:prSet presAssocID="{B9F240B6-D4DF-42B3-8175-19A072AF2CFA}" presName="negativeSpace" presStyleCnt="0"/>
      <dgm:spPr/>
    </dgm:pt>
    <dgm:pt modelId="{9877A039-7528-B846-A309-3118E1AC015C}" type="pres">
      <dgm:prSet presAssocID="{B9F240B6-D4DF-42B3-8175-19A072AF2CFA}" presName="childText" presStyleLbl="conFgAcc1" presStyleIdx="1" presStyleCnt="3">
        <dgm:presLayoutVars>
          <dgm:bulletEnabled val="1"/>
        </dgm:presLayoutVars>
      </dgm:prSet>
      <dgm:spPr/>
    </dgm:pt>
    <dgm:pt modelId="{2CFAE686-3400-A245-A040-7469B925EAAB}" type="pres">
      <dgm:prSet presAssocID="{DF971665-3B1F-4B68-8966-478771ABD027}" presName="spaceBetweenRectangles" presStyleCnt="0"/>
      <dgm:spPr/>
    </dgm:pt>
    <dgm:pt modelId="{193003D6-5AD0-CE47-B159-9E54D9EA816B}" type="pres">
      <dgm:prSet presAssocID="{C5B15E73-119D-4E89-95ED-F336E0906F26}" presName="parentLin" presStyleCnt="0"/>
      <dgm:spPr/>
    </dgm:pt>
    <dgm:pt modelId="{04B624C1-5665-3448-9F39-522EBFB89A37}" type="pres">
      <dgm:prSet presAssocID="{C5B15E73-119D-4E89-95ED-F336E0906F26}" presName="parentLeftMargin" presStyleLbl="node1" presStyleIdx="1" presStyleCnt="3"/>
      <dgm:spPr/>
    </dgm:pt>
    <dgm:pt modelId="{E48CAAF0-F9FD-694C-923D-2B6F68908C44}" type="pres">
      <dgm:prSet presAssocID="{C5B15E73-119D-4E89-95ED-F336E0906F26}" presName="parentText" presStyleLbl="node1" presStyleIdx="2" presStyleCnt="3">
        <dgm:presLayoutVars>
          <dgm:chMax val="0"/>
          <dgm:bulletEnabled val="1"/>
        </dgm:presLayoutVars>
      </dgm:prSet>
      <dgm:spPr/>
    </dgm:pt>
    <dgm:pt modelId="{65278CA8-5EA5-1D48-883D-895A75782BFF}" type="pres">
      <dgm:prSet presAssocID="{C5B15E73-119D-4E89-95ED-F336E0906F26}" presName="negativeSpace" presStyleCnt="0"/>
      <dgm:spPr/>
    </dgm:pt>
    <dgm:pt modelId="{8A811A52-C164-1D4A-A17C-5F50760C0C5B}" type="pres">
      <dgm:prSet presAssocID="{C5B15E73-119D-4E89-95ED-F336E0906F26}" presName="childText" presStyleLbl="conFgAcc1" presStyleIdx="2" presStyleCnt="3">
        <dgm:presLayoutVars>
          <dgm:bulletEnabled val="1"/>
        </dgm:presLayoutVars>
      </dgm:prSet>
      <dgm:spPr/>
    </dgm:pt>
  </dgm:ptLst>
  <dgm:cxnLst>
    <dgm:cxn modelId="{1329DA0B-F547-4C45-ACF8-1C361CE35F39}" type="presOf" srcId="{B9F240B6-D4DF-42B3-8175-19A072AF2CFA}" destId="{DBD80CEB-8343-E94C-B819-7308885C3A4A}" srcOrd="1" destOrd="0" presId="urn:microsoft.com/office/officeart/2005/8/layout/list1"/>
    <dgm:cxn modelId="{9227F50C-9EDE-4C86-8E61-91F0620002C2}" srcId="{51ACDBC8-4934-4C3F-8673-A4DB668CAB00}" destId="{C5B15E73-119D-4E89-95ED-F336E0906F26}" srcOrd="2" destOrd="0" parTransId="{37299A1F-DC01-4442-A622-D006EF2517A5}" sibTransId="{0841F91F-2EBA-4AA3-BE7C-4FB181336AF2}"/>
    <dgm:cxn modelId="{5A65710F-BC9E-9F44-93E4-5AD0D83ED93B}" type="presOf" srcId="{51ACDBC8-4934-4C3F-8673-A4DB668CAB00}" destId="{0436263D-F2E9-9842-8BD2-B0D0B5486B64}" srcOrd="0" destOrd="0" presId="urn:microsoft.com/office/officeart/2005/8/layout/list1"/>
    <dgm:cxn modelId="{3EEAC12C-E92B-45C1-9071-AC2172F4ECCA}" srcId="{C5B15E73-119D-4E89-95ED-F336E0906F26}" destId="{AA3F9729-9B8F-41B0-9037-33690D2DD158}" srcOrd="0" destOrd="0" parTransId="{1B99220C-E70D-4E83-BEDF-BF479765BB90}" sibTransId="{A891BA5E-40DC-4A48-9812-F4A753D02775}"/>
    <dgm:cxn modelId="{B948F42D-02B5-AF44-BDEF-71D73E1FEAA9}" type="presOf" srcId="{B9F240B6-D4DF-42B3-8175-19A072AF2CFA}" destId="{299FB265-D99D-EB42-ABBC-EA2FA05C3316}" srcOrd="0" destOrd="0" presId="urn:microsoft.com/office/officeart/2005/8/layout/list1"/>
    <dgm:cxn modelId="{9CB3DA36-5B89-4949-82A1-95C8C7876D54}" type="presOf" srcId="{3A203AF2-9E11-4625-B72D-267A025FFDA4}" destId="{8DBF048A-2E4B-524D-9E5A-95DAF67BB3D6}" srcOrd="0" destOrd="1" presId="urn:microsoft.com/office/officeart/2005/8/layout/list1"/>
    <dgm:cxn modelId="{F0676A3A-B318-C34B-8151-B9998D508AF7}" type="presOf" srcId="{C5B15E73-119D-4E89-95ED-F336E0906F26}" destId="{04B624C1-5665-3448-9F39-522EBFB89A37}" srcOrd="0" destOrd="0" presId="urn:microsoft.com/office/officeart/2005/8/layout/list1"/>
    <dgm:cxn modelId="{6C331050-54B8-407C-8661-D96A869DF2B6}" srcId="{51ACDBC8-4934-4C3F-8673-A4DB668CAB00}" destId="{F93C95F7-CE83-48E1-82BD-7D6796D48327}" srcOrd="0" destOrd="0" parTransId="{F797D7F7-0605-42ED-80D1-9D070DAED1D8}" sibTransId="{0D5F8C70-4EA2-40BC-ABA6-C96388A8E5A8}"/>
    <dgm:cxn modelId="{DF18A25E-3F80-C744-8266-C9C58E4325AF}" type="presOf" srcId="{F93C95F7-CE83-48E1-82BD-7D6796D48327}" destId="{11C6EB13-A90C-9648-99DE-33E3B8609A23}" srcOrd="0" destOrd="0" presId="urn:microsoft.com/office/officeart/2005/8/layout/list1"/>
    <dgm:cxn modelId="{80C5286C-31F1-DD48-8FD5-733EDD951B7C}" type="presOf" srcId="{D1EE4CEE-BAC1-4180-9C56-31D693E84055}" destId="{9877A039-7528-B846-A309-3118E1AC015C}" srcOrd="0" destOrd="0" presId="urn:microsoft.com/office/officeart/2005/8/layout/list1"/>
    <dgm:cxn modelId="{9B18B56D-77D0-4CE7-94CF-10B20FC792E4}" srcId="{51ACDBC8-4934-4C3F-8673-A4DB668CAB00}" destId="{B9F240B6-D4DF-42B3-8175-19A072AF2CFA}" srcOrd="1" destOrd="0" parTransId="{1EE39CDA-6A4E-488C-B169-B410FC36F498}" sibTransId="{DF971665-3B1F-4B68-8966-478771ABD027}"/>
    <dgm:cxn modelId="{FAEA4071-76B6-B242-AD77-93F35343B0B9}" type="presOf" srcId="{F93C95F7-CE83-48E1-82BD-7D6796D48327}" destId="{B8EAB4B1-194E-9B4B-B996-599210565DBA}" srcOrd="1" destOrd="0" presId="urn:microsoft.com/office/officeart/2005/8/layout/list1"/>
    <dgm:cxn modelId="{26922B8D-05D2-F14D-88E6-062E6E8737C9}" type="presOf" srcId="{2146E7B5-C2CD-4D93-8430-89E5489F7F44}" destId="{8DBF048A-2E4B-524D-9E5A-95DAF67BB3D6}" srcOrd="0" destOrd="0" presId="urn:microsoft.com/office/officeart/2005/8/layout/list1"/>
    <dgm:cxn modelId="{5499B494-EB80-044B-84CF-20801502F31E}" type="presOf" srcId="{C5B15E73-119D-4E89-95ED-F336E0906F26}" destId="{E48CAAF0-F9FD-694C-923D-2B6F68908C44}" srcOrd="1" destOrd="0" presId="urn:microsoft.com/office/officeart/2005/8/layout/list1"/>
    <dgm:cxn modelId="{6CFE3B9A-A675-4FDC-96FF-15E7B0409202}" srcId="{F93C95F7-CE83-48E1-82BD-7D6796D48327}" destId="{2146E7B5-C2CD-4D93-8430-89E5489F7F44}" srcOrd="0" destOrd="0" parTransId="{1CD83BDD-73F0-440F-8618-9CC586FAE0A3}" sibTransId="{C45CB8D2-7D81-42F0-AAC9-260BBADE1FF0}"/>
    <dgm:cxn modelId="{B8319AB4-6117-4848-A6EE-5CB158164A27}" srcId="{B9F240B6-D4DF-42B3-8175-19A072AF2CFA}" destId="{D1EE4CEE-BAC1-4180-9C56-31D693E84055}" srcOrd="0" destOrd="0" parTransId="{113A9746-53B1-48AC-B69B-3A5656D2DDB2}" sibTransId="{2F00CA1A-DE04-4923-AADD-2EEF8AF8C0BC}"/>
    <dgm:cxn modelId="{76BB29BD-8EAE-7D40-A90D-18E29845515F}" type="presOf" srcId="{AA3F9729-9B8F-41B0-9037-33690D2DD158}" destId="{8A811A52-C164-1D4A-A17C-5F50760C0C5B}" srcOrd="0" destOrd="0" presId="urn:microsoft.com/office/officeart/2005/8/layout/list1"/>
    <dgm:cxn modelId="{68FD72C4-3420-40CC-9704-94BAC60A02EE}" srcId="{F93C95F7-CE83-48E1-82BD-7D6796D48327}" destId="{3A203AF2-9E11-4625-B72D-267A025FFDA4}" srcOrd="1" destOrd="0" parTransId="{8DBC72D3-0EB8-4CD8-906E-520186A339A0}" sibTransId="{4A1712CC-D22B-4C20-B66A-1EFA2AC79ACE}"/>
    <dgm:cxn modelId="{7FA61999-9011-3347-B8EE-D3681F4DC926}" type="presParOf" srcId="{0436263D-F2E9-9842-8BD2-B0D0B5486B64}" destId="{EFAC70A3-629D-984F-AED8-35A4FE1E9725}" srcOrd="0" destOrd="0" presId="urn:microsoft.com/office/officeart/2005/8/layout/list1"/>
    <dgm:cxn modelId="{9784E1B4-F135-D04A-9EFA-D166C0A10AF2}" type="presParOf" srcId="{EFAC70A3-629D-984F-AED8-35A4FE1E9725}" destId="{11C6EB13-A90C-9648-99DE-33E3B8609A23}" srcOrd="0" destOrd="0" presId="urn:microsoft.com/office/officeart/2005/8/layout/list1"/>
    <dgm:cxn modelId="{760B734D-C509-6B43-8A1E-4398C3131CA5}" type="presParOf" srcId="{EFAC70A3-629D-984F-AED8-35A4FE1E9725}" destId="{B8EAB4B1-194E-9B4B-B996-599210565DBA}" srcOrd="1" destOrd="0" presId="urn:microsoft.com/office/officeart/2005/8/layout/list1"/>
    <dgm:cxn modelId="{E99B1EC7-7B1B-3D4C-9ACE-8BCF4B784F55}" type="presParOf" srcId="{0436263D-F2E9-9842-8BD2-B0D0B5486B64}" destId="{137103DF-522E-2B4B-B62C-1ABAD033342F}" srcOrd="1" destOrd="0" presId="urn:microsoft.com/office/officeart/2005/8/layout/list1"/>
    <dgm:cxn modelId="{05B7347B-85EF-B240-9E69-D545BD411D7C}" type="presParOf" srcId="{0436263D-F2E9-9842-8BD2-B0D0B5486B64}" destId="{8DBF048A-2E4B-524D-9E5A-95DAF67BB3D6}" srcOrd="2" destOrd="0" presId="urn:microsoft.com/office/officeart/2005/8/layout/list1"/>
    <dgm:cxn modelId="{94CF832A-84FE-1240-9FF9-78121A8AAE2E}" type="presParOf" srcId="{0436263D-F2E9-9842-8BD2-B0D0B5486B64}" destId="{4F75EEFC-8D16-5748-ABBE-8A15DFA34636}" srcOrd="3" destOrd="0" presId="urn:microsoft.com/office/officeart/2005/8/layout/list1"/>
    <dgm:cxn modelId="{03205499-C0F8-5D45-8FB7-EE4E6CA3D4E2}" type="presParOf" srcId="{0436263D-F2E9-9842-8BD2-B0D0B5486B64}" destId="{2F238CF7-9EAA-1F4F-ACAA-113116983109}" srcOrd="4" destOrd="0" presId="urn:microsoft.com/office/officeart/2005/8/layout/list1"/>
    <dgm:cxn modelId="{82F45062-34E5-424E-A4BF-3A5D532C1273}" type="presParOf" srcId="{2F238CF7-9EAA-1F4F-ACAA-113116983109}" destId="{299FB265-D99D-EB42-ABBC-EA2FA05C3316}" srcOrd="0" destOrd="0" presId="urn:microsoft.com/office/officeart/2005/8/layout/list1"/>
    <dgm:cxn modelId="{E5D97157-B1AC-CD4C-8744-4C23CABAA270}" type="presParOf" srcId="{2F238CF7-9EAA-1F4F-ACAA-113116983109}" destId="{DBD80CEB-8343-E94C-B819-7308885C3A4A}" srcOrd="1" destOrd="0" presId="urn:microsoft.com/office/officeart/2005/8/layout/list1"/>
    <dgm:cxn modelId="{0846E52D-F984-F447-8885-0E5886423565}" type="presParOf" srcId="{0436263D-F2E9-9842-8BD2-B0D0B5486B64}" destId="{1392DC15-9512-0749-B51C-9079CFD548C7}" srcOrd="5" destOrd="0" presId="urn:microsoft.com/office/officeart/2005/8/layout/list1"/>
    <dgm:cxn modelId="{9C0247AB-63D3-0644-8D6D-A90D43D96A88}" type="presParOf" srcId="{0436263D-F2E9-9842-8BD2-B0D0B5486B64}" destId="{9877A039-7528-B846-A309-3118E1AC015C}" srcOrd="6" destOrd="0" presId="urn:microsoft.com/office/officeart/2005/8/layout/list1"/>
    <dgm:cxn modelId="{DF85D1FA-7E1C-E24C-ADD5-2BCBDAC70D78}" type="presParOf" srcId="{0436263D-F2E9-9842-8BD2-B0D0B5486B64}" destId="{2CFAE686-3400-A245-A040-7469B925EAAB}" srcOrd="7" destOrd="0" presId="urn:microsoft.com/office/officeart/2005/8/layout/list1"/>
    <dgm:cxn modelId="{652AF9A6-6E79-0643-B7EE-BB3E5BA7E452}" type="presParOf" srcId="{0436263D-F2E9-9842-8BD2-B0D0B5486B64}" destId="{193003D6-5AD0-CE47-B159-9E54D9EA816B}" srcOrd="8" destOrd="0" presId="urn:microsoft.com/office/officeart/2005/8/layout/list1"/>
    <dgm:cxn modelId="{7DD92F5C-2B06-E04C-BB70-3993AC4DA28A}" type="presParOf" srcId="{193003D6-5AD0-CE47-B159-9E54D9EA816B}" destId="{04B624C1-5665-3448-9F39-522EBFB89A37}" srcOrd="0" destOrd="0" presId="urn:microsoft.com/office/officeart/2005/8/layout/list1"/>
    <dgm:cxn modelId="{4CBE4374-70A8-5E48-90E3-594272B1EF3A}" type="presParOf" srcId="{193003D6-5AD0-CE47-B159-9E54D9EA816B}" destId="{E48CAAF0-F9FD-694C-923D-2B6F68908C44}" srcOrd="1" destOrd="0" presId="urn:microsoft.com/office/officeart/2005/8/layout/list1"/>
    <dgm:cxn modelId="{CD3658EA-8A63-B840-AFF6-7A43C1B2D747}" type="presParOf" srcId="{0436263D-F2E9-9842-8BD2-B0D0B5486B64}" destId="{65278CA8-5EA5-1D48-883D-895A75782BFF}" srcOrd="9" destOrd="0" presId="urn:microsoft.com/office/officeart/2005/8/layout/list1"/>
    <dgm:cxn modelId="{9697AFEF-12B7-3F41-AEDE-A05C1655723A}" type="presParOf" srcId="{0436263D-F2E9-9842-8BD2-B0D0B5486B64}" destId="{8A811A52-C164-1D4A-A17C-5F50760C0C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BD94040-1567-4041-9BD0-CDC0B81CA7D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67FDA4F-F6B9-4D27-9304-ECDBF370F330}">
      <dgm:prSet/>
      <dgm:spPr/>
      <dgm:t>
        <a:bodyPr/>
        <a:lstStyle/>
        <a:p>
          <a:pPr>
            <a:lnSpc>
              <a:spcPct val="100000"/>
            </a:lnSpc>
            <a:defRPr b="1"/>
          </a:pPr>
          <a:r>
            <a:rPr lang="en-US" dirty="0"/>
            <a:t>Extend further</a:t>
          </a:r>
        </a:p>
      </dgm:t>
    </dgm:pt>
    <dgm:pt modelId="{2BABE245-1293-4AB8-B306-E50A7D541A02}" type="parTrans" cxnId="{31BB4E6B-FA3F-473D-A741-BDA4EA9D8256}">
      <dgm:prSet/>
      <dgm:spPr/>
      <dgm:t>
        <a:bodyPr/>
        <a:lstStyle/>
        <a:p>
          <a:endParaRPr lang="en-US"/>
        </a:p>
      </dgm:t>
    </dgm:pt>
    <dgm:pt modelId="{408E66DB-C08B-41DA-BF9A-1C3192B7861D}" type="sibTrans" cxnId="{31BB4E6B-FA3F-473D-A741-BDA4EA9D8256}">
      <dgm:prSet/>
      <dgm:spPr/>
      <dgm:t>
        <a:bodyPr/>
        <a:lstStyle/>
        <a:p>
          <a:endParaRPr lang="en-US"/>
        </a:p>
      </dgm:t>
    </dgm:pt>
    <dgm:pt modelId="{BEEC7D84-7CF9-48F3-BD54-9AC7D21D871D}">
      <dgm:prSet/>
      <dgm:spPr/>
      <dgm:t>
        <a:bodyPr/>
        <a:lstStyle/>
        <a:p>
          <a:pPr>
            <a:lnSpc>
              <a:spcPct val="100000"/>
            </a:lnSpc>
          </a:pPr>
          <a:r>
            <a:rPr lang="en-US" dirty="0"/>
            <a:t>Currently integrated and available!</a:t>
          </a:r>
        </a:p>
        <a:p>
          <a:pPr>
            <a:lnSpc>
              <a:spcPct val="100000"/>
            </a:lnSpc>
          </a:pPr>
          <a:r>
            <a:rPr lang="en-US" dirty="0"/>
            <a:t>Improvements:</a:t>
          </a:r>
        </a:p>
        <a:p>
          <a:pPr>
            <a:lnSpc>
              <a:spcPct val="100000"/>
            </a:lnSpc>
          </a:pPr>
          <a:r>
            <a:rPr lang="en-US" dirty="0"/>
            <a:t>1) Debugging, tracing</a:t>
          </a:r>
        </a:p>
      </dgm:t>
    </dgm:pt>
    <dgm:pt modelId="{AA8976B0-F3EC-497B-8197-E4D14F844C55}" type="parTrans" cxnId="{B4B8478B-5A15-4747-8DD7-FA45CBC668C9}">
      <dgm:prSet/>
      <dgm:spPr/>
      <dgm:t>
        <a:bodyPr/>
        <a:lstStyle/>
        <a:p>
          <a:endParaRPr lang="en-US"/>
        </a:p>
      </dgm:t>
    </dgm:pt>
    <dgm:pt modelId="{9BD31B58-3591-44F9-B247-EB32B047312D}" type="sibTrans" cxnId="{B4B8478B-5A15-4747-8DD7-FA45CBC668C9}">
      <dgm:prSet/>
      <dgm:spPr/>
      <dgm:t>
        <a:bodyPr/>
        <a:lstStyle/>
        <a:p>
          <a:endParaRPr lang="en-US"/>
        </a:p>
      </dgm:t>
    </dgm:pt>
    <dgm:pt modelId="{DC802149-9242-4BF9-8566-77DB05990439}">
      <dgm:prSet/>
      <dgm:spPr/>
      <dgm:t>
        <a:bodyPr/>
        <a:lstStyle/>
        <a:p>
          <a:pPr>
            <a:lnSpc>
              <a:spcPct val="100000"/>
            </a:lnSpc>
          </a:pPr>
          <a:r>
            <a:rPr lang="en-US" dirty="0"/>
            <a:t>2) Data visualizations</a:t>
          </a:r>
        </a:p>
        <a:p>
          <a:pPr>
            <a:lnSpc>
              <a:spcPct val="100000"/>
            </a:lnSpc>
          </a:pPr>
          <a:r>
            <a:rPr lang="en-US" dirty="0"/>
            <a:t>3) …</a:t>
          </a:r>
        </a:p>
      </dgm:t>
    </dgm:pt>
    <dgm:pt modelId="{993DDD2F-B7FB-4859-BC51-2F90A511217B}" type="parTrans" cxnId="{CC3CD8BE-5347-4D34-9A02-BEC14E085E63}">
      <dgm:prSet/>
      <dgm:spPr/>
      <dgm:t>
        <a:bodyPr/>
        <a:lstStyle/>
        <a:p>
          <a:endParaRPr lang="en-US"/>
        </a:p>
      </dgm:t>
    </dgm:pt>
    <dgm:pt modelId="{924BEAB1-DECD-47A5-A2D2-C2A7D342C2E3}" type="sibTrans" cxnId="{CC3CD8BE-5347-4D34-9A02-BEC14E085E63}">
      <dgm:prSet/>
      <dgm:spPr/>
      <dgm:t>
        <a:bodyPr/>
        <a:lstStyle/>
        <a:p>
          <a:endParaRPr lang="en-US"/>
        </a:p>
      </dgm:t>
    </dgm:pt>
    <dgm:pt modelId="{49F9606A-36BB-49FA-9C3A-401FFA5A6BEC}">
      <dgm:prSet/>
      <dgm:spPr/>
      <dgm:t>
        <a:bodyPr/>
        <a:lstStyle/>
        <a:p>
          <a:pPr>
            <a:lnSpc>
              <a:spcPct val="100000"/>
            </a:lnSpc>
            <a:defRPr b="1"/>
          </a:pPr>
          <a:r>
            <a:rPr lang="en-US"/>
            <a:t>Enable related works</a:t>
          </a:r>
        </a:p>
      </dgm:t>
    </dgm:pt>
    <dgm:pt modelId="{0603CA21-D599-4F5D-BEE5-9955B1036E90}" type="parTrans" cxnId="{C68BE768-D88D-428F-B062-E2FAA1B9B943}">
      <dgm:prSet/>
      <dgm:spPr/>
      <dgm:t>
        <a:bodyPr/>
        <a:lstStyle/>
        <a:p>
          <a:endParaRPr lang="en-US"/>
        </a:p>
      </dgm:t>
    </dgm:pt>
    <dgm:pt modelId="{6B61829E-CB25-4416-8B86-5089BF41D4A2}" type="sibTrans" cxnId="{C68BE768-D88D-428F-B062-E2FAA1B9B943}">
      <dgm:prSet/>
      <dgm:spPr/>
      <dgm:t>
        <a:bodyPr/>
        <a:lstStyle/>
        <a:p>
          <a:endParaRPr lang="en-US"/>
        </a:p>
      </dgm:t>
    </dgm:pt>
    <dgm:pt modelId="{5D06A121-3B34-4DB5-871F-B79E06626C2D}">
      <dgm:prSet/>
      <dgm:spPr/>
      <dgm:t>
        <a:bodyPr/>
        <a:lstStyle/>
        <a:p>
          <a:pPr>
            <a:lnSpc>
              <a:spcPct val="100000"/>
            </a:lnSpc>
          </a:pPr>
          <a:r>
            <a:rPr lang="en-US"/>
            <a:t>ObjectFIFO analysis</a:t>
          </a:r>
        </a:p>
      </dgm:t>
    </dgm:pt>
    <dgm:pt modelId="{75048785-469F-41DF-BC11-416001FA3BF7}" type="parTrans" cxnId="{3323AF2E-787B-482C-B62C-41D84883C5DF}">
      <dgm:prSet/>
      <dgm:spPr/>
      <dgm:t>
        <a:bodyPr/>
        <a:lstStyle/>
        <a:p>
          <a:endParaRPr lang="en-US"/>
        </a:p>
      </dgm:t>
    </dgm:pt>
    <dgm:pt modelId="{DDE4C2E7-EE92-43CC-BA1E-77DE07638230}" type="sibTrans" cxnId="{3323AF2E-787B-482C-B62C-41D84883C5DF}">
      <dgm:prSet/>
      <dgm:spPr/>
      <dgm:t>
        <a:bodyPr/>
        <a:lstStyle/>
        <a:p>
          <a:endParaRPr lang="en-US"/>
        </a:p>
      </dgm:t>
    </dgm:pt>
    <dgm:pt modelId="{9A4DFD63-59B1-44C0-A030-0C415C27A61F}">
      <dgm:prSet/>
      <dgm:spPr/>
      <dgm:t>
        <a:bodyPr/>
        <a:lstStyle/>
        <a:p>
          <a:pPr>
            <a:lnSpc>
              <a:spcPct val="100000"/>
            </a:lnSpc>
          </a:pPr>
          <a:r>
            <a:rPr lang="en-US"/>
            <a:t>Analyze similarities to other platforms</a:t>
          </a:r>
        </a:p>
      </dgm:t>
    </dgm:pt>
    <dgm:pt modelId="{F349152A-06A5-4965-8142-A840BEE9FE39}" type="parTrans" cxnId="{2C6663DD-32EF-451C-948B-5337AF4CA6CD}">
      <dgm:prSet/>
      <dgm:spPr/>
      <dgm:t>
        <a:bodyPr/>
        <a:lstStyle/>
        <a:p>
          <a:endParaRPr lang="en-US"/>
        </a:p>
      </dgm:t>
    </dgm:pt>
    <dgm:pt modelId="{C5F3F499-91AE-4A4A-A841-912F5586E440}" type="sibTrans" cxnId="{2C6663DD-32EF-451C-948B-5337AF4CA6CD}">
      <dgm:prSet/>
      <dgm:spPr/>
      <dgm:t>
        <a:bodyPr/>
        <a:lstStyle/>
        <a:p>
          <a:endParaRPr lang="en-US"/>
        </a:p>
      </dgm:t>
    </dgm:pt>
    <dgm:pt modelId="{52FF19B1-C865-403C-A6B1-9F3199F121AD}">
      <dgm:prSet/>
      <dgm:spPr/>
      <dgm:t>
        <a:bodyPr/>
        <a:lstStyle/>
        <a:p>
          <a:pPr>
            <a:lnSpc>
              <a:spcPct val="100000"/>
            </a:lnSpc>
          </a:pPr>
          <a:r>
            <a:rPr lang="en-US" dirty="0"/>
            <a:t>Support advanced designs</a:t>
          </a:r>
        </a:p>
      </dgm:t>
    </dgm:pt>
    <dgm:pt modelId="{83F43045-8436-452A-93D2-C23C5783516F}" type="parTrans" cxnId="{2C3C2048-9F6B-4ACF-801D-4F79D32AFA69}">
      <dgm:prSet/>
      <dgm:spPr/>
      <dgm:t>
        <a:bodyPr/>
        <a:lstStyle/>
        <a:p>
          <a:endParaRPr lang="en-US"/>
        </a:p>
      </dgm:t>
    </dgm:pt>
    <dgm:pt modelId="{A01D59ED-D1BB-499B-A7BB-F7394013C0ED}" type="sibTrans" cxnId="{2C3C2048-9F6B-4ACF-801D-4F79D32AFA69}">
      <dgm:prSet/>
      <dgm:spPr/>
      <dgm:t>
        <a:bodyPr/>
        <a:lstStyle/>
        <a:p>
          <a:endParaRPr lang="en-US"/>
        </a:p>
      </dgm:t>
    </dgm:pt>
    <dgm:pt modelId="{0AFA7B38-AF6B-4183-BE4A-A1438FD7387D}" type="pres">
      <dgm:prSet presAssocID="{EBD94040-1567-4041-9BD0-CDC0B81CA7D6}" presName="root" presStyleCnt="0">
        <dgm:presLayoutVars>
          <dgm:dir/>
          <dgm:resizeHandles val="exact"/>
        </dgm:presLayoutVars>
      </dgm:prSet>
      <dgm:spPr/>
    </dgm:pt>
    <dgm:pt modelId="{62B6A6B4-FEBC-4D67-A1C1-C3AA152132FA}" type="pres">
      <dgm:prSet presAssocID="{667FDA4F-F6B9-4D27-9304-ECDBF370F330}" presName="compNode" presStyleCnt="0"/>
      <dgm:spPr/>
    </dgm:pt>
    <dgm:pt modelId="{A8E67A63-8813-4F74-AECC-563B4241A75F}" type="pres">
      <dgm:prSet presAssocID="{667FDA4F-F6B9-4D27-9304-ECDBF370F330}"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list with solid fill"/>
        </a:ext>
      </dgm:extLst>
    </dgm:pt>
    <dgm:pt modelId="{85C424B2-A464-4C91-8750-A493101B0F1B}" type="pres">
      <dgm:prSet presAssocID="{667FDA4F-F6B9-4D27-9304-ECDBF370F330}" presName="iconSpace" presStyleCnt="0"/>
      <dgm:spPr/>
    </dgm:pt>
    <dgm:pt modelId="{776C7969-3C40-40C1-A08E-AE1D56746F94}" type="pres">
      <dgm:prSet presAssocID="{667FDA4F-F6B9-4D27-9304-ECDBF370F330}" presName="parTx" presStyleLbl="revTx" presStyleIdx="0" presStyleCnt="4">
        <dgm:presLayoutVars>
          <dgm:chMax val="0"/>
          <dgm:chPref val="0"/>
        </dgm:presLayoutVars>
      </dgm:prSet>
      <dgm:spPr/>
    </dgm:pt>
    <dgm:pt modelId="{1F2B52B4-DF2A-4E90-8DC6-9E4C2DF68B08}" type="pres">
      <dgm:prSet presAssocID="{667FDA4F-F6B9-4D27-9304-ECDBF370F330}" presName="txSpace" presStyleCnt="0"/>
      <dgm:spPr/>
    </dgm:pt>
    <dgm:pt modelId="{6F3CB63B-65DD-4B41-B134-1BC708E33CB0}" type="pres">
      <dgm:prSet presAssocID="{667FDA4F-F6B9-4D27-9304-ECDBF370F330}" presName="desTx" presStyleLbl="revTx" presStyleIdx="1" presStyleCnt="4">
        <dgm:presLayoutVars/>
      </dgm:prSet>
      <dgm:spPr/>
    </dgm:pt>
    <dgm:pt modelId="{E9796F98-55DA-46BC-9D78-B269B5371EF1}" type="pres">
      <dgm:prSet presAssocID="{408E66DB-C08B-41DA-BF9A-1C3192B7861D}" presName="sibTrans" presStyleCnt="0"/>
      <dgm:spPr/>
    </dgm:pt>
    <dgm:pt modelId="{450953E5-DDCB-4F5E-83CF-8D24A77B502D}" type="pres">
      <dgm:prSet presAssocID="{49F9606A-36BB-49FA-9C3A-401FFA5A6BEC}" presName="compNode" presStyleCnt="0"/>
      <dgm:spPr/>
    </dgm:pt>
    <dgm:pt modelId="{506D544D-2DE2-4543-9AC8-5091C4AF9930}" type="pres">
      <dgm:prSet presAssocID="{49F9606A-36BB-49FA-9C3A-401FFA5A6BEC}"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uilding Brick Wall with solid fill"/>
        </a:ext>
      </dgm:extLst>
    </dgm:pt>
    <dgm:pt modelId="{85999A15-8B63-4031-A9F8-3138E8BF723F}" type="pres">
      <dgm:prSet presAssocID="{49F9606A-36BB-49FA-9C3A-401FFA5A6BEC}" presName="iconSpace" presStyleCnt="0"/>
      <dgm:spPr/>
    </dgm:pt>
    <dgm:pt modelId="{E8B44698-163D-48F0-9389-CF970E6ED511}" type="pres">
      <dgm:prSet presAssocID="{49F9606A-36BB-49FA-9C3A-401FFA5A6BEC}" presName="parTx" presStyleLbl="revTx" presStyleIdx="2" presStyleCnt="4">
        <dgm:presLayoutVars>
          <dgm:chMax val="0"/>
          <dgm:chPref val="0"/>
        </dgm:presLayoutVars>
      </dgm:prSet>
      <dgm:spPr/>
    </dgm:pt>
    <dgm:pt modelId="{82BFE293-81FA-4045-BF93-DDD3EE2305ED}" type="pres">
      <dgm:prSet presAssocID="{49F9606A-36BB-49FA-9C3A-401FFA5A6BEC}" presName="txSpace" presStyleCnt="0"/>
      <dgm:spPr/>
    </dgm:pt>
    <dgm:pt modelId="{C81EEEE0-EB08-487F-A432-1D3DF54D64DD}" type="pres">
      <dgm:prSet presAssocID="{49F9606A-36BB-49FA-9C3A-401FFA5A6BEC}" presName="desTx" presStyleLbl="revTx" presStyleIdx="3" presStyleCnt="4">
        <dgm:presLayoutVars/>
      </dgm:prSet>
      <dgm:spPr/>
    </dgm:pt>
  </dgm:ptLst>
  <dgm:cxnLst>
    <dgm:cxn modelId="{6AFBD608-E8EF-4C4D-A42C-7BC37009AE7A}" type="presOf" srcId="{5D06A121-3B34-4DB5-871F-B79E06626C2D}" destId="{C81EEEE0-EB08-487F-A432-1D3DF54D64DD}" srcOrd="0" destOrd="0" presId="urn:microsoft.com/office/officeart/2018/2/layout/IconLabelDescriptionList"/>
    <dgm:cxn modelId="{3323AF2E-787B-482C-B62C-41D84883C5DF}" srcId="{49F9606A-36BB-49FA-9C3A-401FFA5A6BEC}" destId="{5D06A121-3B34-4DB5-871F-B79E06626C2D}" srcOrd="0" destOrd="0" parTransId="{75048785-469F-41DF-BC11-416001FA3BF7}" sibTransId="{DDE4C2E7-EE92-43CC-BA1E-77DE07638230}"/>
    <dgm:cxn modelId="{9BD67B30-4B2E-4FA5-BEAF-01D85C0B0C12}" type="presOf" srcId="{EBD94040-1567-4041-9BD0-CDC0B81CA7D6}" destId="{0AFA7B38-AF6B-4183-BE4A-A1438FD7387D}" srcOrd="0" destOrd="0" presId="urn:microsoft.com/office/officeart/2018/2/layout/IconLabelDescriptionList"/>
    <dgm:cxn modelId="{2C3C2048-9F6B-4ACF-801D-4F79D32AFA69}" srcId="{49F9606A-36BB-49FA-9C3A-401FFA5A6BEC}" destId="{52FF19B1-C865-403C-A6B1-9F3199F121AD}" srcOrd="2" destOrd="0" parTransId="{83F43045-8436-452A-93D2-C23C5783516F}" sibTransId="{A01D59ED-D1BB-499B-A7BB-F7394013C0ED}"/>
    <dgm:cxn modelId="{FC61F564-E8A1-43C0-97A5-F79110DCE644}" type="presOf" srcId="{BEEC7D84-7CF9-48F3-BD54-9AC7D21D871D}" destId="{6F3CB63B-65DD-4B41-B134-1BC708E33CB0}" srcOrd="0" destOrd="0" presId="urn:microsoft.com/office/officeart/2018/2/layout/IconLabelDescriptionList"/>
    <dgm:cxn modelId="{C68BE768-D88D-428F-B062-E2FAA1B9B943}" srcId="{EBD94040-1567-4041-9BD0-CDC0B81CA7D6}" destId="{49F9606A-36BB-49FA-9C3A-401FFA5A6BEC}" srcOrd="1" destOrd="0" parTransId="{0603CA21-D599-4F5D-BEE5-9955B1036E90}" sibTransId="{6B61829E-CB25-4416-8B86-5089BF41D4A2}"/>
    <dgm:cxn modelId="{31BB4E6B-FA3F-473D-A741-BDA4EA9D8256}" srcId="{EBD94040-1567-4041-9BD0-CDC0B81CA7D6}" destId="{667FDA4F-F6B9-4D27-9304-ECDBF370F330}" srcOrd="0" destOrd="0" parTransId="{2BABE245-1293-4AB8-B306-E50A7D541A02}" sibTransId="{408E66DB-C08B-41DA-BF9A-1C3192B7861D}"/>
    <dgm:cxn modelId="{E49C3872-31CB-45EA-A0CD-F23210184F80}" type="presOf" srcId="{49F9606A-36BB-49FA-9C3A-401FFA5A6BEC}" destId="{E8B44698-163D-48F0-9389-CF970E6ED511}" srcOrd="0" destOrd="0" presId="urn:microsoft.com/office/officeart/2018/2/layout/IconLabelDescriptionList"/>
    <dgm:cxn modelId="{817D4072-C991-477A-8B8B-58A8B351C133}" type="presOf" srcId="{52FF19B1-C865-403C-A6B1-9F3199F121AD}" destId="{C81EEEE0-EB08-487F-A432-1D3DF54D64DD}" srcOrd="0" destOrd="2" presId="urn:microsoft.com/office/officeart/2018/2/layout/IconLabelDescriptionList"/>
    <dgm:cxn modelId="{B4B8478B-5A15-4747-8DD7-FA45CBC668C9}" srcId="{667FDA4F-F6B9-4D27-9304-ECDBF370F330}" destId="{BEEC7D84-7CF9-48F3-BD54-9AC7D21D871D}" srcOrd="0" destOrd="0" parTransId="{AA8976B0-F3EC-497B-8197-E4D14F844C55}" sibTransId="{9BD31B58-3591-44F9-B247-EB32B047312D}"/>
    <dgm:cxn modelId="{E92E2E9F-357C-4AE0-90A3-6B86DDEB2028}" type="presOf" srcId="{9A4DFD63-59B1-44C0-A030-0C415C27A61F}" destId="{C81EEEE0-EB08-487F-A432-1D3DF54D64DD}" srcOrd="0" destOrd="1" presId="urn:microsoft.com/office/officeart/2018/2/layout/IconLabelDescriptionList"/>
    <dgm:cxn modelId="{CC3CD8BE-5347-4D34-9A02-BEC14E085E63}" srcId="{667FDA4F-F6B9-4D27-9304-ECDBF370F330}" destId="{DC802149-9242-4BF9-8566-77DB05990439}" srcOrd="1" destOrd="0" parTransId="{993DDD2F-B7FB-4859-BC51-2F90A511217B}" sibTransId="{924BEAB1-DECD-47A5-A2D2-C2A7D342C2E3}"/>
    <dgm:cxn modelId="{2C6663DD-32EF-451C-948B-5337AF4CA6CD}" srcId="{49F9606A-36BB-49FA-9C3A-401FFA5A6BEC}" destId="{9A4DFD63-59B1-44C0-A030-0C415C27A61F}" srcOrd="1" destOrd="0" parTransId="{F349152A-06A5-4965-8142-A840BEE9FE39}" sibTransId="{C5F3F499-91AE-4A4A-A841-912F5586E440}"/>
    <dgm:cxn modelId="{39707CDF-4E74-4849-90BC-F26F8D51AB7D}" type="presOf" srcId="{DC802149-9242-4BF9-8566-77DB05990439}" destId="{6F3CB63B-65DD-4B41-B134-1BC708E33CB0}" srcOrd="0" destOrd="1" presId="urn:microsoft.com/office/officeart/2018/2/layout/IconLabelDescriptionList"/>
    <dgm:cxn modelId="{FC5F95E7-84C6-466C-8E59-346641155AC1}" type="presOf" srcId="{667FDA4F-F6B9-4D27-9304-ECDBF370F330}" destId="{776C7969-3C40-40C1-A08E-AE1D56746F94}" srcOrd="0" destOrd="0" presId="urn:microsoft.com/office/officeart/2018/2/layout/IconLabelDescriptionList"/>
    <dgm:cxn modelId="{DDAA0562-B85E-4564-B719-84B35810C3F6}" type="presParOf" srcId="{0AFA7B38-AF6B-4183-BE4A-A1438FD7387D}" destId="{62B6A6B4-FEBC-4D67-A1C1-C3AA152132FA}" srcOrd="0" destOrd="0" presId="urn:microsoft.com/office/officeart/2018/2/layout/IconLabelDescriptionList"/>
    <dgm:cxn modelId="{782E2642-0A81-4D19-8DF5-31E4A140A368}" type="presParOf" srcId="{62B6A6B4-FEBC-4D67-A1C1-C3AA152132FA}" destId="{A8E67A63-8813-4F74-AECC-563B4241A75F}" srcOrd="0" destOrd="0" presId="urn:microsoft.com/office/officeart/2018/2/layout/IconLabelDescriptionList"/>
    <dgm:cxn modelId="{7FB4819F-DC39-4710-B72B-FB6E97AA3FB7}" type="presParOf" srcId="{62B6A6B4-FEBC-4D67-A1C1-C3AA152132FA}" destId="{85C424B2-A464-4C91-8750-A493101B0F1B}" srcOrd="1" destOrd="0" presId="urn:microsoft.com/office/officeart/2018/2/layout/IconLabelDescriptionList"/>
    <dgm:cxn modelId="{13E0393F-FC40-4FCA-81D7-739DE2FBEFB7}" type="presParOf" srcId="{62B6A6B4-FEBC-4D67-A1C1-C3AA152132FA}" destId="{776C7969-3C40-40C1-A08E-AE1D56746F94}" srcOrd="2" destOrd="0" presId="urn:microsoft.com/office/officeart/2018/2/layout/IconLabelDescriptionList"/>
    <dgm:cxn modelId="{238B9948-3A0E-4BA1-B818-2295429E6351}" type="presParOf" srcId="{62B6A6B4-FEBC-4D67-A1C1-C3AA152132FA}" destId="{1F2B52B4-DF2A-4E90-8DC6-9E4C2DF68B08}" srcOrd="3" destOrd="0" presId="urn:microsoft.com/office/officeart/2018/2/layout/IconLabelDescriptionList"/>
    <dgm:cxn modelId="{C5FB4960-7E91-45B0-8266-6C2732A40C27}" type="presParOf" srcId="{62B6A6B4-FEBC-4D67-A1C1-C3AA152132FA}" destId="{6F3CB63B-65DD-4B41-B134-1BC708E33CB0}" srcOrd="4" destOrd="0" presId="urn:microsoft.com/office/officeart/2018/2/layout/IconLabelDescriptionList"/>
    <dgm:cxn modelId="{3BB6E010-DE47-4C15-92F2-6F18E89869FC}" type="presParOf" srcId="{0AFA7B38-AF6B-4183-BE4A-A1438FD7387D}" destId="{E9796F98-55DA-46BC-9D78-B269B5371EF1}" srcOrd="1" destOrd="0" presId="urn:microsoft.com/office/officeart/2018/2/layout/IconLabelDescriptionList"/>
    <dgm:cxn modelId="{67DD813B-E248-458D-A984-7490B7FFCFDC}" type="presParOf" srcId="{0AFA7B38-AF6B-4183-BE4A-A1438FD7387D}" destId="{450953E5-DDCB-4F5E-83CF-8D24A77B502D}" srcOrd="2" destOrd="0" presId="urn:microsoft.com/office/officeart/2018/2/layout/IconLabelDescriptionList"/>
    <dgm:cxn modelId="{0EEFC0E8-6E8C-43B9-B428-59C285643802}" type="presParOf" srcId="{450953E5-DDCB-4F5E-83CF-8D24A77B502D}" destId="{506D544D-2DE2-4543-9AC8-5091C4AF9930}" srcOrd="0" destOrd="0" presId="urn:microsoft.com/office/officeart/2018/2/layout/IconLabelDescriptionList"/>
    <dgm:cxn modelId="{F49EDFEF-8B26-4D84-BD82-D129B4DEA577}" type="presParOf" srcId="{450953E5-DDCB-4F5E-83CF-8D24A77B502D}" destId="{85999A15-8B63-4031-A9F8-3138E8BF723F}" srcOrd="1" destOrd="0" presId="urn:microsoft.com/office/officeart/2018/2/layout/IconLabelDescriptionList"/>
    <dgm:cxn modelId="{7163E5C3-8236-4F4A-977C-A47CA08B1C1D}" type="presParOf" srcId="{450953E5-DDCB-4F5E-83CF-8D24A77B502D}" destId="{E8B44698-163D-48F0-9389-CF970E6ED511}" srcOrd="2" destOrd="0" presId="urn:microsoft.com/office/officeart/2018/2/layout/IconLabelDescriptionList"/>
    <dgm:cxn modelId="{DD7558B1-6E92-4B75-99E1-4A982F16CF78}" type="presParOf" srcId="{450953E5-DDCB-4F5E-83CF-8D24A77B502D}" destId="{82BFE293-81FA-4045-BF93-DDD3EE2305ED}" srcOrd="3" destOrd="0" presId="urn:microsoft.com/office/officeart/2018/2/layout/IconLabelDescriptionList"/>
    <dgm:cxn modelId="{F5A95A4D-CD78-467B-ABA0-ABC152C02B86}" type="presParOf" srcId="{450953E5-DDCB-4F5E-83CF-8D24A77B502D}" destId="{C81EEEE0-EB08-487F-A432-1D3DF54D64D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055B86-EE7A-8D4D-9FAC-9724F51E375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E023374A-1D2B-E74A-9934-C9F6F6FD45EE}">
      <dgm:prSet phldrT="[Text]"/>
      <dgm:spPr>
        <a:ln>
          <a:solidFill>
            <a:schemeClr val="bg1"/>
          </a:solidFill>
        </a:ln>
      </dgm:spPr>
      <dgm:t>
        <a:bodyPr/>
        <a:lstStyle/>
        <a:p>
          <a:r>
            <a:rPr lang="en-US">
              <a:solidFill>
                <a:schemeClr val="bg1"/>
              </a:solidFill>
            </a:rPr>
            <a:t>Application</a:t>
          </a:r>
          <a:endParaRPr lang="en-US" dirty="0">
            <a:solidFill>
              <a:schemeClr val="bg1"/>
            </a:solidFill>
          </a:endParaRPr>
        </a:p>
      </dgm:t>
    </dgm:pt>
    <dgm:pt modelId="{F810EA32-5FB4-8F4F-996E-6751350E44E5}" type="parTrans" cxnId="{A8CE365B-E1BE-2E46-B755-2A26A289C9F2}">
      <dgm:prSet/>
      <dgm:spPr/>
      <dgm:t>
        <a:bodyPr/>
        <a:lstStyle/>
        <a:p>
          <a:endParaRPr lang="en-US"/>
        </a:p>
      </dgm:t>
    </dgm:pt>
    <dgm:pt modelId="{DCCF63A6-2350-7D48-8AB7-A86A2B4450CB}" type="sibTrans" cxnId="{A8CE365B-E1BE-2E46-B755-2A26A289C9F2}">
      <dgm:prSet/>
      <dgm:spPr/>
      <dgm:t>
        <a:bodyPr/>
        <a:lstStyle/>
        <a:p>
          <a:endParaRPr lang="en-US"/>
        </a:p>
      </dgm:t>
    </dgm:pt>
    <dgm:pt modelId="{2B0BDAE4-F3F6-AB4B-8EA2-411793DC4AEE}">
      <dgm:prSet phldrT="[Text]"/>
      <dgm:spPr>
        <a:ln>
          <a:solidFill>
            <a:schemeClr val="bg1"/>
          </a:solidFill>
        </a:ln>
      </dgm:spPr>
      <dgm:t>
        <a:bodyPr/>
        <a:lstStyle/>
        <a:p>
          <a:r>
            <a:rPr lang="en-US">
              <a:solidFill>
                <a:schemeClr val="bg1"/>
              </a:solidFill>
            </a:rPr>
            <a:t>Container Runtime</a:t>
          </a:r>
          <a:endParaRPr lang="en-US" dirty="0">
            <a:solidFill>
              <a:schemeClr val="bg1"/>
            </a:solidFill>
          </a:endParaRPr>
        </a:p>
      </dgm:t>
    </dgm:pt>
    <dgm:pt modelId="{27ADC4D0-FB6A-C44E-A577-FB978C49188C}" type="parTrans" cxnId="{672AD610-0A9F-1541-8B7A-4B579A3D168D}">
      <dgm:prSet/>
      <dgm:spPr/>
      <dgm:t>
        <a:bodyPr/>
        <a:lstStyle/>
        <a:p>
          <a:endParaRPr lang="en-US"/>
        </a:p>
      </dgm:t>
    </dgm:pt>
    <dgm:pt modelId="{2BA60425-99C7-5C47-8086-269B89F401D3}" type="sibTrans" cxnId="{672AD610-0A9F-1541-8B7A-4B579A3D168D}">
      <dgm:prSet/>
      <dgm:spPr/>
      <dgm:t>
        <a:bodyPr/>
        <a:lstStyle/>
        <a:p>
          <a:endParaRPr lang="en-US"/>
        </a:p>
      </dgm:t>
    </dgm:pt>
    <dgm:pt modelId="{C6173FD3-5E6D-EA4D-95F9-FC5CA3463AFF}">
      <dgm:prSet phldrT="[Text]"/>
      <dgm:spPr>
        <a:solidFill>
          <a:schemeClr val="accent5">
            <a:alpha val="90000"/>
          </a:schemeClr>
        </a:solidFill>
      </dgm:spPr>
      <dgm:t>
        <a:bodyPr/>
        <a:lstStyle/>
        <a:p>
          <a:r>
            <a:rPr lang="en-US" dirty="0"/>
            <a:t>Provided by the cloud customer. Includes code or binaries; may also include a container image</a:t>
          </a:r>
        </a:p>
      </dgm:t>
    </dgm:pt>
    <dgm:pt modelId="{E8D189C3-EF3D-3A45-ACF1-6540AF8C79BE}" type="parTrans" cxnId="{69431FA4-EA85-6F4A-BBBD-C46C31B1F6F5}">
      <dgm:prSet/>
      <dgm:spPr/>
      <dgm:t>
        <a:bodyPr/>
        <a:lstStyle/>
        <a:p>
          <a:endParaRPr lang="en-US"/>
        </a:p>
      </dgm:t>
    </dgm:pt>
    <dgm:pt modelId="{87DFC10A-8821-974C-B0CE-26ED7981F6C6}" type="sibTrans" cxnId="{69431FA4-EA85-6F4A-BBBD-C46C31B1F6F5}">
      <dgm:prSet/>
      <dgm:spPr/>
      <dgm:t>
        <a:bodyPr/>
        <a:lstStyle/>
        <a:p>
          <a:endParaRPr lang="en-US"/>
        </a:p>
      </dgm:t>
    </dgm:pt>
    <dgm:pt modelId="{5C8EE2BE-FB39-B344-AA3F-F10DE9DB5F8C}">
      <dgm:prSet phldrT="[Text]"/>
      <dgm:spPr>
        <a:solidFill>
          <a:schemeClr val="accent5">
            <a:alpha val="90000"/>
          </a:schemeClr>
        </a:solidFill>
      </dgm:spPr>
      <dgm:t>
        <a:bodyPr/>
        <a:lstStyle/>
        <a:p>
          <a:r>
            <a:rPr lang="en-US"/>
            <a:t>A construct used to provide a consistent deployment environment, isolation, and resource limitsOS</a:t>
          </a:r>
          <a:endParaRPr lang="en-US" dirty="0"/>
        </a:p>
      </dgm:t>
    </dgm:pt>
    <dgm:pt modelId="{9E716081-DFBC-724B-B68C-B96752BE1A76}" type="parTrans" cxnId="{C86E44D0-AE6E-1E49-815D-59FA4198BBCD}">
      <dgm:prSet/>
      <dgm:spPr/>
      <dgm:t>
        <a:bodyPr/>
        <a:lstStyle/>
        <a:p>
          <a:endParaRPr lang="en-US"/>
        </a:p>
      </dgm:t>
    </dgm:pt>
    <dgm:pt modelId="{94710EBC-4B53-2545-A213-091196B7AAD3}" type="sibTrans" cxnId="{C86E44D0-AE6E-1E49-815D-59FA4198BBCD}">
      <dgm:prSet/>
      <dgm:spPr/>
      <dgm:t>
        <a:bodyPr/>
        <a:lstStyle/>
        <a:p>
          <a:endParaRPr lang="en-US"/>
        </a:p>
      </dgm:t>
    </dgm:pt>
    <dgm:pt modelId="{44EB3B06-4593-4148-9D6C-D2AA278BE3B1}">
      <dgm:prSet phldrT="[Text]"/>
      <dgm:spPr>
        <a:solidFill>
          <a:schemeClr val="accent5">
            <a:alpha val="90000"/>
          </a:schemeClr>
        </a:solidFill>
      </dgm:spPr>
      <dgm:t>
        <a:bodyPr/>
        <a:lstStyle/>
        <a:p>
          <a:r>
            <a:rPr lang="en-US" dirty="0"/>
            <a:t>The operating system running on a host used to deploy containers</a:t>
          </a:r>
        </a:p>
      </dgm:t>
    </dgm:pt>
    <dgm:pt modelId="{23EBCFE5-AA4F-0F49-ABD9-149856B69D33}" type="parTrans" cxnId="{5CDA5BFB-32A5-2B40-AD1E-A5E7275C354A}">
      <dgm:prSet/>
      <dgm:spPr/>
      <dgm:t>
        <a:bodyPr/>
        <a:lstStyle/>
        <a:p>
          <a:endParaRPr lang="en-US"/>
        </a:p>
      </dgm:t>
    </dgm:pt>
    <dgm:pt modelId="{D921A35C-17B2-8A44-A6C2-C23572428AD8}" type="sibTrans" cxnId="{5CDA5BFB-32A5-2B40-AD1E-A5E7275C354A}">
      <dgm:prSet/>
      <dgm:spPr/>
      <dgm:t>
        <a:bodyPr/>
        <a:lstStyle/>
        <a:p>
          <a:endParaRPr lang="en-US"/>
        </a:p>
      </dgm:t>
    </dgm:pt>
    <dgm:pt modelId="{C86FA347-B6B1-EB42-896D-DDE759C3A103}">
      <dgm:prSet phldrT="[Text]"/>
      <dgm:spPr>
        <a:solidFill>
          <a:srgbClr val="BFB07D"/>
        </a:solidFill>
        <a:ln>
          <a:solidFill>
            <a:schemeClr val="bg1"/>
          </a:solidFill>
        </a:ln>
      </dgm:spPr>
      <dgm:t>
        <a:bodyPr/>
        <a:lstStyle/>
        <a:p>
          <a:r>
            <a:rPr lang="en-US">
              <a:solidFill>
                <a:schemeClr val="bg1"/>
              </a:solidFill>
            </a:rPr>
            <a:t>Framework</a:t>
          </a:r>
          <a:endParaRPr lang="en-US" dirty="0">
            <a:solidFill>
              <a:schemeClr val="bg1"/>
            </a:solidFill>
          </a:endParaRPr>
        </a:p>
      </dgm:t>
    </dgm:pt>
    <dgm:pt modelId="{7532E547-025A-7946-AE3F-80B60914314E}" type="parTrans" cxnId="{C62B8B9A-4FC7-E44E-B8D4-79F5578CB0BE}">
      <dgm:prSet/>
      <dgm:spPr/>
      <dgm:t>
        <a:bodyPr/>
        <a:lstStyle/>
        <a:p>
          <a:endParaRPr lang="en-US"/>
        </a:p>
      </dgm:t>
    </dgm:pt>
    <dgm:pt modelId="{3BBB4630-8142-7646-940D-0A9BD9FAB872}" type="sibTrans" cxnId="{C62B8B9A-4FC7-E44E-B8D4-79F5578CB0BE}">
      <dgm:prSet/>
      <dgm:spPr/>
      <dgm:t>
        <a:bodyPr/>
        <a:lstStyle/>
        <a:p>
          <a:endParaRPr lang="en-US"/>
        </a:p>
      </dgm:t>
    </dgm:pt>
    <dgm:pt modelId="{612784E4-60CC-EB40-B34F-46438ECED87B}">
      <dgm:prSet phldrT="[Text]"/>
      <dgm:spPr>
        <a:solidFill>
          <a:schemeClr val="accent2">
            <a:alpha val="90000"/>
          </a:schemeClr>
        </a:solidFill>
      </dgm:spPr>
      <dgm:t>
        <a:bodyPr/>
        <a:lstStyle/>
        <a:p>
          <a:r>
            <a:rPr lang="en-US"/>
            <a:t>Controls execution details of how the application is run</a:t>
          </a:r>
          <a:endParaRPr lang="en-US" dirty="0"/>
        </a:p>
      </dgm:t>
    </dgm:pt>
    <dgm:pt modelId="{506EE3FE-EB87-2E4E-B4AC-77672E39A6F2}" type="parTrans" cxnId="{6424BD9C-7AFC-CD4F-A8DD-930746A323EB}">
      <dgm:prSet/>
      <dgm:spPr/>
      <dgm:t>
        <a:bodyPr/>
        <a:lstStyle/>
        <a:p>
          <a:endParaRPr lang="en-US"/>
        </a:p>
      </dgm:t>
    </dgm:pt>
    <dgm:pt modelId="{002E3127-6F95-084C-AB9F-7E88960DCD4F}" type="sibTrans" cxnId="{6424BD9C-7AFC-CD4F-A8DD-930746A323EB}">
      <dgm:prSet/>
      <dgm:spPr/>
      <dgm:t>
        <a:bodyPr/>
        <a:lstStyle/>
        <a:p>
          <a:endParaRPr lang="en-US"/>
        </a:p>
      </dgm:t>
    </dgm:pt>
    <dgm:pt modelId="{8E974B84-1798-454D-B6CE-0DBD5653E43B}">
      <dgm:prSet phldrT="[Text]"/>
      <dgm:spPr>
        <a:ln>
          <a:solidFill>
            <a:schemeClr val="bg1"/>
          </a:solidFill>
        </a:ln>
      </dgm:spPr>
      <dgm:t>
        <a:bodyPr/>
        <a:lstStyle/>
        <a:p>
          <a:r>
            <a:rPr lang="en-US" dirty="0">
              <a:solidFill>
                <a:schemeClr val="bg1"/>
              </a:solidFill>
            </a:rPr>
            <a:t>Operating System</a:t>
          </a:r>
        </a:p>
      </dgm:t>
    </dgm:pt>
    <dgm:pt modelId="{154D0F3B-961A-9C4A-8895-8187FF7533C4}" type="parTrans" cxnId="{DE370EAE-143D-6144-A48F-36A9D96BE602}">
      <dgm:prSet/>
      <dgm:spPr/>
      <dgm:t>
        <a:bodyPr/>
        <a:lstStyle/>
        <a:p>
          <a:endParaRPr lang="en-US"/>
        </a:p>
      </dgm:t>
    </dgm:pt>
    <dgm:pt modelId="{C231CFBD-829B-2841-8A28-C83659DF24E6}" type="sibTrans" cxnId="{DE370EAE-143D-6144-A48F-36A9D96BE602}">
      <dgm:prSet/>
      <dgm:spPr/>
      <dgm:t>
        <a:bodyPr/>
        <a:lstStyle/>
        <a:p>
          <a:endParaRPr lang="en-US"/>
        </a:p>
      </dgm:t>
    </dgm:pt>
    <dgm:pt modelId="{A146E01B-8C83-E240-9E84-05FB6798EF1A}">
      <dgm:prSet phldrT="[Text]"/>
      <dgm:spPr>
        <a:ln>
          <a:solidFill>
            <a:schemeClr val="bg1"/>
          </a:solidFill>
        </a:ln>
      </dgm:spPr>
      <dgm:t>
        <a:bodyPr/>
        <a:lstStyle/>
        <a:p>
          <a:r>
            <a:rPr lang="en-US">
              <a:solidFill>
                <a:schemeClr val="bg1"/>
              </a:solidFill>
            </a:rPr>
            <a:t>Hardware</a:t>
          </a:r>
          <a:endParaRPr lang="en-US" dirty="0">
            <a:solidFill>
              <a:schemeClr val="bg1"/>
            </a:solidFill>
          </a:endParaRPr>
        </a:p>
      </dgm:t>
    </dgm:pt>
    <dgm:pt modelId="{0806DB24-B5E8-9F41-B519-B5036D719C62}" type="parTrans" cxnId="{5B81D2DB-89D0-3B4F-8DF1-F75FC1B2579D}">
      <dgm:prSet/>
      <dgm:spPr/>
      <dgm:t>
        <a:bodyPr/>
        <a:lstStyle/>
        <a:p>
          <a:endParaRPr lang="en-US"/>
        </a:p>
      </dgm:t>
    </dgm:pt>
    <dgm:pt modelId="{9ADE17BC-E899-C045-9A6B-3E0AA17DA5F7}" type="sibTrans" cxnId="{5B81D2DB-89D0-3B4F-8DF1-F75FC1B2579D}">
      <dgm:prSet/>
      <dgm:spPr/>
      <dgm:t>
        <a:bodyPr/>
        <a:lstStyle/>
        <a:p>
          <a:endParaRPr lang="en-US"/>
        </a:p>
      </dgm:t>
    </dgm:pt>
    <dgm:pt modelId="{7C418748-7295-8744-802C-8D9B2C80A42A}">
      <dgm:prSet phldrT="[Text]"/>
      <dgm:spPr>
        <a:solidFill>
          <a:schemeClr val="accent5">
            <a:alpha val="90000"/>
          </a:schemeClr>
        </a:solidFill>
      </dgm:spPr>
      <dgm:t>
        <a:bodyPr/>
        <a:lstStyle/>
        <a:p>
          <a:r>
            <a:rPr lang="en-US"/>
            <a:t>The physical resources available</a:t>
          </a:r>
          <a:endParaRPr lang="en-US" dirty="0"/>
        </a:p>
      </dgm:t>
    </dgm:pt>
    <dgm:pt modelId="{6B62F36D-F415-EC4F-85DB-6D0CD3718070}" type="parTrans" cxnId="{39985B6F-11EF-C343-9DAD-865E1625894D}">
      <dgm:prSet/>
      <dgm:spPr/>
      <dgm:t>
        <a:bodyPr/>
        <a:lstStyle/>
        <a:p>
          <a:endParaRPr lang="en-US"/>
        </a:p>
      </dgm:t>
    </dgm:pt>
    <dgm:pt modelId="{BB4E3B51-FB48-CA40-9E26-65BC01F43C43}" type="sibTrans" cxnId="{39985B6F-11EF-C343-9DAD-865E1625894D}">
      <dgm:prSet/>
      <dgm:spPr/>
      <dgm:t>
        <a:bodyPr/>
        <a:lstStyle/>
        <a:p>
          <a:endParaRPr lang="en-US"/>
        </a:p>
      </dgm:t>
    </dgm:pt>
    <dgm:pt modelId="{C8743C19-D632-EF48-BBFC-51A456DA97D8}" type="pres">
      <dgm:prSet presAssocID="{8C055B86-EE7A-8D4D-9FAC-9724F51E3753}" presName="linear" presStyleCnt="0">
        <dgm:presLayoutVars>
          <dgm:dir/>
          <dgm:animLvl val="lvl"/>
          <dgm:resizeHandles val="exact"/>
        </dgm:presLayoutVars>
      </dgm:prSet>
      <dgm:spPr/>
    </dgm:pt>
    <dgm:pt modelId="{2D1B361B-DC52-2841-8257-DAAE907F0645}" type="pres">
      <dgm:prSet presAssocID="{E023374A-1D2B-E74A-9934-C9F6F6FD45EE}" presName="parentLin" presStyleCnt="0"/>
      <dgm:spPr/>
    </dgm:pt>
    <dgm:pt modelId="{C4288073-77A8-9548-B0DF-9CA04C1C87E9}" type="pres">
      <dgm:prSet presAssocID="{E023374A-1D2B-E74A-9934-C9F6F6FD45EE}" presName="parentLeftMargin" presStyleLbl="node1" presStyleIdx="0" presStyleCnt="5"/>
      <dgm:spPr/>
    </dgm:pt>
    <dgm:pt modelId="{4C275DA4-B183-6E49-B801-3E7D491662DF}" type="pres">
      <dgm:prSet presAssocID="{E023374A-1D2B-E74A-9934-C9F6F6FD45EE}" presName="parentText" presStyleLbl="node1" presStyleIdx="0" presStyleCnt="5">
        <dgm:presLayoutVars>
          <dgm:chMax val="0"/>
          <dgm:bulletEnabled val="1"/>
        </dgm:presLayoutVars>
      </dgm:prSet>
      <dgm:spPr/>
    </dgm:pt>
    <dgm:pt modelId="{B20C6F8D-D496-B941-82C5-3AEE31B7668B}" type="pres">
      <dgm:prSet presAssocID="{E023374A-1D2B-E74A-9934-C9F6F6FD45EE}" presName="negativeSpace" presStyleCnt="0"/>
      <dgm:spPr/>
    </dgm:pt>
    <dgm:pt modelId="{B37349D3-7105-FC42-93F3-AB51169B1CB3}" type="pres">
      <dgm:prSet presAssocID="{E023374A-1D2B-E74A-9934-C9F6F6FD45EE}" presName="childText" presStyleLbl="conFgAcc1" presStyleIdx="0" presStyleCnt="5">
        <dgm:presLayoutVars>
          <dgm:bulletEnabled val="1"/>
        </dgm:presLayoutVars>
      </dgm:prSet>
      <dgm:spPr/>
    </dgm:pt>
    <dgm:pt modelId="{1D75DDD2-D47C-534E-9E59-02D6B5BBDCD2}" type="pres">
      <dgm:prSet presAssocID="{DCCF63A6-2350-7D48-8AB7-A86A2B4450CB}" presName="spaceBetweenRectangles" presStyleCnt="0"/>
      <dgm:spPr/>
    </dgm:pt>
    <dgm:pt modelId="{C170FBA0-0A15-7744-8DCB-E4D3A41AE23F}" type="pres">
      <dgm:prSet presAssocID="{C86FA347-B6B1-EB42-896D-DDE759C3A103}" presName="parentLin" presStyleCnt="0"/>
      <dgm:spPr/>
    </dgm:pt>
    <dgm:pt modelId="{81BE73B3-64AC-D247-AB61-2ECF95F463A3}" type="pres">
      <dgm:prSet presAssocID="{C86FA347-B6B1-EB42-896D-DDE759C3A103}" presName="parentLeftMargin" presStyleLbl="node1" presStyleIdx="0" presStyleCnt="5"/>
      <dgm:spPr/>
    </dgm:pt>
    <dgm:pt modelId="{D4D64C39-7A4B-5540-B0AC-585B59626336}" type="pres">
      <dgm:prSet presAssocID="{C86FA347-B6B1-EB42-896D-DDE759C3A103}" presName="parentText" presStyleLbl="node1" presStyleIdx="1" presStyleCnt="5">
        <dgm:presLayoutVars>
          <dgm:chMax val="0"/>
          <dgm:bulletEnabled val="1"/>
        </dgm:presLayoutVars>
      </dgm:prSet>
      <dgm:spPr/>
    </dgm:pt>
    <dgm:pt modelId="{58F39F15-DECC-4A44-A19A-3B7738F385D9}" type="pres">
      <dgm:prSet presAssocID="{C86FA347-B6B1-EB42-896D-DDE759C3A103}" presName="negativeSpace" presStyleCnt="0"/>
      <dgm:spPr/>
    </dgm:pt>
    <dgm:pt modelId="{027DD3DD-F1A3-7244-92D7-C7A2FF8949A3}" type="pres">
      <dgm:prSet presAssocID="{C86FA347-B6B1-EB42-896D-DDE759C3A103}" presName="childText" presStyleLbl="conFgAcc1" presStyleIdx="1" presStyleCnt="5">
        <dgm:presLayoutVars>
          <dgm:bulletEnabled val="1"/>
        </dgm:presLayoutVars>
      </dgm:prSet>
      <dgm:spPr/>
    </dgm:pt>
    <dgm:pt modelId="{2E4934AC-E7D5-FC44-A782-11D5D46EBCF9}" type="pres">
      <dgm:prSet presAssocID="{3BBB4630-8142-7646-940D-0A9BD9FAB872}" presName="spaceBetweenRectangles" presStyleCnt="0"/>
      <dgm:spPr/>
    </dgm:pt>
    <dgm:pt modelId="{007C4803-8CCF-A544-97D1-4BB79AD2B7FC}" type="pres">
      <dgm:prSet presAssocID="{2B0BDAE4-F3F6-AB4B-8EA2-411793DC4AEE}" presName="parentLin" presStyleCnt="0"/>
      <dgm:spPr/>
    </dgm:pt>
    <dgm:pt modelId="{4E19B030-26DF-0B47-BD28-6C4CD97A1B13}" type="pres">
      <dgm:prSet presAssocID="{2B0BDAE4-F3F6-AB4B-8EA2-411793DC4AEE}" presName="parentLeftMargin" presStyleLbl="node1" presStyleIdx="1" presStyleCnt="5"/>
      <dgm:spPr/>
    </dgm:pt>
    <dgm:pt modelId="{31DD0575-E38C-A744-A441-4219783D59F9}" type="pres">
      <dgm:prSet presAssocID="{2B0BDAE4-F3F6-AB4B-8EA2-411793DC4AEE}" presName="parentText" presStyleLbl="node1" presStyleIdx="2" presStyleCnt="5">
        <dgm:presLayoutVars>
          <dgm:chMax val="0"/>
          <dgm:bulletEnabled val="1"/>
        </dgm:presLayoutVars>
      </dgm:prSet>
      <dgm:spPr/>
    </dgm:pt>
    <dgm:pt modelId="{9D98BD4D-2D63-9D4B-9A1E-A464BE1862F3}" type="pres">
      <dgm:prSet presAssocID="{2B0BDAE4-F3F6-AB4B-8EA2-411793DC4AEE}" presName="negativeSpace" presStyleCnt="0"/>
      <dgm:spPr/>
    </dgm:pt>
    <dgm:pt modelId="{228C915B-ED94-A54F-B247-428C4D9EAAC9}" type="pres">
      <dgm:prSet presAssocID="{2B0BDAE4-F3F6-AB4B-8EA2-411793DC4AEE}" presName="childText" presStyleLbl="conFgAcc1" presStyleIdx="2" presStyleCnt="5">
        <dgm:presLayoutVars>
          <dgm:bulletEnabled val="1"/>
        </dgm:presLayoutVars>
      </dgm:prSet>
      <dgm:spPr/>
    </dgm:pt>
    <dgm:pt modelId="{5E190D1E-2E60-E347-9BC1-3A3FCCAB3E72}" type="pres">
      <dgm:prSet presAssocID="{2BA60425-99C7-5C47-8086-269B89F401D3}" presName="spaceBetweenRectangles" presStyleCnt="0"/>
      <dgm:spPr/>
    </dgm:pt>
    <dgm:pt modelId="{1E5DB5FD-E6DA-DE49-943C-F3458E7A0BF5}" type="pres">
      <dgm:prSet presAssocID="{8E974B84-1798-454D-B6CE-0DBD5653E43B}" presName="parentLin" presStyleCnt="0"/>
      <dgm:spPr/>
    </dgm:pt>
    <dgm:pt modelId="{6D566B59-C260-6941-9CF4-1830C4D579B7}" type="pres">
      <dgm:prSet presAssocID="{8E974B84-1798-454D-B6CE-0DBD5653E43B}" presName="parentLeftMargin" presStyleLbl="node1" presStyleIdx="2" presStyleCnt="5"/>
      <dgm:spPr/>
    </dgm:pt>
    <dgm:pt modelId="{85D435E5-D88E-874B-B744-46C42C2F00D2}" type="pres">
      <dgm:prSet presAssocID="{8E974B84-1798-454D-B6CE-0DBD5653E43B}" presName="parentText" presStyleLbl="node1" presStyleIdx="3" presStyleCnt="5">
        <dgm:presLayoutVars>
          <dgm:chMax val="0"/>
          <dgm:bulletEnabled val="1"/>
        </dgm:presLayoutVars>
      </dgm:prSet>
      <dgm:spPr/>
    </dgm:pt>
    <dgm:pt modelId="{8D23A21D-13BD-624E-AC15-FD884A083AB3}" type="pres">
      <dgm:prSet presAssocID="{8E974B84-1798-454D-B6CE-0DBD5653E43B}" presName="negativeSpace" presStyleCnt="0"/>
      <dgm:spPr/>
    </dgm:pt>
    <dgm:pt modelId="{E09B06D9-1948-E94F-9AC3-80C17612ADFC}" type="pres">
      <dgm:prSet presAssocID="{8E974B84-1798-454D-B6CE-0DBD5653E43B}" presName="childText" presStyleLbl="conFgAcc1" presStyleIdx="3" presStyleCnt="5">
        <dgm:presLayoutVars>
          <dgm:bulletEnabled val="1"/>
        </dgm:presLayoutVars>
      </dgm:prSet>
      <dgm:spPr/>
    </dgm:pt>
    <dgm:pt modelId="{36467650-862A-3D41-9CF9-908DBBAFCC07}" type="pres">
      <dgm:prSet presAssocID="{C231CFBD-829B-2841-8A28-C83659DF24E6}" presName="spaceBetweenRectangles" presStyleCnt="0"/>
      <dgm:spPr/>
    </dgm:pt>
    <dgm:pt modelId="{7B9C6433-2DCA-FF46-B3A3-A0D47E68EA22}" type="pres">
      <dgm:prSet presAssocID="{A146E01B-8C83-E240-9E84-05FB6798EF1A}" presName="parentLin" presStyleCnt="0"/>
      <dgm:spPr/>
    </dgm:pt>
    <dgm:pt modelId="{D0F3274F-4244-E145-8DC5-BF45E9C1D9F3}" type="pres">
      <dgm:prSet presAssocID="{A146E01B-8C83-E240-9E84-05FB6798EF1A}" presName="parentLeftMargin" presStyleLbl="node1" presStyleIdx="3" presStyleCnt="5"/>
      <dgm:spPr/>
    </dgm:pt>
    <dgm:pt modelId="{86096EC6-5D92-B544-82EA-2D3A54747334}" type="pres">
      <dgm:prSet presAssocID="{A146E01B-8C83-E240-9E84-05FB6798EF1A}" presName="parentText" presStyleLbl="node1" presStyleIdx="4" presStyleCnt="5">
        <dgm:presLayoutVars>
          <dgm:chMax val="0"/>
          <dgm:bulletEnabled val="1"/>
        </dgm:presLayoutVars>
      </dgm:prSet>
      <dgm:spPr/>
    </dgm:pt>
    <dgm:pt modelId="{EF762257-4E8D-AD4D-B74F-514509A8914A}" type="pres">
      <dgm:prSet presAssocID="{A146E01B-8C83-E240-9E84-05FB6798EF1A}" presName="negativeSpace" presStyleCnt="0"/>
      <dgm:spPr/>
    </dgm:pt>
    <dgm:pt modelId="{59150D81-7911-5E45-8812-A35DF12299C7}" type="pres">
      <dgm:prSet presAssocID="{A146E01B-8C83-E240-9E84-05FB6798EF1A}" presName="childText" presStyleLbl="conFgAcc1" presStyleIdx="4" presStyleCnt="5">
        <dgm:presLayoutVars>
          <dgm:bulletEnabled val="1"/>
        </dgm:presLayoutVars>
      </dgm:prSet>
      <dgm:spPr/>
    </dgm:pt>
  </dgm:ptLst>
  <dgm:cxnLst>
    <dgm:cxn modelId="{672AD610-0A9F-1541-8B7A-4B579A3D168D}" srcId="{8C055B86-EE7A-8D4D-9FAC-9724F51E3753}" destId="{2B0BDAE4-F3F6-AB4B-8EA2-411793DC4AEE}" srcOrd="2" destOrd="0" parTransId="{27ADC4D0-FB6A-C44E-A577-FB978C49188C}" sibTransId="{2BA60425-99C7-5C47-8086-269B89F401D3}"/>
    <dgm:cxn modelId="{E2C6AC19-4C60-8548-9172-7BDD41BAAB5C}" type="presOf" srcId="{8E974B84-1798-454D-B6CE-0DBD5653E43B}" destId="{6D566B59-C260-6941-9CF4-1830C4D579B7}" srcOrd="0" destOrd="0" presId="urn:microsoft.com/office/officeart/2005/8/layout/list1"/>
    <dgm:cxn modelId="{78BBE644-1A96-A747-95CF-E7D6D1382C35}" type="presOf" srcId="{612784E4-60CC-EB40-B34F-46438ECED87B}" destId="{027DD3DD-F1A3-7244-92D7-C7A2FF8949A3}" srcOrd="0" destOrd="0" presId="urn:microsoft.com/office/officeart/2005/8/layout/list1"/>
    <dgm:cxn modelId="{3F6BAE4A-3A70-5D46-A830-6F0DBBF6AED1}" type="presOf" srcId="{8E974B84-1798-454D-B6CE-0DBD5653E43B}" destId="{85D435E5-D88E-874B-B744-46C42C2F00D2}" srcOrd="1" destOrd="0" presId="urn:microsoft.com/office/officeart/2005/8/layout/list1"/>
    <dgm:cxn modelId="{6D477D4E-498C-CA49-972E-7E3581BED782}" type="presOf" srcId="{A146E01B-8C83-E240-9E84-05FB6798EF1A}" destId="{D0F3274F-4244-E145-8DC5-BF45E9C1D9F3}" srcOrd="0" destOrd="0" presId="urn:microsoft.com/office/officeart/2005/8/layout/list1"/>
    <dgm:cxn modelId="{A8CE365B-E1BE-2E46-B755-2A26A289C9F2}" srcId="{8C055B86-EE7A-8D4D-9FAC-9724F51E3753}" destId="{E023374A-1D2B-E74A-9934-C9F6F6FD45EE}" srcOrd="0" destOrd="0" parTransId="{F810EA32-5FB4-8F4F-996E-6751350E44E5}" sibTransId="{DCCF63A6-2350-7D48-8AB7-A86A2B4450CB}"/>
    <dgm:cxn modelId="{6A905360-6369-FA46-83AA-6078C27813A2}" type="presOf" srcId="{7C418748-7295-8744-802C-8D9B2C80A42A}" destId="{59150D81-7911-5E45-8812-A35DF12299C7}" srcOrd="0" destOrd="0" presId="urn:microsoft.com/office/officeart/2005/8/layout/list1"/>
    <dgm:cxn modelId="{39985B6F-11EF-C343-9DAD-865E1625894D}" srcId="{A146E01B-8C83-E240-9E84-05FB6798EF1A}" destId="{7C418748-7295-8744-802C-8D9B2C80A42A}" srcOrd="0" destOrd="0" parTransId="{6B62F36D-F415-EC4F-85DB-6D0CD3718070}" sibTransId="{BB4E3B51-FB48-CA40-9E26-65BC01F43C43}"/>
    <dgm:cxn modelId="{C62B8B9A-4FC7-E44E-B8D4-79F5578CB0BE}" srcId="{8C055B86-EE7A-8D4D-9FAC-9724F51E3753}" destId="{C86FA347-B6B1-EB42-896D-DDE759C3A103}" srcOrd="1" destOrd="0" parTransId="{7532E547-025A-7946-AE3F-80B60914314E}" sibTransId="{3BBB4630-8142-7646-940D-0A9BD9FAB872}"/>
    <dgm:cxn modelId="{6424BD9C-7AFC-CD4F-A8DD-930746A323EB}" srcId="{C86FA347-B6B1-EB42-896D-DDE759C3A103}" destId="{612784E4-60CC-EB40-B34F-46438ECED87B}" srcOrd="0" destOrd="0" parTransId="{506EE3FE-EB87-2E4E-B4AC-77672E39A6F2}" sibTransId="{002E3127-6F95-084C-AB9F-7E88960DCD4F}"/>
    <dgm:cxn modelId="{4B2DCB9E-8DB6-3F4F-8422-9D15F623A387}" type="presOf" srcId="{E023374A-1D2B-E74A-9934-C9F6F6FD45EE}" destId="{C4288073-77A8-9548-B0DF-9CA04C1C87E9}" srcOrd="0" destOrd="0" presId="urn:microsoft.com/office/officeart/2005/8/layout/list1"/>
    <dgm:cxn modelId="{69431FA4-EA85-6F4A-BBBD-C46C31B1F6F5}" srcId="{E023374A-1D2B-E74A-9934-C9F6F6FD45EE}" destId="{C6173FD3-5E6D-EA4D-95F9-FC5CA3463AFF}" srcOrd="0" destOrd="0" parTransId="{E8D189C3-EF3D-3A45-ACF1-6540AF8C79BE}" sibTransId="{87DFC10A-8821-974C-B0CE-26ED7981F6C6}"/>
    <dgm:cxn modelId="{DE370EAE-143D-6144-A48F-36A9D96BE602}" srcId="{8C055B86-EE7A-8D4D-9FAC-9724F51E3753}" destId="{8E974B84-1798-454D-B6CE-0DBD5653E43B}" srcOrd="3" destOrd="0" parTransId="{154D0F3B-961A-9C4A-8895-8187FF7533C4}" sibTransId="{C231CFBD-829B-2841-8A28-C83659DF24E6}"/>
    <dgm:cxn modelId="{D65FCBBA-DEEC-0245-8585-C6425D5587C6}" type="presOf" srcId="{C86FA347-B6B1-EB42-896D-DDE759C3A103}" destId="{81BE73B3-64AC-D247-AB61-2ECF95F463A3}" srcOrd="0" destOrd="0" presId="urn:microsoft.com/office/officeart/2005/8/layout/list1"/>
    <dgm:cxn modelId="{AF16C3BB-5C2B-F441-8457-13022D964206}" type="presOf" srcId="{5C8EE2BE-FB39-B344-AA3F-F10DE9DB5F8C}" destId="{228C915B-ED94-A54F-B247-428C4D9EAAC9}" srcOrd="0" destOrd="0" presId="urn:microsoft.com/office/officeart/2005/8/layout/list1"/>
    <dgm:cxn modelId="{76502CBD-02F7-2345-AD63-34E16220FB35}" type="presOf" srcId="{2B0BDAE4-F3F6-AB4B-8EA2-411793DC4AEE}" destId="{4E19B030-26DF-0B47-BD28-6C4CD97A1B13}" srcOrd="0" destOrd="0" presId="urn:microsoft.com/office/officeart/2005/8/layout/list1"/>
    <dgm:cxn modelId="{658BB6C0-31A3-DF4A-A39D-2BBF4C508A45}" type="presOf" srcId="{C6173FD3-5E6D-EA4D-95F9-FC5CA3463AFF}" destId="{B37349D3-7105-FC42-93F3-AB51169B1CB3}" srcOrd="0" destOrd="0" presId="urn:microsoft.com/office/officeart/2005/8/layout/list1"/>
    <dgm:cxn modelId="{32FE80C5-7201-894E-8F02-F0E30104484E}" type="presOf" srcId="{44EB3B06-4593-4148-9D6C-D2AA278BE3B1}" destId="{E09B06D9-1948-E94F-9AC3-80C17612ADFC}" srcOrd="0" destOrd="0" presId="urn:microsoft.com/office/officeart/2005/8/layout/list1"/>
    <dgm:cxn modelId="{C86E44D0-AE6E-1E49-815D-59FA4198BBCD}" srcId="{2B0BDAE4-F3F6-AB4B-8EA2-411793DC4AEE}" destId="{5C8EE2BE-FB39-B344-AA3F-F10DE9DB5F8C}" srcOrd="0" destOrd="0" parTransId="{9E716081-DFBC-724B-B68C-B96752BE1A76}" sibTransId="{94710EBC-4B53-2545-A213-091196B7AAD3}"/>
    <dgm:cxn modelId="{5B81D2DB-89D0-3B4F-8DF1-F75FC1B2579D}" srcId="{8C055B86-EE7A-8D4D-9FAC-9724F51E3753}" destId="{A146E01B-8C83-E240-9E84-05FB6798EF1A}" srcOrd="4" destOrd="0" parTransId="{0806DB24-B5E8-9F41-B519-B5036D719C62}" sibTransId="{9ADE17BC-E899-C045-9A6B-3E0AA17DA5F7}"/>
    <dgm:cxn modelId="{55031FDC-5B41-DC42-B7B2-2F18BDA346F0}" type="presOf" srcId="{E023374A-1D2B-E74A-9934-C9F6F6FD45EE}" destId="{4C275DA4-B183-6E49-B801-3E7D491662DF}" srcOrd="1" destOrd="0" presId="urn:microsoft.com/office/officeart/2005/8/layout/list1"/>
    <dgm:cxn modelId="{6F1352DC-E24C-C949-BD50-C1ADE1A078B8}" type="presOf" srcId="{8C055B86-EE7A-8D4D-9FAC-9724F51E3753}" destId="{C8743C19-D632-EF48-BBFC-51A456DA97D8}" srcOrd="0" destOrd="0" presId="urn:microsoft.com/office/officeart/2005/8/layout/list1"/>
    <dgm:cxn modelId="{57F988DF-140C-7B45-A414-77F30CC6ADB3}" type="presOf" srcId="{A146E01B-8C83-E240-9E84-05FB6798EF1A}" destId="{86096EC6-5D92-B544-82EA-2D3A54747334}" srcOrd="1" destOrd="0" presId="urn:microsoft.com/office/officeart/2005/8/layout/list1"/>
    <dgm:cxn modelId="{AAC8F0EA-FFF3-234C-B18A-D86D58CD70DB}" type="presOf" srcId="{C86FA347-B6B1-EB42-896D-DDE759C3A103}" destId="{D4D64C39-7A4B-5540-B0AC-585B59626336}" srcOrd="1" destOrd="0" presId="urn:microsoft.com/office/officeart/2005/8/layout/list1"/>
    <dgm:cxn modelId="{872F26F8-581A-CB47-BA9E-6FAB9803ECEF}" type="presOf" srcId="{2B0BDAE4-F3F6-AB4B-8EA2-411793DC4AEE}" destId="{31DD0575-E38C-A744-A441-4219783D59F9}" srcOrd="1" destOrd="0" presId="urn:microsoft.com/office/officeart/2005/8/layout/list1"/>
    <dgm:cxn modelId="{5CDA5BFB-32A5-2B40-AD1E-A5E7275C354A}" srcId="{8E974B84-1798-454D-B6CE-0DBD5653E43B}" destId="{44EB3B06-4593-4148-9D6C-D2AA278BE3B1}" srcOrd="0" destOrd="0" parTransId="{23EBCFE5-AA4F-0F49-ABD9-149856B69D33}" sibTransId="{D921A35C-17B2-8A44-A6C2-C23572428AD8}"/>
    <dgm:cxn modelId="{F3BC87A5-1D91-A547-833D-935585736515}" type="presParOf" srcId="{C8743C19-D632-EF48-BBFC-51A456DA97D8}" destId="{2D1B361B-DC52-2841-8257-DAAE907F0645}" srcOrd="0" destOrd="0" presId="urn:microsoft.com/office/officeart/2005/8/layout/list1"/>
    <dgm:cxn modelId="{E0710BA2-3FE2-DF45-A17F-919E23CE9D2C}" type="presParOf" srcId="{2D1B361B-DC52-2841-8257-DAAE907F0645}" destId="{C4288073-77A8-9548-B0DF-9CA04C1C87E9}" srcOrd="0" destOrd="0" presId="urn:microsoft.com/office/officeart/2005/8/layout/list1"/>
    <dgm:cxn modelId="{FED20786-0082-EF40-95D2-9585F8907D55}" type="presParOf" srcId="{2D1B361B-DC52-2841-8257-DAAE907F0645}" destId="{4C275DA4-B183-6E49-B801-3E7D491662DF}" srcOrd="1" destOrd="0" presId="urn:microsoft.com/office/officeart/2005/8/layout/list1"/>
    <dgm:cxn modelId="{9CF4F4D3-8DAF-3445-A7BD-3FFFAF8E1578}" type="presParOf" srcId="{C8743C19-D632-EF48-BBFC-51A456DA97D8}" destId="{B20C6F8D-D496-B941-82C5-3AEE31B7668B}" srcOrd="1" destOrd="0" presId="urn:microsoft.com/office/officeart/2005/8/layout/list1"/>
    <dgm:cxn modelId="{97037795-FBD5-CA44-8368-CDF410AFC5C7}" type="presParOf" srcId="{C8743C19-D632-EF48-BBFC-51A456DA97D8}" destId="{B37349D3-7105-FC42-93F3-AB51169B1CB3}" srcOrd="2" destOrd="0" presId="urn:microsoft.com/office/officeart/2005/8/layout/list1"/>
    <dgm:cxn modelId="{F26CFAA6-B276-E947-8F9C-7297B6668107}" type="presParOf" srcId="{C8743C19-D632-EF48-BBFC-51A456DA97D8}" destId="{1D75DDD2-D47C-534E-9E59-02D6B5BBDCD2}" srcOrd="3" destOrd="0" presId="urn:microsoft.com/office/officeart/2005/8/layout/list1"/>
    <dgm:cxn modelId="{78819E32-B83E-7646-A6FF-A1F5960AC81A}" type="presParOf" srcId="{C8743C19-D632-EF48-BBFC-51A456DA97D8}" destId="{C170FBA0-0A15-7744-8DCB-E4D3A41AE23F}" srcOrd="4" destOrd="0" presId="urn:microsoft.com/office/officeart/2005/8/layout/list1"/>
    <dgm:cxn modelId="{31018E3A-0891-6448-B400-3821A4B70ABF}" type="presParOf" srcId="{C170FBA0-0A15-7744-8DCB-E4D3A41AE23F}" destId="{81BE73B3-64AC-D247-AB61-2ECF95F463A3}" srcOrd="0" destOrd="0" presId="urn:microsoft.com/office/officeart/2005/8/layout/list1"/>
    <dgm:cxn modelId="{B511D0E0-0B04-C743-BEF7-0E51DB35AF42}" type="presParOf" srcId="{C170FBA0-0A15-7744-8DCB-E4D3A41AE23F}" destId="{D4D64C39-7A4B-5540-B0AC-585B59626336}" srcOrd="1" destOrd="0" presId="urn:microsoft.com/office/officeart/2005/8/layout/list1"/>
    <dgm:cxn modelId="{041A0F40-3CB8-D645-89D2-CEF654179D4D}" type="presParOf" srcId="{C8743C19-D632-EF48-BBFC-51A456DA97D8}" destId="{58F39F15-DECC-4A44-A19A-3B7738F385D9}" srcOrd="5" destOrd="0" presId="urn:microsoft.com/office/officeart/2005/8/layout/list1"/>
    <dgm:cxn modelId="{3C1EF062-C6DE-CE4E-862B-B6F8729AA7B0}" type="presParOf" srcId="{C8743C19-D632-EF48-BBFC-51A456DA97D8}" destId="{027DD3DD-F1A3-7244-92D7-C7A2FF8949A3}" srcOrd="6" destOrd="0" presId="urn:microsoft.com/office/officeart/2005/8/layout/list1"/>
    <dgm:cxn modelId="{91ED0376-1478-7F40-BEB7-E2735A04287C}" type="presParOf" srcId="{C8743C19-D632-EF48-BBFC-51A456DA97D8}" destId="{2E4934AC-E7D5-FC44-A782-11D5D46EBCF9}" srcOrd="7" destOrd="0" presId="urn:microsoft.com/office/officeart/2005/8/layout/list1"/>
    <dgm:cxn modelId="{17B511D5-F5A4-7441-AEBE-C3214CDA69F7}" type="presParOf" srcId="{C8743C19-D632-EF48-BBFC-51A456DA97D8}" destId="{007C4803-8CCF-A544-97D1-4BB79AD2B7FC}" srcOrd="8" destOrd="0" presId="urn:microsoft.com/office/officeart/2005/8/layout/list1"/>
    <dgm:cxn modelId="{410022ED-F72B-F248-9D2C-87A31B2F0609}" type="presParOf" srcId="{007C4803-8CCF-A544-97D1-4BB79AD2B7FC}" destId="{4E19B030-26DF-0B47-BD28-6C4CD97A1B13}" srcOrd="0" destOrd="0" presId="urn:microsoft.com/office/officeart/2005/8/layout/list1"/>
    <dgm:cxn modelId="{8C41B37B-BA6C-BB49-93EB-993E519FE60E}" type="presParOf" srcId="{007C4803-8CCF-A544-97D1-4BB79AD2B7FC}" destId="{31DD0575-E38C-A744-A441-4219783D59F9}" srcOrd="1" destOrd="0" presId="urn:microsoft.com/office/officeart/2005/8/layout/list1"/>
    <dgm:cxn modelId="{45CD626D-2280-9642-B6D9-CE3F4C9396FF}" type="presParOf" srcId="{C8743C19-D632-EF48-BBFC-51A456DA97D8}" destId="{9D98BD4D-2D63-9D4B-9A1E-A464BE1862F3}" srcOrd="9" destOrd="0" presId="urn:microsoft.com/office/officeart/2005/8/layout/list1"/>
    <dgm:cxn modelId="{F035CA82-8D33-4B42-8BC0-DC25D269610A}" type="presParOf" srcId="{C8743C19-D632-EF48-BBFC-51A456DA97D8}" destId="{228C915B-ED94-A54F-B247-428C4D9EAAC9}" srcOrd="10" destOrd="0" presId="urn:microsoft.com/office/officeart/2005/8/layout/list1"/>
    <dgm:cxn modelId="{60BB42ED-49C6-3740-AD63-B23FCE1E3DD9}" type="presParOf" srcId="{C8743C19-D632-EF48-BBFC-51A456DA97D8}" destId="{5E190D1E-2E60-E347-9BC1-3A3FCCAB3E72}" srcOrd="11" destOrd="0" presId="urn:microsoft.com/office/officeart/2005/8/layout/list1"/>
    <dgm:cxn modelId="{42C116B2-F0A7-3242-87C3-401E8D92DC76}" type="presParOf" srcId="{C8743C19-D632-EF48-BBFC-51A456DA97D8}" destId="{1E5DB5FD-E6DA-DE49-943C-F3458E7A0BF5}" srcOrd="12" destOrd="0" presId="urn:microsoft.com/office/officeart/2005/8/layout/list1"/>
    <dgm:cxn modelId="{B3D1DE37-6450-2948-A84D-90FF5465D320}" type="presParOf" srcId="{1E5DB5FD-E6DA-DE49-943C-F3458E7A0BF5}" destId="{6D566B59-C260-6941-9CF4-1830C4D579B7}" srcOrd="0" destOrd="0" presId="urn:microsoft.com/office/officeart/2005/8/layout/list1"/>
    <dgm:cxn modelId="{13D0B033-7CBC-6247-8CAC-EF3DA21530BC}" type="presParOf" srcId="{1E5DB5FD-E6DA-DE49-943C-F3458E7A0BF5}" destId="{85D435E5-D88E-874B-B744-46C42C2F00D2}" srcOrd="1" destOrd="0" presId="urn:microsoft.com/office/officeart/2005/8/layout/list1"/>
    <dgm:cxn modelId="{83BD6815-D550-A641-8FF1-4CBFD2FB117E}" type="presParOf" srcId="{C8743C19-D632-EF48-BBFC-51A456DA97D8}" destId="{8D23A21D-13BD-624E-AC15-FD884A083AB3}" srcOrd="13" destOrd="0" presId="urn:microsoft.com/office/officeart/2005/8/layout/list1"/>
    <dgm:cxn modelId="{58C80A2A-70B3-6D43-8EB7-106973F1CE0C}" type="presParOf" srcId="{C8743C19-D632-EF48-BBFC-51A456DA97D8}" destId="{E09B06D9-1948-E94F-9AC3-80C17612ADFC}" srcOrd="14" destOrd="0" presId="urn:microsoft.com/office/officeart/2005/8/layout/list1"/>
    <dgm:cxn modelId="{8AB4743D-DA6D-6D44-AE0E-A842EFBB0F96}" type="presParOf" srcId="{C8743C19-D632-EF48-BBFC-51A456DA97D8}" destId="{36467650-862A-3D41-9CF9-908DBBAFCC07}" srcOrd="15" destOrd="0" presId="urn:microsoft.com/office/officeart/2005/8/layout/list1"/>
    <dgm:cxn modelId="{DF1EB620-D40A-9749-8485-F5AECBC44C91}" type="presParOf" srcId="{C8743C19-D632-EF48-BBFC-51A456DA97D8}" destId="{7B9C6433-2DCA-FF46-B3A3-A0D47E68EA22}" srcOrd="16" destOrd="0" presId="urn:microsoft.com/office/officeart/2005/8/layout/list1"/>
    <dgm:cxn modelId="{C0B4C84F-8C60-504D-8773-A7C1E6BD5016}" type="presParOf" srcId="{7B9C6433-2DCA-FF46-B3A3-A0D47E68EA22}" destId="{D0F3274F-4244-E145-8DC5-BF45E9C1D9F3}" srcOrd="0" destOrd="0" presId="urn:microsoft.com/office/officeart/2005/8/layout/list1"/>
    <dgm:cxn modelId="{691675E8-2C71-D944-9567-23E6D575EEB2}" type="presParOf" srcId="{7B9C6433-2DCA-FF46-B3A3-A0D47E68EA22}" destId="{86096EC6-5D92-B544-82EA-2D3A54747334}" srcOrd="1" destOrd="0" presId="urn:microsoft.com/office/officeart/2005/8/layout/list1"/>
    <dgm:cxn modelId="{F9C7F668-EC38-4549-984C-988331634B46}" type="presParOf" srcId="{C8743C19-D632-EF48-BBFC-51A456DA97D8}" destId="{EF762257-4E8D-AD4D-B74F-514509A8914A}" srcOrd="17" destOrd="0" presId="urn:microsoft.com/office/officeart/2005/8/layout/list1"/>
    <dgm:cxn modelId="{04AB4D10-3B50-CB43-84DE-8269F7418C46}" type="presParOf" srcId="{C8743C19-D632-EF48-BBFC-51A456DA97D8}" destId="{59150D81-7911-5E45-8812-A35DF12299C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C055B86-EE7A-8D4D-9FAC-9724F51E375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E023374A-1D2B-E74A-9934-C9F6F6FD45EE}">
      <dgm:prSet phldrT="[Text]"/>
      <dgm:spPr>
        <a:ln>
          <a:solidFill>
            <a:schemeClr val="bg1"/>
          </a:solidFill>
        </a:ln>
      </dgm:spPr>
      <dgm:t>
        <a:bodyPr/>
        <a:lstStyle/>
        <a:p>
          <a:r>
            <a:rPr lang="en-US">
              <a:solidFill>
                <a:schemeClr val="bg1"/>
              </a:solidFill>
            </a:rPr>
            <a:t>Application</a:t>
          </a:r>
          <a:endParaRPr lang="en-US" dirty="0">
            <a:solidFill>
              <a:schemeClr val="bg1"/>
            </a:solidFill>
          </a:endParaRPr>
        </a:p>
      </dgm:t>
    </dgm:pt>
    <dgm:pt modelId="{F810EA32-5FB4-8F4F-996E-6751350E44E5}" type="parTrans" cxnId="{A8CE365B-E1BE-2E46-B755-2A26A289C9F2}">
      <dgm:prSet/>
      <dgm:spPr/>
      <dgm:t>
        <a:bodyPr/>
        <a:lstStyle/>
        <a:p>
          <a:endParaRPr lang="en-US"/>
        </a:p>
      </dgm:t>
    </dgm:pt>
    <dgm:pt modelId="{DCCF63A6-2350-7D48-8AB7-A86A2B4450CB}" type="sibTrans" cxnId="{A8CE365B-E1BE-2E46-B755-2A26A289C9F2}">
      <dgm:prSet/>
      <dgm:spPr/>
      <dgm:t>
        <a:bodyPr/>
        <a:lstStyle/>
        <a:p>
          <a:endParaRPr lang="en-US"/>
        </a:p>
      </dgm:t>
    </dgm:pt>
    <dgm:pt modelId="{2B0BDAE4-F3F6-AB4B-8EA2-411793DC4AEE}">
      <dgm:prSet phldrT="[Text]"/>
      <dgm:spPr>
        <a:solidFill>
          <a:srgbClr val="BFB07D"/>
        </a:solidFill>
        <a:ln>
          <a:solidFill>
            <a:schemeClr val="bg1"/>
          </a:solidFill>
        </a:ln>
      </dgm:spPr>
      <dgm:t>
        <a:bodyPr/>
        <a:lstStyle/>
        <a:p>
          <a:r>
            <a:rPr lang="en-US">
              <a:solidFill>
                <a:schemeClr val="bg1"/>
              </a:solidFill>
            </a:rPr>
            <a:t>Container Runtime</a:t>
          </a:r>
          <a:endParaRPr lang="en-US" dirty="0">
            <a:solidFill>
              <a:schemeClr val="bg1"/>
            </a:solidFill>
          </a:endParaRPr>
        </a:p>
      </dgm:t>
    </dgm:pt>
    <dgm:pt modelId="{27ADC4D0-FB6A-C44E-A577-FB978C49188C}" type="parTrans" cxnId="{672AD610-0A9F-1541-8B7A-4B579A3D168D}">
      <dgm:prSet/>
      <dgm:spPr/>
      <dgm:t>
        <a:bodyPr/>
        <a:lstStyle/>
        <a:p>
          <a:endParaRPr lang="en-US"/>
        </a:p>
      </dgm:t>
    </dgm:pt>
    <dgm:pt modelId="{2BA60425-99C7-5C47-8086-269B89F401D3}" type="sibTrans" cxnId="{672AD610-0A9F-1541-8B7A-4B579A3D168D}">
      <dgm:prSet/>
      <dgm:spPr/>
      <dgm:t>
        <a:bodyPr/>
        <a:lstStyle/>
        <a:p>
          <a:endParaRPr lang="en-US"/>
        </a:p>
      </dgm:t>
    </dgm:pt>
    <dgm:pt modelId="{C6173FD3-5E6D-EA4D-95F9-FC5CA3463AFF}">
      <dgm:prSet phldrT="[Text]"/>
      <dgm:spPr>
        <a:solidFill>
          <a:schemeClr val="accent5">
            <a:alpha val="90000"/>
          </a:schemeClr>
        </a:solidFill>
      </dgm:spPr>
      <dgm:t>
        <a:bodyPr/>
        <a:lstStyle/>
        <a:p>
          <a:r>
            <a:rPr lang="en-US" dirty="0"/>
            <a:t>Provided by the cloud customer. Includes code or binaries; may also include a container image</a:t>
          </a:r>
        </a:p>
      </dgm:t>
    </dgm:pt>
    <dgm:pt modelId="{E8D189C3-EF3D-3A45-ACF1-6540AF8C79BE}" type="parTrans" cxnId="{69431FA4-EA85-6F4A-BBBD-C46C31B1F6F5}">
      <dgm:prSet/>
      <dgm:spPr/>
      <dgm:t>
        <a:bodyPr/>
        <a:lstStyle/>
        <a:p>
          <a:endParaRPr lang="en-US"/>
        </a:p>
      </dgm:t>
    </dgm:pt>
    <dgm:pt modelId="{87DFC10A-8821-974C-B0CE-26ED7981F6C6}" type="sibTrans" cxnId="{69431FA4-EA85-6F4A-BBBD-C46C31B1F6F5}">
      <dgm:prSet/>
      <dgm:spPr/>
      <dgm:t>
        <a:bodyPr/>
        <a:lstStyle/>
        <a:p>
          <a:endParaRPr lang="en-US"/>
        </a:p>
      </dgm:t>
    </dgm:pt>
    <dgm:pt modelId="{5C8EE2BE-FB39-B344-AA3F-F10DE9DB5F8C}">
      <dgm:prSet phldrT="[Text]"/>
      <dgm:spPr>
        <a:solidFill>
          <a:schemeClr val="accent2">
            <a:alpha val="90000"/>
          </a:schemeClr>
        </a:solidFill>
      </dgm:spPr>
      <dgm:t>
        <a:bodyPr/>
        <a:lstStyle/>
        <a:p>
          <a:r>
            <a:rPr lang="en-US" dirty="0"/>
            <a:t>A construct used to provide a consistent deployment environment, isolation, and resource limits</a:t>
          </a:r>
        </a:p>
      </dgm:t>
    </dgm:pt>
    <dgm:pt modelId="{9E716081-DFBC-724B-B68C-B96752BE1A76}" type="parTrans" cxnId="{C86E44D0-AE6E-1E49-815D-59FA4198BBCD}">
      <dgm:prSet/>
      <dgm:spPr/>
      <dgm:t>
        <a:bodyPr/>
        <a:lstStyle/>
        <a:p>
          <a:endParaRPr lang="en-US"/>
        </a:p>
      </dgm:t>
    </dgm:pt>
    <dgm:pt modelId="{94710EBC-4B53-2545-A213-091196B7AAD3}" type="sibTrans" cxnId="{C86E44D0-AE6E-1E49-815D-59FA4198BBCD}">
      <dgm:prSet/>
      <dgm:spPr/>
      <dgm:t>
        <a:bodyPr/>
        <a:lstStyle/>
        <a:p>
          <a:endParaRPr lang="en-US"/>
        </a:p>
      </dgm:t>
    </dgm:pt>
    <dgm:pt modelId="{44EB3B06-4593-4148-9D6C-D2AA278BE3B1}">
      <dgm:prSet phldrT="[Text]"/>
      <dgm:spPr>
        <a:solidFill>
          <a:schemeClr val="accent5">
            <a:alpha val="90000"/>
          </a:schemeClr>
        </a:solidFill>
      </dgm:spPr>
      <dgm:t>
        <a:bodyPr/>
        <a:lstStyle/>
        <a:p>
          <a:r>
            <a:rPr lang="en-US" dirty="0"/>
            <a:t>The operating system running on a host used to deploy containers</a:t>
          </a:r>
        </a:p>
      </dgm:t>
    </dgm:pt>
    <dgm:pt modelId="{23EBCFE5-AA4F-0F49-ABD9-149856B69D33}" type="parTrans" cxnId="{5CDA5BFB-32A5-2B40-AD1E-A5E7275C354A}">
      <dgm:prSet/>
      <dgm:spPr/>
      <dgm:t>
        <a:bodyPr/>
        <a:lstStyle/>
        <a:p>
          <a:endParaRPr lang="en-US"/>
        </a:p>
      </dgm:t>
    </dgm:pt>
    <dgm:pt modelId="{D921A35C-17B2-8A44-A6C2-C23572428AD8}" type="sibTrans" cxnId="{5CDA5BFB-32A5-2B40-AD1E-A5E7275C354A}">
      <dgm:prSet/>
      <dgm:spPr/>
      <dgm:t>
        <a:bodyPr/>
        <a:lstStyle/>
        <a:p>
          <a:endParaRPr lang="en-US"/>
        </a:p>
      </dgm:t>
    </dgm:pt>
    <dgm:pt modelId="{C86FA347-B6B1-EB42-896D-DDE759C3A103}">
      <dgm:prSet phldrT="[Text]"/>
      <dgm:spPr>
        <a:ln>
          <a:solidFill>
            <a:schemeClr val="bg1"/>
          </a:solidFill>
        </a:ln>
      </dgm:spPr>
      <dgm:t>
        <a:bodyPr/>
        <a:lstStyle/>
        <a:p>
          <a:r>
            <a:rPr lang="en-US">
              <a:solidFill>
                <a:schemeClr val="bg1"/>
              </a:solidFill>
            </a:rPr>
            <a:t>Framework</a:t>
          </a:r>
          <a:endParaRPr lang="en-US" dirty="0">
            <a:solidFill>
              <a:schemeClr val="bg1"/>
            </a:solidFill>
          </a:endParaRPr>
        </a:p>
      </dgm:t>
    </dgm:pt>
    <dgm:pt modelId="{7532E547-025A-7946-AE3F-80B60914314E}" type="parTrans" cxnId="{C62B8B9A-4FC7-E44E-B8D4-79F5578CB0BE}">
      <dgm:prSet/>
      <dgm:spPr/>
      <dgm:t>
        <a:bodyPr/>
        <a:lstStyle/>
        <a:p>
          <a:endParaRPr lang="en-US"/>
        </a:p>
      </dgm:t>
    </dgm:pt>
    <dgm:pt modelId="{3BBB4630-8142-7646-940D-0A9BD9FAB872}" type="sibTrans" cxnId="{C62B8B9A-4FC7-E44E-B8D4-79F5578CB0BE}">
      <dgm:prSet/>
      <dgm:spPr/>
      <dgm:t>
        <a:bodyPr/>
        <a:lstStyle/>
        <a:p>
          <a:endParaRPr lang="en-US"/>
        </a:p>
      </dgm:t>
    </dgm:pt>
    <dgm:pt modelId="{612784E4-60CC-EB40-B34F-46438ECED87B}">
      <dgm:prSet phldrT="[Text]"/>
      <dgm:spPr>
        <a:solidFill>
          <a:schemeClr val="accent5">
            <a:alpha val="90000"/>
          </a:schemeClr>
        </a:solidFill>
      </dgm:spPr>
      <dgm:t>
        <a:bodyPr/>
        <a:lstStyle/>
        <a:p>
          <a:r>
            <a:rPr lang="en-US"/>
            <a:t>Controls execution details of how the application is run</a:t>
          </a:r>
          <a:endParaRPr lang="en-US" dirty="0"/>
        </a:p>
      </dgm:t>
    </dgm:pt>
    <dgm:pt modelId="{506EE3FE-EB87-2E4E-B4AC-77672E39A6F2}" type="parTrans" cxnId="{6424BD9C-7AFC-CD4F-A8DD-930746A323EB}">
      <dgm:prSet/>
      <dgm:spPr/>
      <dgm:t>
        <a:bodyPr/>
        <a:lstStyle/>
        <a:p>
          <a:endParaRPr lang="en-US"/>
        </a:p>
      </dgm:t>
    </dgm:pt>
    <dgm:pt modelId="{002E3127-6F95-084C-AB9F-7E88960DCD4F}" type="sibTrans" cxnId="{6424BD9C-7AFC-CD4F-A8DD-930746A323EB}">
      <dgm:prSet/>
      <dgm:spPr/>
      <dgm:t>
        <a:bodyPr/>
        <a:lstStyle/>
        <a:p>
          <a:endParaRPr lang="en-US"/>
        </a:p>
      </dgm:t>
    </dgm:pt>
    <dgm:pt modelId="{8E974B84-1798-454D-B6CE-0DBD5653E43B}">
      <dgm:prSet phldrT="[Text]"/>
      <dgm:spPr>
        <a:ln>
          <a:solidFill>
            <a:schemeClr val="bg1"/>
          </a:solidFill>
        </a:ln>
      </dgm:spPr>
      <dgm:t>
        <a:bodyPr/>
        <a:lstStyle/>
        <a:p>
          <a:r>
            <a:rPr lang="en-US" dirty="0">
              <a:solidFill>
                <a:schemeClr val="bg1"/>
              </a:solidFill>
            </a:rPr>
            <a:t>Operating System</a:t>
          </a:r>
        </a:p>
      </dgm:t>
    </dgm:pt>
    <dgm:pt modelId="{154D0F3B-961A-9C4A-8895-8187FF7533C4}" type="parTrans" cxnId="{DE370EAE-143D-6144-A48F-36A9D96BE602}">
      <dgm:prSet/>
      <dgm:spPr/>
      <dgm:t>
        <a:bodyPr/>
        <a:lstStyle/>
        <a:p>
          <a:endParaRPr lang="en-US"/>
        </a:p>
      </dgm:t>
    </dgm:pt>
    <dgm:pt modelId="{C231CFBD-829B-2841-8A28-C83659DF24E6}" type="sibTrans" cxnId="{DE370EAE-143D-6144-A48F-36A9D96BE602}">
      <dgm:prSet/>
      <dgm:spPr/>
      <dgm:t>
        <a:bodyPr/>
        <a:lstStyle/>
        <a:p>
          <a:endParaRPr lang="en-US"/>
        </a:p>
      </dgm:t>
    </dgm:pt>
    <dgm:pt modelId="{A146E01B-8C83-E240-9E84-05FB6798EF1A}">
      <dgm:prSet phldrT="[Text]"/>
      <dgm:spPr>
        <a:ln>
          <a:solidFill>
            <a:schemeClr val="bg1"/>
          </a:solidFill>
        </a:ln>
      </dgm:spPr>
      <dgm:t>
        <a:bodyPr/>
        <a:lstStyle/>
        <a:p>
          <a:r>
            <a:rPr lang="en-US">
              <a:solidFill>
                <a:schemeClr val="bg1"/>
              </a:solidFill>
            </a:rPr>
            <a:t>Hardware</a:t>
          </a:r>
          <a:endParaRPr lang="en-US" dirty="0">
            <a:solidFill>
              <a:schemeClr val="bg1"/>
            </a:solidFill>
          </a:endParaRPr>
        </a:p>
      </dgm:t>
    </dgm:pt>
    <dgm:pt modelId="{0806DB24-B5E8-9F41-B519-B5036D719C62}" type="parTrans" cxnId="{5B81D2DB-89D0-3B4F-8DF1-F75FC1B2579D}">
      <dgm:prSet/>
      <dgm:spPr/>
      <dgm:t>
        <a:bodyPr/>
        <a:lstStyle/>
        <a:p>
          <a:endParaRPr lang="en-US"/>
        </a:p>
      </dgm:t>
    </dgm:pt>
    <dgm:pt modelId="{9ADE17BC-E899-C045-9A6B-3E0AA17DA5F7}" type="sibTrans" cxnId="{5B81D2DB-89D0-3B4F-8DF1-F75FC1B2579D}">
      <dgm:prSet/>
      <dgm:spPr/>
      <dgm:t>
        <a:bodyPr/>
        <a:lstStyle/>
        <a:p>
          <a:endParaRPr lang="en-US"/>
        </a:p>
      </dgm:t>
    </dgm:pt>
    <dgm:pt modelId="{7C418748-7295-8744-802C-8D9B2C80A42A}">
      <dgm:prSet phldrT="[Text]"/>
      <dgm:spPr>
        <a:solidFill>
          <a:schemeClr val="accent5">
            <a:alpha val="90000"/>
          </a:schemeClr>
        </a:solidFill>
      </dgm:spPr>
      <dgm:t>
        <a:bodyPr/>
        <a:lstStyle/>
        <a:p>
          <a:r>
            <a:rPr lang="en-US"/>
            <a:t>The physical resources available</a:t>
          </a:r>
          <a:endParaRPr lang="en-US" dirty="0"/>
        </a:p>
      </dgm:t>
    </dgm:pt>
    <dgm:pt modelId="{6B62F36D-F415-EC4F-85DB-6D0CD3718070}" type="parTrans" cxnId="{39985B6F-11EF-C343-9DAD-865E1625894D}">
      <dgm:prSet/>
      <dgm:spPr/>
      <dgm:t>
        <a:bodyPr/>
        <a:lstStyle/>
        <a:p>
          <a:endParaRPr lang="en-US"/>
        </a:p>
      </dgm:t>
    </dgm:pt>
    <dgm:pt modelId="{BB4E3B51-FB48-CA40-9E26-65BC01F43C43}" type="sibTrans" cxnId="{39985B6F-11EF-C343-9DAD-865E1625894D}">
      <dgm:prSet/>
      <dgm:spPr/>
      <dgm:t>
        <a:bodyPr/>
        <a:lstStyle/>
        <a:p>
          <a:endParaRPr lang="en-US"/>
        </a:p>
      </dgm:t>
    </dgm:pt>
    <dgm:pt modelId="{C8743C19-D632-EF48-BBFC-51A456DA97D8}" type="pres">
      <dgm:prSet presAssocID="{8C055B86-EE7A-8D4D-9FAC-9724F51E3753}" presName="linear" presStyleCnt="0">
        <dgm:presLayoutVars>
          <dgm:dir/>
          <dgm:animLvl val="lvl"/>
          <dgm:resizeHandles val="exact"/>
        </dgm:presLayoutVars>
      </dgm:prSet>
      <dgm:spPr/>
    </dgm:pt>
    <dgm:pt modelId="{2D1B361B-DC52-2841-8257-DAAE907F0645}" type="pres">
      <dgm:prSet presAssocID="{E023374A-1D2B-E74A-9934-C9F6F6FD45EE}" presName="parentLin" presStyleCnt="0"/>
      <dgm:spPr/>
    </dgm:pt>
    <dgm:pt modelId="{C4288073-77A8-9548-B0DF-9CA04C1C87E9}" type="pres">
      <dgm:prSet presAssocID="{E023374A-1D2B-E74A-9934-C9F6F6FD45EE}" presName="parentLeftMargin" presStyleLbl="node1" presStyleIdx="0" presStyleCnt="5"/>
      <dgm:spPr/>
    </dgm:pt>
    <dgm:pt modelId="{4C275DA4-B183-6E49-B801-3E7D491662DF}" type="pres">
      <dgm:prSet presAssocID="{E023374A-1D2B-E74A-9934-C9F6F6FD45EE}" presName="parentText" presStyleLbl="node1" presStyleIdx="0" presStyleCnt="5">
        <dgm:presLayoutVars>
          <dgm:chMax val="0"/>
          <dgm:bulletEnabled val="1"/>
        </dgm:presLayoutVars>
      </dgm:prSet>
      <dgm:spPr/>
    </dgm:pt>
    <dgm:pt modelId="{B20C6F8D-D496-B941-82C5-3AEE31B7668B}" type="pres">
      <dgm:prSet presAssocID="{E023374A-1D2B-E74A-9934-C9F6F6FD45EE}" presName="negativeSpace" presStyleCnt="0"/>
      <dgm:spPr/>
    </dgm:pt>
    <dgm:pt modelId="{B37349D3-7105-FC42-93F3-AB51169B1CB3}" type="pres">
      <dgm:prSet presAssocID="{E023374A-1D2B-E74A-9934-C9F6F6FD45EE}" presName="childText" presStyleLbl="conFgAcc1" presStyleIdx="0" presStyleCnt="5">
        <dgm:presLayoutVars>
          <dgm:bulletEnabled val="1"/>
        </dgm:presLayoutVars>
      </dgm:prSet>
      <dgm:spPr/>
    </dgm:pt>
    <dgm:pt modelId="{1D75DDD2-D47C-534E-9E59-02D6B5BBDCD2}" type="pres">
      <dgm:prSet presAssocID="{DCCF63A6-2350-7D48-8AB7-A86A2B4450CB}" presName="spaceBetweenRectangles" presStyleCnt="0"/>
      <dgm:spPr/>
    </dgm:pt>
    <dgm:pt modelId="{C170FBA0-0A15-7744-8DCB-E4D3A41AE23F}" type="pres">
      <dgm:prSet presAssocID="{C86FA347-B6B1-EB42-896D-DDE759C3A103}" presName="parentLin" presStyleCnt="0"/>
      <dgm:spPr/>
    </dgm:pt>
    <dgm:pt modelId="{81BE73B3-64AC-D247-AB61-2ECF95F463A3}" type="pres">
      <dgm:prSet presAssocID="{C86FA347-B6B1-EB42-896D-DDE759C3A103}" presName="parentLeftMargin" presStyleLbl="node1" presStyleIdx="0" presStyleCnt="5"/>
      <dgm:spPr/>
    </dgm:pt>
    <dgm:pt modelId="{D4D64C39-7A4B-5540-B0AC-585B59626336}" type="pres">
      <dgm:prSet presAssocID="{C86FA347-B6B1-EB42-896D-DDE759C3A103}" presName="parentText" presStyleLbl="node1" presStyleIdx="1" presStyleCnt="5">
        <dgm:presLayoutVars>
          <dgm:chMax val="0"/>
          <dgm:bulletEnabled val="1"/>
        </dgm:presLayoutVars>
      </dgm:prSet>
      <dgm:spPr/>
    </dgm:pt>
    <dgm:pt modelId="{58F39F15-DECC-4A44-A19A-3B7738F385D9}" type="pres">
      <dgm:prSet presAssocID="{C86FA347-B6B1-EB42-896D-DDE759C3A103}" presName="negativeSpace" presStyleCnt="0"/>
      <dgm:spPr/>
    </dgm:pt>
    <dgm:pt modelId="{027DD3DD-F1A3-7244-92D7-C7A2FF8949A3}" type="pres">
      <dgm:prSet presAssocID="{C86FA347-B6B1-EB42-896D-DDE759C3A103}" presName="childText" presStyleLbl="conFgAcc1" presStyleIdx="1" presStyleCnt="5">
        <dgm:presLayoutVars>
          <dgm:bulletEnabled val="1"/>
        </dgm:presLayoutVars>
      </dgm:prSet>
      <dgm:spPr/>
    </dgm:pt>
    <dgm:pt modelId="{2E4934AC-E7D5-FC44-A782-11D5D46EBCF9}" type="pres">
      <dgm:prSet presAssocID="{3BBB4630-8142-7646-940D-0A9BD9FAB872}" presName="spaceBetweenRectangles" presStyleCnt="0"/>
      <dgm:spPr/>
    </dgm:pt>
    <dgm:pt modelId="{007C4803-8CCF-A544-97D1-4BB79AD2B7FC}" type="pres">
      <dgm:prSet presAssocID="{2B0BDAE4-F3F6-AB4B-8EA2-411793DC4AEE}" presName="parentLin" presStyleCnt="0"/>
      <dgm:spPr/>
    </dgm:pt>
    <dgm:pt modelId="{4E19B030-26DF-0B47-BD28-6C4CD97A1B13}" type="pres">
      <dgm:prSet presAssocID="{2B0BDAE4-F3F6-AB4B-8EA2-411793DC4AEE}" presName="parentLeftMargin" presStyleLbl="node1" presStyleIdx="1" presStyleCnt="5"/>
      <dgm:spPr/>
    </dgm:pt>
    <dgm:pt modelId="{31DD0575-E38C-A744-A441-4219783D59F9}" type="pres">
      <dgm:prSet presAssocID="{2B0BDAE4-F3F6-AB4B-8EA2-411793DC4AEE}" presName="parentText" presStyleLbl="node1" presStyleIdx="2" presStyleCnt="5">
        <dgm:presLayoutVars>
          <dgm:chMax val="0"/>
          <dgm:bulletEnabled val="1"/>
        </dgm:presLayoutVars>
      </dgm:prSet>
      <dgm:spPr/>
    </dgm:pt>
    <dgm:pt modelId="{9D98BD4D-2D63-9D4B-9A1E-A464BE1862F3}" type="pres">
      <dgm:prSet presAssocID="{2B0BDAE4-F3F6-AB4B-8EA2-411793DC4AEE}" presName="negativeSpace" presStyleCnt="0"/>
      <dgm:spPr/>
    </dgm:pt>
    <dgm:pt modelId="{228C915B-ED94-A54F-B247-428C4D9EAAC9}" type="pres">
      <dgm:prSet presAssocID="{2B0BDAE4-F3F6-AB4B-8EA2-411793DC4AEE}" presName="childText" presStyleLbl="conFgAcc1" presStyleIdx="2" presStyleCnt="5">
        <dgm:presLayoutVars>
          <dgm:bulletEnabled val="1"/>
        </dgm:presLayoutVars>
      </dgm:prSet>
      <dgm:spPr/>
    </dgm:pt>
    <dgm:pt modelId="{5E190D1E-2E60-E347-9BC1-3A3FCCAB3E72}" type="pres">
      <dgm:prSet presAssocID="{2BA60425-99C7-5C47-8086-269B89F401D3}" presName="spaceBetweenRectangles" presStyleCnt="0"/>
      <dgm:spPr/>
    </dgm:pt>
    <dgm:pt modelId="{1E5DB5FD-E6DA-DE49-943C-F3458E7A0BF5}" type="pres">
      <dgm:prSet presAssocID="{8E974B84-1798-454D-B6CE-0DBD5653E43B}" presName="parentLin" presStyleCnt="0"/>
      <dgm:spPr/>
    </dgm:pt>
    <dgm:pt modelId="{6D566B59-C260-6941-9CF4-1830C4D579B7}" type="pres">
      <dgm:prSet presAssocID="{8E974B84-1798-454D-B6CE-0DBD5653E43B}" presName="parentLeftMargin" presStyleLbl="node1" presStyleIdx="2" presStyleCnt="5"/>
      <dgm:spPr/>
    </dgm:pt>
    <dgm:pt modelId="{85D435E5-D88E-874B-B744-46C42C2F00D2}" type="pres">
      <dgm:prSet presAssocID="{8E974B84-1798-454D-B6CE-0DBD5653E43B}" presName="parentText" presStyleLbl="node1" presStyleIdx="3" presStyleCnt="5">
        <dgm:presLayoutVars>
          <dgm:chMax val="0"/>
          <dgm:bulletEnabled val="1"/>
        </dgm:presLayoutVars>
      </dgm:prSet>
      <dgm:spPr/>
    </dgm:pt>
    <dgm:pt modelId="{8D23A21D-13BD-624E-AC15-FD884A083AB3}" type="pres">
      <dgm:prSet presAssocID="{8E974B84-1798-454D-B6CE-0DBD5653E43B}" presName="negativeSpace" presStyleCnt="0"/>
      <dgm:spPr/>
    </dgm:pt>
    <dgm:pt modelId="{E09B06D9-1948-E94F-9AC3-80C17612ADFC}" type="pres">
      <dgm:prSet presAssocID="{8E974B84-1798-454D-B6CE-0DBD5653E43B}" presName="childText" presStyleLbl="conFgAcc1" presStyleIdx="3" presStyleCnt="5">
        <dgm:presLayoutVars>
          <dgm:bulletEnabled val="1"/>
        </dgm:presLayoutVars>
      </dgm:prSet>
      <dgm:spPr/>
    </dgm:pt>
    <dgm:pt modelId="{36467650-862A-3D41-9CF9-908DBBAFCC07}" type="pres">
      <dgm:prSet presAssocID="{C231CFBD-829B-2841-8A28-C83659DF24E6}" presName="spaceBetweenRectangles" presStyleCnt="0"/>
      <dgm:spPr/>
    </dgm:pt>
    <dgm:pt modelId="{7B9C6433-2DCA-FF46-B3A3-A0D47E68EA22}" type="pres">
      <dgm:prSet presAssocID="{A146E01B-8C83-E240-9E84-05FB6798EF1A}" presName="parentLin" presStyleCnt="0"/>
      <dgm:spPr/>
    </dgm:pt>
    <dgm:pt modelId="{D0F3274F-4244-E145-8DC5-BF45E9C1D9F3}" type="pres">
      <dgm:prSet presAssocID="{A146E01B-8C83-E240-9E84-05FB6798EF1A}" presName="parentLeftMargin" presStyleLbl="node1" presStyleIdx="3" presStyleCnt="5"/>
      <dgm:spPr/>
    </dgm:pt>
    <dgm:pt modelId="{86096EC6-5D92-B544-82EA-2D3A54747334}" type="pres">
      <dgm:prSet presAssocID="{A146E01B-8C83-E240-9E84-05FB6798EF1A}" presName="parentText" presStyleLbl="node1" presStyleIdx="4" presStyleCnt="5">
        <dgm:presLayoutVars>
          <dgm:chMax val="0"/>
          <dgm:bulletEnabled val="1"/>
        </dgm:presLayoutVars>
      </dgm:prSet>
      <dgm:spPr/>
    </dgm:pt>
    <dgm:pt modelId="{EF762257-4E8D-AD4D-B74F-514509A8914A}" type="pres">
      <dgm:prSet presAssocID="{A146E01B-8C83-E240-9E84-05FB6798EF1A}" presName="negativeSpace" presStyleCnt="0"/>
      <dgm:spPr/>
    </dgm:pt>
    <dgm:pt modelId="{59150D81-7911-5E45-8812-A35DF12299C7}" type="pres">
      <dgm:prSet presAssocID="{A146E01B-8C83-E240-9E84-05FB6798EF1A}" presName="childText" presStyleLbl="conFgAcc1" presStyleIdx="4" presStyleCnt="5">
        <dgm:presLayoutVars>
          <dgm:bulletEnabled val="1"/>
        </dgm:presLayoutVars>
      </dgm:prSet>
      <dgm:spPr/>
    </dgm:pt>
  </dgm:ptLst>
  <dgm:cxnLst>
    <dgm:cxn modelId="{672AD610-0A9F-1541-8B7A-4B579A3D168D}" srcId="{8C055B86-EE7A-8D4D-9FAC-9724F51E3753}" destId="{2B0BDAE4-F3F6-AB4B-8EA2-411793DC4AEE}" srcOrd="2" destOrd="0" parTransId="{27ADC4D0-FB6A-C44E-A577-FB978C49188C}" sibTransId="{2BA60425-99C7-5C47-8086-269B89F401D3}"/>
    <dgm:cxn modelId="{E2C6AC19-4C60-8548-9172-7BDD41BAAB5C}" type="presOf" srcId="{8E974B84-1798-454D-B6CE-0DBD5653E43B}" destId="{6D566B59-C260-6941-9CF4-1830C4D579B7}" srcOrd="0" destOrd="0" presId="urn:microsoft.com/office/officeart/2005/8/layout/list1"/>
    <dgm:cxn modelId="{78BBE644-1A96-A747-95CF-E7D6D1382C35}" type="presOf" srcId="{612784E4-60CC-EB40-B34F-46438ECED87B}" destId="{027DD3DD-F1A3-7244-92D7-C7A2FF8949A3}" srcOrd="0" destOrd="0" presId="urn:microsoft.com/office/officeart/2005/8/layout/list1"/>
    <dgm:cxn modelId="{3F6BAE4A-3A70-5D46-A830-6F0DBBF6AED1}" type="presOf" srcId="{8E974B84-1798-454D-B6CE-0DBD5653E43B}" destId="{85D435E5-D88E-874B-B744-46C42C2F00D2}" srcOrd="1" destOrd="0" presId="urn:microsoft.com/office/officeart/2005/8/layout/list1"/>
    <dgm:cxn modelId="{6D477D4E-498C-CA49-972E-7E3581BED782}" type="presOf" srcId="{A146E01B-8C83-E240-9E84-05FB6798EF1A}" destId="{D0F3274F-4244-E145-8DC5-BF45E9C1D9F3}" srcOrd="0" destOrd="0" presId="urn:microsoft.com/office/officeart/2005/8/layout/list1"/>
    <dgm:cxn modelId="{A8CE365B-E1BE-2E46-B755-2A26A289C9F2}" srcId="{8C055B86-EE7A-8D4D-9FAC-9724F51E3753}" destId="{E023374A-1D2B-E74A-9934-C9F6F6FD45EE}" srcOrd="0" destOrd="0" parTransId="{F810EA32-5FB4-8F4F-996E-6751350E44E5}" sibTransId="{DCCF63A6-2350-7D48-8AB7-A86A2B4450CB}"/>
    <dgm:cxn modelId="{6A905360-6369-FA46-83AA-6078C27813A2}" type="presOf" srcId="{7C418748-7295-8744-802C-8D9B2C80A42A}" destId="{59150D81-7911-5E45-8812-A35DF12299C7}" srcOrd="0" destOrd="0" presId="urn:microsoft.com/office/officeart/2005/8/layout/list1"/>
    <dgm:cxn modelId="{39985B6F-11EF-C343-9DAD-865E1625894D}" srcId="{A146E01B-8C83-E240-9E84-05FB6798EF1A}" destId="{7C418748-7295-8744-802C-8D9B2C80A42A}" srcOrd="0" destOrd="0" parTransId="{6B62F36D-F415-EC4F-85DB-6D0CD3718070}" sibTransId="{BB4E3B51-FB48-CA40-9E26-65BC01F43C43}"/>
    <dgm:cxn modelId="{C62B8B9A-4FC7-E44E-B8D4-79F5578CB0BE}" srcId="{8C055B86-EE7A-8D4D-9FAC-9724F51E3753}" destId="{C86FA347-B6B1-EB42-896D-DDE759C3A103}" srcOrd="1" destOrd="0" parTransId="{7532E547-025A-7946-AE3F-80B60914314E}" sibTransId="{3BBB4630-8142-7646-940D-0A9BD9FAB872}"/>
    <dgm:cxn modelId="{6424BD9C-7AFC-CD4F-A8DD-930746A323EB}" srcId="{C86FA347-B6B1-EB42-896D-DDE759C3A103}" destId="{612784E4-60CC-EB40-B34F-46438ECED87B}" srcOrd="0" destOrd="0" parTransId="{506EE3FE-EB87-2E4E-B4AC-77672E39A6F2}" sibTransId="{002E3127-6F95-084C-AB9F-7E88960DCD4F}"/>
    <dgm:cxn modelId="{4B2DCB9E-8DB6-3F4F-8422-9D15F623A387}" type="presOf" srcId="{E023374A-1D2B-E74A-9934-C9F6F6FD45EE}" destId="{C4288073-77A8-9548-B0DF-9CA04C1C87E9}" srcOrd="0" destOrd="0" presId="urn:microsoft.com/office/officeart/2005/8/layout/list1"/>
    <dgm:cxn modelId="{69431FA4-EA85-6F4A-BBBD-C46C31B1F6F5}" srcId="{E023374A-1D2B-E74A-9934-C9F6F6FD45EE}" destId="{C6173FD3-5E6D-EA4D-95F9-FC5CA3463AFF}" srcOrd="0" destOrd="0" parTransId="{E8D189C3-EF3D-3A45-ACF1-6540AF8C79BE}" sibTransId="{87DFC10A-8821-974C-B0CE-26ED7981F6C6}"/>
    <dgm:cxn modelId="{DE370EAE-143D-6144-A48F-36A9D96BE602}" srcId="{8C055B86-EE7A-8D4D-9FAC-9724F51E3753}" destId="{8E974B84-1798-454D-B6CE-0DBD5653E43B}" srcOrd="3" destOrd="0" parTransId="{154D0F3B-961A-9C4A-8895-8187FF7533C4}" sibTransId="{C231CFBD-829B-2841-8A28-C83659DF24E6}"/>
    <dgm:cxn modelId="{D65FCBBA-DEEC-0245-8585-C6425D5587C6}" type="presOf" srcId="{C86FA347-B6B1-EB42-896D-DDE759C3A103}" destId="{81BE73B3-64AC-D247-AB61-2ECF95F463A3}" srcOrd="0" destOrd="0" presId="urn:microsoft.com/office/officeart/2005/8/layout/list1"/>
    <dgm:cxn modelId="{AF16C3BB-5C2B-F441-8457-13022D964206}" type="presOf" srcId="{5C8EE2BE-FB39-B344-AA3F-F10DE9DB5F8C}" destId="{228C915B-ED94-A54F-B247-428C4D9EAAC9}" srcOrd="0" destOrd="0" presId="urn:microsoft.com/office/officeart/2005/8/layout/list1"/>
    <dgm:cxn modelId="{76502CBD-02F7-2345-AD63-34E16220FB35}" type="presOf" srcId="{2B0BDAE4-F3F6-AB4B-8EA2-411793DC4AEE}" destId="{4E19B030-26DF-0B47-BD28-6C4CD97A1B13}" srcOrd="0" destOrd="0" presId="urn:microsoft.com/office/officeart/2005/8/layout/list1"/>
    <dgm:cxn modelId="{658BB6C0-31A3-DF4A-A39D-2BBF4C508A45}" type="presOf" srcId="{C6173FD3-5E6D-EA4D-95F9-FC5CA3463AFF}" destId="{B37349D3-7105-FC42-93F3-AB51169B1CB3}" srcOrd="0" destOrd="0" presId="urn:microsoft.com/office/officeart/2005/8/layout/list1"/>
    <dgm:cxn modelId="{32FE80C5-7201-894E-8F02-F0E30104484E}" type="presOf" srcId="{44EB3B06-4593-4148-9D6C-D2AA278BE3B1}" destId="{E09B06D9-1948-E94F-9AC3-80C17612ADFC}" srcOrd="0" destOrd="0" presId="urn:microsoft.com/office/officeart/2005/8/layout/list1"/>
    <dgm:cxn modelId="{C86E44D0-AE6E-1E49-815D-59FA4198BBCD}" srcId="{2B0BDAE4-F3F6-AB4B-8EA2-411793DC4AEE}" destId="{5C8EE2BE-FB39-B344-AA3F-F10DE9DB5F8C}" srcOrd="0" destOrd="0" parTransId="{9E716081-DFBC-724B-B68C-B96752BE1A76}" sibTransId="{94710EBC-4B53-2545-A213-091196B7AAD3}"/>
    <dgm:cxn modelId="{5B81D2DB-89D0-3B4F-8DF1-F75FC1B2579D}" srcId="{8C055B86-EE7A-8D4D-9FAC-9724F51E3753}" destId="{A146E01B-8C83-E240-9E84-05FB6798EF1A}" srcOrd="4" destOrd="0" parTransId="{0806DB24-B5E8-9F41-B519-B5036D719C62}" sibTransId="{9ADE17BC-E899-C045-9A6B-3E0AA17DA5F7}"/>
    <dgm:cxn modelId="{55031FDC-5B41-DC42-B7B2-2F18BDA346F0}" type="presOf" srcId="{E023374A-1D2B-E74A-9934-C9F6F6FD45EE}" destId="{4C275DA4-B183-6E49-B801-3E7D491662DF}" srcOrd="1" destOrd="0" presId="urn:microsoft.com/office/officeart/2005/8/layout/list1"/>
    <dgm:cxn modelId="{6F1352DC-E24C-C949-BD50-C1ADE1A078B8}" type="presOf" srcId="{8C055B86-EE7A-8D4D-9FAC-9724F51E3753}" destId="{C8743C19-D632-EF48-BBFC-51A456DA97D8}" srcOrd="0" destOrd="0" presId="urn:microsoft.com/office/officeart/2005/8/layout/list1"/>
    <dgm:cxn modelId="{57F988DF-140C-7B45-A414-77F30CC6ADB3}" type="presOf" srcId="{A146E01B-8C83-E240-9E84-05FB6798EF1A}" destId="{86096EC6-5D92-B544-82EA-2D3A54747334}" srcOrd="1" destOrd="0" presId="urn:microsoft.com/office/officeart/2005/8/layout/list1"/>
    <dgm:cxn modelId="{AAC8F0EA-FFF3-234C-B18A-D86D58CD70DB}" type="presOf" srcId="{C86FA347-B6B1-EB42-896D-DDE759C3A103}" destId="{D4D64C39-7A4B-5540-B0AC-585B59626336}" srcOrd="1" destOrd="0" presId="urn:microsoft.com/office/officeart/2005/8/layout/list1"/>
    <dgm:cxn modelId="{872F26F8-581A-CB47-BA9E-6FAB9803ECEF}" type="presOf" srcId="{2B0BDAE4-F3F6-AB4B-8EA2-411793DC4AEE}" destId="{31DD0575-E38C-A744-A441-4219783D59F9}" srcOrd="1" destOrd="0" presId="urn:microsoft.com/office/officeart/2005/8/layout/list1"/>
    <dgm:cxn modelId="{5CDA5BFB-32A5-2B40-AD1E-A5E7275C354A}" srcId="{8E974B84-1798-454D-B6CE-0DBD5653E43B}" destId="{44EB3B06-4593-4148-9D6C-D2AA278BE3B1}" srcOrd="0" destOrd="0" parTransId="{23EBCFE5-AA4F-0F49-ABD9-149856B69D33}" sibTransId="{D921A35C-17B2-8A44-A6C2-C23572428AD8}"/>
    <dgm:cxn modelId="{F3BC87A5-1D91-A547-833D-935585736515}" type="presParOf" srcId="{C8743C19-D632-EF48-BBFC-51A456DA97D8}" destId="{2D1B361B-DC52-2841-8257-DAAE907F0645}" srcOrd="0" destOrd="0" presId="urn:microsoft.com/office/officeart/2005/8/layout/list1"/>
    <dgm:cxn modelId="{E0710BA2-3FE2-DF45-A17F-919E23CE9D2C}" type="presParOf" srcId="{2D1B361B-DC52-2841-8257-DAAE907F0645}" destId="{C4288073-77A8-9548-B0DF-9CA04C1C87E9}" srcOrd="0" destOrd="0" presId="urn:microsoft.com/office/officeart/2005/8/layout/list1"/>
    <dgm:cxn modelId="{FED20786-0082-EF40-95D2-9585F8907D55}" type="presParOf" srcId="{2D1B361B-DC52-2841-8257-DAAE907F0645}" destId="{4C275DA4-B183-6E49-B801-3E7D491662DF}" srcOrd="1" destOrd="0" presId="urn:microsoft.com/office/officeart/2005/8/layout/list1"/>
    <dgm:cxn modelId="{9CF4F4D3-8DAF-3445-A7BD-3FFFAF8E1578}" type="presParOf" srcId="{C8743C19-D632-EF48-BBFC-51A456DA97D8}" destId="{B20C6F8D-D496-B941-82C5-3AEE31B7668B}" srcOrd="1" destOrd="0" presId="urn:microsoft.com/office/officeart/2005/8/layout/list1"/>
    <dgm:cxn modelId="{97037795-FBD5-CA44-8368-CDF410AFC5C7}" type="presParOf" srcId="{C8743C19-D632-EF48-BBFC-51A456DA97D8}" destId="{B37349D3-7105-FC42-93F3-AB51169B1CB3}" srcOrd="2" destOrd="0" presId="urn:microsoft.com/office/officeart/2005/8/layout/list1"/>
    <dgm:cxn modelId="{F26CFAA6-B276-E947-8F9C-7297B6668107}" type="presParOf" srcId="{C8743C19-D632-EF48-BBFC-51A456DA97D8}" destId="{1D75DDD2-D47C-534E-9E59-02D6B5BBDCD2}" srcOrd="3" destOrd="0" presId="urn:microsoft.com/office/officeart/2005/8/layout/list1"/>
    <dgm:cxn modelId="{78819E32-B83E-7646-A6FF-A1F5960AC81A}" type="presParOf" srcId="{C8743C19-D632-EF48-BBFC-51A456DA97D8}" destId="{C170FBA0-0A15-7744-8DCB-E4D3A41AE23F}" srcOrd="4" destOrd="0" presId="urn:microsoft.com/office/officeart/2005/8/layout/list1"/>
    <dgm:cxn modelId="{31018E3A-0891-6448-B400-3821A4B70ABF}" type="presParOf" srcId="{C170FBA0-0A15-7744-8DCB-E4D3A41AE23F}" destId="{81BE73B3-64AC-D247-AB61-2ECF95F463A3}" srcOrd="0" destOrd="0" presId="urn:microsoft.com/office/officeart/2005/8/layout/list1"/>
    <dgm:cxn modelId="{B511D0E0-0B04-C743-BEF7-0E51DB35AF42}" type="presParOf" srcId="{C170FBA0-0A15-7744-8DCB-E4D3A41AE23F}" destId="{D4D64C39-7A4B-5540-B0AC-585B59626336}" srcOrd="1" destOrd="0" presId="urn:microsoft.com/office/officeart/2005/8/layout/list1"/>
    <dgm:cxn modelId="{041A0F40-3CB8-D645-89D2-CEF654179D4D}" type="presParOf" srcId="{C8743C19-D632-EF48-BBFC-51A456DA97D8}" destId="{58F39F15-DECC-4A44-A19A-3B7738F385D9}" srcOrd="5" destOrd="0" presId="urn:microsoft.com/office/officeart/2005/8/layout/list1"/>
    <dgm:cxn modelId="{3C1EF062-C6DE-CE4E-862B-B6F8729AA7B0}" type="presParOf" srcId="{C8743C19-D632-EF48-BBFC-51A456DA97D8}" destId="{027DD3DD-F1A3-7244-92D7-C7A2FF8949A3}" srcOrd="6" destOrd="0" presId="urn:microsoft.com/office/officeart/2005/8/layout/list1"/>
    <dgm:cxn modelId="{91ED0376-1478-7F40-BEB7-E2735A04287C}" type="presParOf" srcId="{C8743C19-D632-EF48-BBFC-51A456DA97D8}" destId="{2E4934AC-E7D5-FC44-A782-11D5D46EBCF9}" srcOrd="7" destOrd="0" presId="urn:microsoft.com/office/officeart/2005/8/layout/list1"/>
    <dgm:cxn modelId="{17B511D5-F5A4-7441-AEBE-C3214CDA69F7}" type="presParOf" srcId="{C8743C19-D632-EF48-BBFC-51A456DA97D8}" destId="{007C4803-8CCF-A544-97D1-4BB79AD2B7FC}" srcOrd="8" destOrd="0" presId="urn:microsoft.com/office/officeart/2005/8/layout/list1"/>
    <dgm:cxn modelId="{410022ED-F72B-F248-9D2C-87A31B2F0609}" type="presParOf" srcId="{007C4803-8CCF-A544-97D1-4BB79AD2B7FC}" destId="{4E19B030-26DF-0B47-BD28-6C4CD97A1B13}" srcOrd="0" destOrd="0" presId="urn:microsoft.com/office/officeart/2005/8/layout/list1"/>
    <dgm:cxn modelId="{8C41B37B-BA6C-BB49-93EB-993E519FE60E}" type="presParOf" srcId="{007C4803-8CCF-A544-97D1-4BB79AD2B7FC}" destId="{31DD0575-E38C-A744-A441-4219783D59F9}" srcOrd="1" destOrd="0" presId="urn:microsoft.com/office/officeart/2005/8/layout/list1"/>
    <dgm:cxn modelId="{45CD626D-2280-9642-B6D9-CE3F4C9396FF}" type="presParOf" srcId="{C8743C19-D632-EF48-BBFC-51A456DA97D8}" destId="{9D98BD4D-2D63-9D4B-9A1E-A464BE1862F3}" srcOrd="9" destOrd="0" presId="urn:microsoft.com/office/officeart/2005/8/layout/list1"/>
    <dgm:cxn modelId="{F035CA82-8D33-4B42-8BC0-DC25D269610A}" type="presParOf" srcId="{C8743C19-D632-EF48-BBFC-51A456DA97D8}" destId="{228C915B-ED94-A54F-B247-428C4D9EAAC9}" srcOrd="10" destOrd="0" presId="urn:microsoft.com/office/officeart/2005/8/layout/list1"/>
    <dgm:cxn modelId="{60BB42ED-49C6-3740-AD63-B23FCE1E3DD9}" type="presParOf" srcId="{C8743C19-D632-EF48-BBFC-51A456DA97D8}" destId="{5E190D1E-2E60-E347-9BC1-3A3FCCAB3E72}" srcOrd="11" destOrd="0" presId="urn:microsoft.com/office/officeart/2005/8/layout/list1"/>
    <dgm:cxn modelId="{42C116B2-F0A7-3242-87C3-401E8D92DC76}" type="presParOf" srcId="{C8743C19-D632-EF48-BBFC-51A456DA97D8}" destId="{1E5DB5FD-E6DA-DE49-943C-F3458E7A0BF5}" srcOrd="12" destOrd="0" presId="urn:microsoft.com/office/officeart/2005/8/layout/list1"/>
    <dgm:cxn modelId="{B3D1DE37-6450-2948-A84D-90FF5465D320}" type="presParOf" srcId="{1E5DB5FD-E6DA-DE49-943C-F3458E7A0BF5}" destId="{6D566B59-C260-6941-9CF4-1830C4D579B7}" srcOrd="0" destOrd="0" presId="urn:microsoft.com/office/officeart/2005/8/layout/list1"/>
    <dgm:cxn modelId="{13D0B033-7CBC-6247-8CAC-EF3DA21530BC}" type="presParOf" srcId="{1E5DB5FD-E6DA-DE49-943C-F3458E7A0BF5}" destId="{85D435E5-D88E-874B-B744-46C42C2F00D2}" srcOrd="1" destOrd="0" presId="urn:microsoft.com/office/officeart/2005/8/layout/list1"/>
    <dgm:cxn modelId="{83BD6815-D550-A641-8FF1-4CBFD2FB117E}" type="presParOf" srcId="{C8743C19-D632-EF48-BBFC-51A456DA97D8}" destId="{8D23A21D-13BD-624E-AC15-FD884A083AB3}" srcOrd="13" destOrd="0" presId="urn:microsoft.com/office/officeart/2005/8/layout/list1"/>
    <dgm:cxn modelId="{58C80A2A-70B3-6D43-8EB7-106973F1CE0C}" type="presParOf" srcId="{C8743C19-D632-EF48-BBFC-51A456DA97D8}" destId="{E09B06D9-1948-E94F-9AC3-80C17612ADFC}" srcOrd="14" destOrd="0" presId="urn:microsoft.com/office/officeart/2005/8/layout/list1"/>
    <dgm:cxn modelId="{8AB4743D-DA6D-6D44-AE0E-A842EFBB0F96}" type="presParOf" srcId="{C8743C19-D632-EF48-BBFC-51A456DA97D8}" destId="{36467650-862A-3D41-9CF9-908DBBAFCC07}" srcOrd="15" destOrd="0" presId="urn:microsoft.com/office/officeart/2005/8/layout/list1"/>
    <dgm:cxn modelId="{DF1EB620-D40A-9749-8485-F5AECBC44C91}" type="presParOf" srcId="{C8743C19-D632-EF48-BBFC-51A456DA97D8}" destId="{7B9C6433-2DCA-FF46-B3A3-A0D47E68EA22}" srcOrd="16" destOrd="0" presId="urn:microsoft.com/office/officeart/2005/8/layout/list1"/>
    <dgm:cxn modelId="{C0B4C84F-8C60-504D-8773-A7C1E6BD5016}" type="presParOf" srcId="{7B9C6433-2DCA-FF46-B3A3-A0D47E68EA22}" destId="{D0F3274F-4244-E145-8DC5-BF45E9C1D9F3}" srcOrd="0" destOrd="0" presId="urn:microsoft.com/office/officeart/2005/8/layout/list1"/>
    <dgm:cxn modelId="{691675E8-2C71-D944-9567-23E6D575EEB2}" type="presParOf" srcId="{7B9C6433-2DCA-FF46-B3A3-A0D47E68EA22}" destId="{86096EC6-5D92-B544-82EA-2D3A54747334}" srcOrd="1" destOrd="0" presId="urn:microsoft.com/office/officeart/2005/8/layout/list1"/>
    <dgm:cxn modelId="{F9C7F668-EC38-4549-984C-988331634B46}" type="presParOf" srcId="{C8743C19-D632-EF48-BBFC-51A456DA97D8}" destId="{EF762257-4E8D-AD4D-B74F-514509A8914A}" srcOrd="17" destOrd="0" presId="urn:microsoft.com/office/officeart/2005/8/layout/list1"/>
    <dgm:cxn modelId="{04AB4D10-3B50-CB43-84DE-8269F7418C46}" type="presParOf" srcId="{C8743C19-D632-EF48-BBFC-51A456DA97D8}" destId="{59150D81-7911-5E45-8812-A35DF12299C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C055B86-EE7A-8D4D-9FAC-9724F51E375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E023374A-1D2B-E74A-9934-C9F6F6FD45EE}">
      <dgm:prSet phldrT="[Text]"/>
      <dgm:spPr>
        <a:ln>
          <a:solidFill>
            <a:schemeClr val="bg1"/>
          </a:solidFill>
        </a:ln>
      </dgm:spPr>
      <dgm:t>
        <a:bodyPr/>
        <a:lstStyle/>
        <a:p>
          <a:r>
            <a:rPr lang="en-US">
              <a:solidFill>
                <a:schemeClr val="bg1"/>
              </a:solidFill>
            </a:rPr>
            <a:t>Application</a:t>
          </a:r>
          <a:endParaRPr lang="en-US" dirty="0">
            <a:solidFill>
              <a:schemeClr val="bg1"/>
            </a:solidFill>
          </a:endParaRPr>
        </a:p>
      </dgm:t>
    </dgm:pt>
    <dgm:pt modelId="{F810EA32-5FB4-8F4F-996E-6751350E44E5}" type="parTrans" cxnId="{A8CE365B-E1BE-2E46-B755-2A26A289C9F2}">
      <dgm:prSet/>
      <dgm:spPr/>
      <dgm:t>
        <a:bodyPr/>
        <a:lstStyle/>
        <a:p>
          <a:endParaRPr lang="en-US"/>
        </a:p>
      </dgm:t>
    </dgm:pt>
    <dgm:pt modelId="{DCCF63A6-2350-7D48-8AB7-A86A2B4450CB}" type="sibTrans" cxnId="{A8CE365B-E1BE-2E46-B755-2A26A289C9F2}">
      <dgm:prSet/>
      <dgm:spPr/>
      <dgm:t>
        <a:bodyPr/>
        <a:lstStyle/>
        <a:p>
          <a:endParaRPr lang="en-US"/>
        </a:p>
      </dgm:t>
    </dgm:pt>
    <dgm:pt modelId="{2B0BDAE4-F3F6-AB4B-8EA2-411793DC4AEE}">
      <dgm:prSet phldrT="[Text]"/>
      <dgm:spPr>
        <a:ln>
          <a:solidFill>
            <a:schemeClr val="bg1"/>
          </a:solidFill>
        </a:ln>
      </dgm:spPr>
      <dgm:t>
        <a:bodyPr/>
        <a:lstStyle/>
        <a:p>
          <a:r>
            <a:rPr lang="en-US">
              <a:solidFill>
                <a:schemeClr val="bg1"/>
              </a:solidFill>
            </a:rPr>
            <a:t>Container Runtime</a:t>
          </a:r>
          <a:endParaRPr lang="en-US" dirty="0">
            <a:solidFill>
              <a:schemeClr val="bg1"/>
            </a:solidFill>
          </a:endParaRPr>
        </a:p>
      </dgm:t>
    </dgm:pt>
    <dgm:pt modelId="{27ADC4D0-FB6A-C44E-A577-FB978C49188C}" type="parTrans" cxnId="{672AD610-0A9F-1541-8B7A-4B579A3D168D}">
      <dgm:prSet/>
      <dgm:spPr/>
      <dgm:t>
        <a:bodyPr/>
        <a:lstStyle/>
        <a:p>
          <a:endParaRPr lang="en-US"/>
        </a:p>
      </dgm:t>
    </dgm:pt>
    <dgm:pt modelId="{2BA60425-99C7-5C47-8086-269B89F401D3}" type="sibTrans" cxnId="{672AD610-0A9F-1541-8B7A-4B579A3D168D}">
      <dgm:prSet/>
      <dgm:spPr/>
      <dgm:t>
        <a:bodyPr/>
        <a:lstStyle/>
        <a:p>
          <a:endParaRPr lang="en-US"/>
        </a:p>
      </dgm:t>
    </dgm:pt>
    <dgm:pt modelId="{C6173FD3-5E6D-EA4D-95F9-FC5CA3463AFF}">
      <dgm:prSet phldrT="[Text]"/>
      <dgm:spPr>
        <a:solidFill>
          <a:schemeClr val="accent5">
            <a:alpha val="90000"/>
          </a:schemeClr>
        </a:solidFill>
      </dgm:spPr>
      <dgm:t>
        <a:bodyPr/>
        <a:lstStyle/>
        <a:p>
          <a:r>
            <a:rPr lang="en-US" dirty="0"/>
            <a:t>Provided by the cloud customer. Includes code or binaries; may also include a container image</a:t>
          </a:r>
        </a:p>
      </dgm:t>
    </dgm:pt>
    <dgm:pt modelId="{E8D189C3-EF3D-3A45-ACF1-6540AF8C79BE}" type="parTrans" cxnId="{69431FA4-EA85-6F4A-BBBD-C46C31B1F6F5}">
      <dgm:prSet/>
      <dgm:spPr/>
      <dgm:t>
        <a:bodyPr/>
        <a:lstStyle/>
        <a:p>
          <a:endParaRPr lang="en-US"/>
        </a:p>
      </dgm:t>
    </dgm:pt>
    <dgm:pt modelId="{87DFC10A-8821-974C-B0CE-26ED7981F6C6}" type="sibTrans" cxnId="{69431FA4-EA85-6F4A-BBBD-C46C31B1F6F5}">
      <dgm:prSet/>
      <dgm:spPr/>
      <dgm:t>
        <a:bodyPr/>
        <a:lstStyle/>
        <a:p>
          <a:endParaRPr lang="en-US"/>
        </a:p>
      </dgm:t>
    </dgm:pt>
    <dgm:pt modelId="{5C8EE2BE-FB39-B344-AA3F-F10DE9DB5F8C}">
      <dgm:prSet phldrT="[Text]"/>
      <dgm:spPr>
        <a:solidFill>
          <a:schemeClr val="accent5">
            <a:alpha val="90000"/>
          </a:schemeClr>
        </a:solidFill>
      </dgm:spPr>
      <dgm:t>
        <a:bodyPr/>
        <a:lstStyle/>
        <a:p>
          <a:r>
            <a:rPr lang="en-US" dirty="0"/>
            <a:t>A construct used to provide a consistent deployment environment, isolation, and resource limits</a:t>
          </a:r>
        </a:p>
      </dgm:t>
    </dgm:pt>
    <dgm:pt modelId="{9E716081-DFBC-724B-B68C-B96752BE1A76}" type="parTrans" cxnId="{C86E44D0-AE6E-1E49-815D-59FA4198BBCD}">
      <dgm:prSet/>
      <dgm:spPr/>
      <dgm:t>
        <a:bodyPr/>
        <a:lstStyle/>
        <a:p>
          <a:endParaRPr lang="en-US"/>
        </a:p>
      </dgm:t>
    </dgm:pt>
    <dgm:pt modelId="{94710EBC-4B53-2545-A213-091196B7AAD3}" type="sibTrans" cxnId="{C86E44D0-AE6E-1E49-815D-59FA4198BBCD}">
      <dgm:prSet/>
      <dgm:spPr/>
      <dgm:t>
        <a:bodyPr/>
        <a:lstStyle/>
        <a:p>
          <a:endParaRPr lang="en-US"/>
        </a:p>
      </dgm:t>
    </dgm:pt>
    <dgm:pt modelId="{44EB3B06-4593-4148-9D6C-D2AA278BE3B1}">
      <dgm:prSet phldrT="[Text]"/>
      <dgm:spPr>
        <a:solidFill>
          <a:schemeClr val="accent2">
            <a:alpha val="90000"/>
          </a:schemeClr>
        </a:solidFill>
      </dgm:spPr>
      <dgm:t>
        <a:bodyPr/>
        <a:lstStyle/>
        <a:p>
          <a:r>
            <a:rPr lang="en-US" dirty="0"/>
            <a:t>The operating system running on a host used to deploy containers</a:t>
          </a:r>
        </a:p>
      </dgm:t>
    </dgm:pt>
    <dgm:pt modelId="{23EBCFE5-AA4F-0F49-ABD9-149856B69D33}" type="parTrans" cxnId="{5CDA5BFB-32A5-2B40-AD1E-A5E7275C354A}">
      <dgm:prSet/>
      <dgm:spPr/>
      <dgm:t>
        <a:bodyPr/>
        <a:lstStyle/>
        <a:p>
          <a:endParaRPr lang="en-US"/>
        </a:p>
      </dgm:t>
    </dgm:pt>
    <dgm:pt modelId="{D921A35C-17B2-8A44-A6C2-C23572428AD8}" type="sibTrans" cxnId="{5CDA5BFB-32A5-2B40-AD1E-A5E7275C354A}">
      <dgm:prSet/>
      <dgm:spPr/>
      <dgm:t>
        <a:bodyPr/>
        <a:lstStyle/>
        <a:p>
          <a:endParaRPr lang="en-US"/>
        </a:p>
      </dgm:t>
    </dgm:pt>
    <dgm:pt modelId="{C86FA347-B6B1-EB42-896D-DDE759C3A103}">
      <dgm:prSet phldrT="[Text]"/>
      <dgm:spPr>
        <a:ln>
          <a:solidFill>
            <a:schemeClr val="bg1"/>
          </a:solidFill>
        </a:ln>
      </dgm:spPr>
      <dgm:t>
        <a:bodyPr/>
        <a:lstStyle/>
        <a:p>
          <a:r>
            <a:rPr lang="en-US">
              <a:solidFill>
                <a:schemeClr val="bg1"/>
              </a:solidFill>
            </a:rPr>
            <a:t>Framework</a:t>
          </a:r>
          <a:endParaRPr lang="en-US" dirty="0">
            <a:solidFill>
              <a:schemeClr val="bg1"/>
            </a:solidFill>
          </a:endParaRPr>
        </a:p>
      </dgm:t>
    </dgm:pt>
    <dgm:pt modelId="{7532E547-025A-7946-AE3F-80B60914314E}" type="parTrans" cxnId="{C62B8B9A-4FC7-E44E-B8D4-79F5578CB0BE}">
      <dgm:prSet/>
      <dgm:spPr/>
      <dgm:t>
        <a:bodyPr/>
        <a:lstStyle/>
        <a:p>
          <a:endParaRPr lang="en-US"/>
        </a:p>
      </dgm:t>
    </dgm:pt>
    <dgm:pt modelId="{3BBB4630-8142-7646-940D-0A9BD9FAB872}" type="sibTrans" cxnId="{C62B8B9A-4FC7-E44E-B8D4-79F5578CB0BE}">
      <dgm:prSet/>
      <dgm:spPr/>
      <dgm:t>
        <a:bodyPr/>
        <a:lstStyle/>
        <a:p>
          <a:endParaRPr lang="en-US"/>
        </a:p>
      </dgm:t>
    </dgm:pt>
    <dgm:pt modelId="{612784E4-60CC-EB40-B34F-46438ECED87B}">
      <dgm:prSet phldrT="[Text]"/>
      <dgm:spPr>
        <a:solidFill>
          <a:schemeClr val="accent5">
            <a:alpha val="90000"/>
          </a:schemeClr>
        </a:solidFill>
      </dgm:spPr>
      <dgm:t>
        <a:bodyPr/>
        <a:lstStyle/>
        <a:p>
          <a:r>
            <a:rPr lang="en-US"/>
            <a:t>Controls execution details of how the application is run</a:t>
          </a:r>
          <a:endParaRPr lang="en-US" dirty="0"/>
        </a:p>
      </dgm:t>
    </dgm:pt>
    <dgm:pt modelId="{506EE3FE-EB87-2E4E-B4AC-77672E39A6F2}" type="parTrans" cxnId="{6424BD9C-7AFC-CD4F-A8DD-930746A323EB}">
      <dgm:prSet/>
      <dgm:spPr/>
      <dgm:t>
        <a:bodyPr/>
        <a:lstStyle/>
        <a:p>
          <a:endParaRPr lang="en-US"/>
        </a:p>
      </dgm:t>
    </dgm:pt>
    <dgm:pt modelId="{002E3127-6F95-084C-AB9F-7E88960DCD4F}" type="sibTrans" cxnId="{6424BD9C-7AFC-CD4F-A8DD-930746A323EB}">
      <dgm:prSet/>
      <dgm:spPr/>
      <dgm:t>
        <a:bodyPr/>
        <a:lstStyle/>
        <a:p>
          <a:endParaRPr lang="en-US"/>
        </a:p>
      </dgm:t>
    </dgm:pt>
    <dgm:pt modelId="{8E974B84-1798-454D-B6CE-0DBD5653E43B}">
      <dgm:prSet phldrT="[Text]"/>
      <dgm:spPr>
        <a:solidFill>
          <a:srgbClr val="BFB07D"/>
        </a:solidFill>
        <a:ln>
          <a:solidFill>
            <a:schemeClr val="bg1"/>
          </a:solidFill>
        </a:ln>
      </dgm:spPr>
      <dgm:t>
        <a:bodyPr/>
        <a:lstStyle/>
        <a:p>
          <a:r>
            <a:rPr lang="en-US" dirty="0">
              <a:solidFill>
                <a:schemeClr val="bg1"/>
              </a:solidFill>
            </a:rPr>
            <a:t>Operating System</a:t>
          </a:r>
        </a:p>
      </dgm:t>
    </dgm:pt>
    <dgm:pt modelId="{154D0F3B-961A-9C4A-8895-8187FF7533C4}" type="parTrans" cxnId="{DE370EAE-143D-6144-A48F-36A9D96BE602}">
      <dgm:prSet/>
      <dgm:spPr/>
      <dgm:t>
        <a:bodyPr/>
        <a:lstStyle/>
        <a:p>
          <a:endParaRPr lang="en-US"/>
        </a:p>
      </dgm:t>
    </dgm:pt>
    <dgm:pt modelId="{C231CFBD-829B-2841-8A28-C83659DF24E6}" type="sibTrans" cxnId="{DE370EAE-143D-6144-A48F-36A9D96BE602}">
      <dgm:prSet/>
      <dgm:spPr/>
      <dgm:t>
        <a:bodyPr/>
        <a:lstStyle/>
        <a:p>
          <a:endParaRPr lang="en-US"/>
        </a:p>
      </dgm:t>
    </dgm:pt>
    <dgm:pt modelId="{A146E01B-8C83-E240-9E84-05FB6798EF1A}">
      <dgm:prSet phldrT="[Text]"/>
      <dgm:spPr>
        <a:ln>
          <a:solidFill>
            <a:schemeClr val="bg1"/>
          </a:solidFill>
        </a:ln>
      </dgm:spPr>
      <dgm:t>
        <a:bodyPr/>
        <a:lstStyle/>
        <a:p>
          <a:r>
            <a:rPr lang="en-US">
              <a:solidFill>
                <a:schemeClr val="bg1"/>
              </a:solidFill>
            </a:rPr>
            <a:t>Hardware</a:t>
          </a:r>
          <a:endParaRPr lang="en-US" dirty="0">
            <a:solidFill>
              <a:schemeClr val="bg1"/>
            </a:solidFill>
          </a:endParaRPr>
        </a:p>
      </dgm:t>
    </dgm:pt>
    <dgm:pt modelId="{0806DB24-B5E8-9F41-B519-B5036D719C62}" type="parTrans" cxnId="{5B81D2DB-89D0-3B4F-8DF1-F75FC1B2579D}">
      <dgm:prSet/>
      <dgm:spPr/>
      <dgm:t>
        <a:bodyPr/>
        <a:lstStyle/>
        <a:p>
          <a:endParaRPr lang="en-US"/>
        </a:p>
      </dgm:t>
    </dgm:pt>
    <dgm:pt modelId="{9ADE17BC-E899-C045-9A6B-3E0AA17DA5F7}" type="sibTrans" cxnId="{5B81D2DB-89D0-3B4F-8DF1-F75FC1B2579D}">
      <dgm:prSet/>
      <dgm:spPr/>
      <dgm:t>
        <a:bodyPr/>
        <a:lstStyle/>
        <a:p>
          <a:endParaRPr lang="en-US"/>
        </a:p>
      </dgm:t>
    </dgm:pt>
    <dgm:pt modelId="{7C418748-7295-8744-802C-8D9B2C80A42A}">
      <dgm:prSet phldrT="[Text]"/>
      <dgm:spPr>
        <a:solidFill>
          <a:schemeClr val="accent5">
            <a:alpha val="90000"/>
          </a:schemeClr>
        </a:solidFill>
      </dgm:spPr>
      <dgm:t>
        <a:bodyPr/>
        <a:lstStyle/>
        <a:p>
          <a:r>
            <a:rPr lang="en-US"/>
            <a:t>The physical resources available</a:t>
          </a:r>
          <a:endParaRPr lang="en-US" dirty="0"/>
        </a:p>
      </dgm:t>
    </dgm:pt>
    <dgm:pt modelId="{6B62F36D-F415-EC4F-85DB-6D0CD3718070}" type="parTrans" cxnId="{39985B6F-11EF-C343-9DAD-865E1625894D}">
      <dgm:prSet/>
      <dgm:spPr/>
      <dgm:t>
        <a:bodyPr/>
        <a:lstStyle/>
        <a:p>
          <a:endParaRPr lang="en-US"/>
        </a:p>
      </dgm:t>
    </dgm:pt>
    <dgm:pt modelId="{BB4E3B51-FB48-CA40-9E26-65BC01F43C43}" type="sibTrans" cxnId="{39985B6F-11EF-C343-9DAD-865E1625894D}">
      <dgm:prSet/>
      <dgm:spPr/>
      <dgm:t>
        <a:bodyPr/>
        <a:lstStyle/>
        <a:p>
          <a:endParaRPr lang="en-US"/>
        </a:p>
      </dgm:t>
    </dgm:pt>
    <dgm:pt modelId="{C8743C19-D632-EF48-BBFC-51A456DA97D8}" type="pres">
      <dgm:prSet presAssocID="{8C055B86-EE7A-8D4D-9FAC-9724F51E3753}" presName="linear" presStyleCnt="0">
        <dgm:presLayoutVars>
          <dgm:dir/>
          <dgm:animLvl val="lvl"/>
          <dgm:resizeHandles val="exact"/>
        </dgm:presLayoutVars>
      </dgm:prSet>
      <dgm:spPr/>
    </dgm:pt>
    <dgm:pt modelId="{2D1B361B-DC52-2841-8257-DAAE907F0645}" type="pres">
      <dgm:prSet presAssocID="{E023374A-1D2B-E74A-9934-C9F6F6FD45EE}" presName="parentLin" presStyleCnt="0"/>
      <dgm:spPr/>
    </dgm:pt>
    <dgm:pt modelId="{C4288073-77A8-9548-B0DF-9CA04C1C87E9}" type="pres">
      <dgm:prSet presAssocID="{E023374A-1D2B-E74A-9934-C9F6F6FD45EE}" presName="parentLeftMargin" presStyleLbl="node1" presStyleIdx="0" presStyleCnt="5"/>
      <dgm:spPr/>
    </dgm:pt>
    <dgm:pt modelId="{4C275DA4-B183-6E49-B801-3E7D491662DF}" type="pres">
      <dgm:prSet presAssocID="{E023374A-1D2B-E74A-9934-C9F6F6FD45EE}" presName="parentText" presStyleLbl="node1" presStyleIdx="0" presStyleCnt="5">
        <dgm:presLayoutVars>
          <dgm:chMax val="0"/>
          <dgm:bulletEnabled val="1"/>
        </dgm:presLayoutVars>
      </dgm:prSet>
      <dgm:spPr/>
    </dgm:pt>
    <dgm:pt modelId="{B20C6F8D-D496-B941-82C5-3AEE31B7668B}" type="pres">
      <dgm:prSet presAssocID="{E023374A-1D2B-E74A-9934-C9F6F6FD45EE}" presName="negativeSpace" presStyleCnt="0"/>
      <dgm:spPr/>
    </dgm:pt>
    <dgm:pt modelId="{B37349D3-7105-FC42-93F3-AB51169B1CB3}" type="pres">
      <dgm:prSet presAssocID="{E023374A-1D2B-E74A-9934-C9F6F6FD45EE}" presName="childText" presStyleLbl="conFgAcc1" presStyleIdx="0" presStyleCnt="5">
        <dgm:presLayoutVars>
          <dgm:bulletEnabled val="1"/>
        </dgm:presLayoutVars>
      </dgm:prSet>
      <dgm:spPr/>
    </dgm:pt>
    <dgm:pt modelId="{1D75DDD2-D47C-534E-9E59-02D6B5BBDCD2}" type="pres">
      <dgm:prSet presAssocID="{DCCF63A6-2350-7D48-8AB7-A86A2B4450CB}" presName="spaceBetweenRectangles" presStyleCnt="0"/>
      <dgm:spPr/>
    </dgm:pt>
    <dgm:pt modelId="{C170FBA0-0A15-7744-8DCB-E4D3A41AE23F}" type="pres">
      <dgm:prSet presAssocID="{C86FA347-B6B1-EB42-896D-DDE759C3A103}" presName="parentLin" presStyleCnt="0"/>
      <dgm:spPr/>
    </dgm:pt>
    <dgm:pt modelId="{81BE73B3-64AC-D247-AB61-2ECF95F463A3}" type="pres">
      <dgm:prSet presAssocID="{C86FA347-B6B1-EB42-896D-DDE759C3A103}" presName="parentLeftMargin" presStyleLbl="node1" presStyleIdx="0" presStyleCnt="5"/>
      <dgm:spPr/>
    </dgm:pt>
    <dgm:pt modelId="{D4D64C39-7A4B-5540-B0AC-585B59626336}" type="pres">
      <dgm:prSet presAssocID="{C86FA347-B6B1-EB42-896D-DDE759C3A103}" presName="parentText" presStyleLbl="node1" presStyleIdx="1" presStyleCnt="5">
        <dgm:presLayoutVars>
          <dgm:chMax val="0"/>
          <dgm:bulletEnabled val="1"/>
        </dgm:presLayoutVars>
      </dgm:prSet>
      <dgm:spPr/>
    </dgm:pt>
    <dgm:pt modelId="{58F39F15-DECC-4A44-A19A-3B7738F385D9}" type="pres">
      <dgm:prSet presAssocID="{C86FA347-B6B1-EB42-896D-DDE759C3A103}" presName="negativeSpace" presStyleCnt="0"/>
      <dgm:spPr/>
    </dgm:pt>
    <dgm:pt modelId="{027DD3DD-F1A3-7244-92D7-C7A2FF8949A3}" type="pres">
      <dgm:prSet presAssocID="{C86FA347-B6B1-EB42-896D-DDE759C3A103}" presName="childText" presStyleLbl="conFgAcc1" presStyleIdx="1" presStyleCnt="5">
        <dgm:presLayoutVars>
          <dgm:bulletEnabled val="1"/>
        </dgm:presLayoutVars>
      </dgm:prSet>
      <dgm:spPr/>
    </dgm:pt>
    <dgm:pt modelId="{2E4934AC-E7D5-FC44-A782-11D5D46EBCF9}" type="pres">
      <dgm:prSet presAssocID="{3BBB4630-8142-7646-940D-0A9BD9FAB872}" presName="spaceBetweenRectangles" presStyleCnt="0"/>
      <dgm:spPr/>
    </dgm:pt>
    <dgm:pt modelId="{007C4803-8CCF-A544-97D1-4BB79AD2B7FC}" type="pres">
      <dgm:prSet presAssocID="{2B0BDAE4-F3F6-AB4B-8EA2-411793DC4AEE}" presName="parentLin" presStyleCnt="0"/>
      <dgm:spPr/>
    </dgm:pt>
    <dgm:pt modelId="{4E19B030-26DF-0B47-BD28-6C4CD97A1B13}" type="pres">
      <dgm:prSet presAssocID="{2B0BDAE4-F3F6-AB4B-8EA2-411793DC4AEE}" presName="parentLeftMargin" presStyleLbl="node1" presStyleIdx="1" presStyleCnt="5"/>
      <dgm:spPr/>
    </dgm:pt>
    <dgm:pt modelId="{31DD0575-E38C-A744-A441-4219783D59F9}" type="pres">
      <dgm:prSet presAssocID="{2B0BDAE4-F3F6-AB4B-8EA2-411793DC4AEE}" presName="parentText" presStyleLbl="node1" presStyleIdx="2" presStyleCnt="5">
        <dgm:presLayoutVars>
          <dgm:chMax val="0"/>
          <dgm:bulletEnabled val="1"/>
        </dgm:presLayoutVars>
      </dgm:prSet>
      <dgm:spPr/>
    </dgm:pt>
    <dgm:pt modelId="{9D98BD4D-2D63-9D4B-9A1E-A464BE1862F3}" type="pres">
      <dgm:prSet presAssocID="{2B0BDAE4-F3F6-AB4B-8EA2-411793DC4AEE}" presName="negativeSpace" presStyleCnt="0"/>
      <dgm:spPr/>
    </dgm:pt>
    <dgm:pt modelId="{228C915B-ED94-A54F-B247-428C4D9EAAC9}" type="pres">
      <dgm:prSet presAssocID="{2B0BDAE4-F3F6-AB4B-8EA2-411793DC4AEE}" presName="childText" presStyleLbl="conFgAcc1" presStyleIdx="2" presStyleCnt="5">
        <dgm:presLayoutVars>
          <dgm:bulletEnabled val="1"/>
        </dgm:presLayoutVars>
      </dgm:prSet>
      <dgm:spPr/>
    </dgm:pt>
    <dgm:pt modelId="{5E190D1E-2E60-E347-9BC1-3A3FCCAB3E72}" type="pres">
      <dgm:prSet presAssocID="{2BA60425-99C7-5C47-8086-269B89F401D3}" presName="spaceBetweenRectangles" presStyleCnt="0"/>
      <dgm:spPr/>
    </dgm:pt>
    <dgm:pt modelId="{1E5DB5FD-E6DA-DE49-943C-F3458E7A0BF5}" type="pres">
      <dgm:prSet presAssocID="{8E974B84-1798-454D-B6CE-0DBD5653E43B}" presName="parentLin" presStyleCnt="0"/>
      <dgm:spPr/>
    </dgm:pt>
    <dgm:pt modelId="{6D566B59-C260-6941-9CF4-1830C4D579B7}" type="pres">
      <dgm:prSet presAssocID="{8E974B84-1798-454D-B6CE-0DBD5653E43B}" presName="parentLeftMargin" presStyleLbl="node1" presStyleIdx="2" presStyleCnt="5"/>
      <dgm:spPr/>
    </dgm:pt>
    <dgm:pt modelId="{85D435E5-D88E-874B-B744-46C42C2F00D2}" type="pres">
      <dgm:prSet presAssocID="{8E974B84-1798-454D-B6CE-0DBD5653E43B}" presName="parentText" presStyleLbl="node1" presStyleIdx="3" presStyleCnt="5">
        <dgm:presLayoutVars>
          <dgm:chMax val="0"/>
          <dgm:bulletEnabled val="1"/>
        </dgm:presLayoutVars>
      </dgm:prSet>
      <dgm:spPr/>
    </dgm:pt>
    <dgm:pt modelId="{8D23A21D-13BD-624E-AC15-FD884A083AB3}" type="pres">
      <dgm:prSet presAssocID="{8E974B84-1798-454D-B6CE-0DBD5653E43B}" presName="negativeSpace" presStyleCnt="0"/>
      <dgm:spPr/>
    </dgm:pt>
    <dgm:pt modelId="{E09B06D9-1948-E94F-9AC3-80C17612ADFC}" type="pres">
      <dgm:prSet presAssocID="{8E974B84-1798-454D-B6CE-0DBD5653E43B}" presName="childText" presStyleLbl="conFgAcc1" presStyleIdx="3" presStyleCnt="5">
        <dgm:presLayoutVars>
          <dgm:bulletEnabled val="1"/>
        </dgm:presLayoutVars>
      </dgm:prSet>
      <dgm:spPr/>
    </dgm:pt>
    <dgm:pt modelId="{36467650-862A-3D41-9CF9-908DBBAFCC07}" type="pres">
      <dgm:prSet presAssocID="{C231CFBD-829B-2841-8A28-C83659DF24E6}" presName="spaceBetweenRectangles" presStyleCnt="0"/>
      <dgm:spPr/>
    </dgm:pt>
    <dgm:pt modelId="{7B9C6433-2DCA-FF46-B3A3-A0D47E68EA22}" type="pres">
      <dgm:prSet presAssocID="{A146E01B-8C83-E240-9E84-05FB6798EF1A}" presName="parentLin" presStyleCnt="0"/>
      <dgm:spPr/>
    </dgm:pt>
    <dgm:pt modelId="{D0F3274F-4244-E145-8DC5-BF45E9C1D9F3}" type="pres">
      <dgm:prSet presAssocID="{A146E01B-8C83-E240-9E84-05FB6798EF1A}" presName="parentLeftMargin" presStyleLbl="node1" presStyleIdx="3" presStyleCnt="5"/>
      <dgm:spPr/>
    </dgm:pt>
    <dgm:pt modelId="{86096EC6-5D92-B544-82EA-2D3A54747334}" type="pres">
      <dgm:prSet presAssocID="{A146E01B-8C83-E240-9E84-05FB6798EF1A}" presName="parentText" presStyleLbl="node1" presStyleIdx="4" presStyleCnt="5">
        <dgm:presLayoutVars>
          <dgm:chMax val="0"/>
          <dgm:bulletEnabled val="1"/>
        </dgm:presLayoutVars>
      </dgm:prSet>
      <dgm:spPr/>
    </dgm:pt>
    <dgm:pt modelId="{EF762257-4E8D-AD4D-B74F-514509A8914A}" type="pres">
      <dgm:prSet presAssocID="{A146E01B-8C83-E240-9E84-05FB6798EF1A}" presName="negativeSpace" presStyleCnt="0"/>
      <dgm:spPr/>
    </dgm:pt>
    <dgm:pt modelId="{59150D81-7911-5E45-8812-A35DF12299C7}" type="pres">
      <dgm:prSet presAssocID="{A146E01B-8C83-E240-9E84-05FB6798EF1A}" presName="childText" presStyleLbl="conFgAcc1" presStyleIdx="4" presStyleCnt="5">
        <dgm:presLayoutVars>
          <dgm:bulletEnabled val="1"/>
        </dgm:presLayoutVars>
      </dgm:prSet>
      <dgm:spPr/>
    </dgm:pt>
  </dgm:ptLst>
  <dgm:cxnLst>
    <dgm:cxn modelId="{672AD610-0A9F-1541-8B7A-4B579A3D168D}" srcId="{8C055B86-EE7A-8D4D-9FAC-9724F51E3753}" destId="{2B0BDAE4-F3F6-AB4B-8EA2-411793DC4AEE}" srcOrd="2" destOrd="0" parTransId="{27ADC4D0-FB6A-C44E-A577-FB978C49188C}" sibTransId="{2BA60425-99C7-5C47-8086-269B89F401D3}"/>
    <dgm:cxn modelId="{E2C6AC19-4C60-8548-9172-7BDD41BAAB5C}" type="presOf" srcId="{8E974B84-1798-454D-B6CE-0DBD5653E43B}" destId="{6D566B59-C260-6941-9CF4-1830C4D579B7}" srcOrd="0" destOrd="0" presId="urn:microsoft.com/office/officeart/2005/8/layout/list1"/>
    <dgm:cxn modelId="{78BBE644-1A96-A747-95CF-E7D6D1382C35}" type="presOf" srcId="{612784E4-60CC-EB40-B34F-46438ECED87B}" destId="{027DD3DD-F1A3-7244-92D7-C7A2FF8949A3}" srcOrd="0" destOrd="0" presId="urn:microsoft.com/office/officeart/2005/8/layout/list1"/>
    <dgm:cxn modelId="{3F6BAE4A-3A70-5D46-A830-6F0DBBF6AED1}" type="presOf" srcId="{8E974B84-1798-454D-B6CE-0DBD5653E43B}" destId="{85D435E5-D88E-874B-B744-46C42C2F00D2}" srcOrd="1" destOrd="0" presId="urn:microsoft.com/office/officeart/2005/8/layout/list1"/>
    <dgm:cxn modelId="{6D477D4E-498C-CA49-972E-7E3581BED782}" type="presOf" srcId="{A146E01B-8C83-E240-9E84-05FB6798EF1A}" destId="{D0F3274F-4244-E145-8DC5-BF45E9C1D9F3}" srcOrd="0" destOrd="0" presId="urn:microsoft.com/office/officeart/2005/8/layout/list1"/>
    <dgm:cxn modelId="{A8CE365B-E1BE-2E46-B755-2A26A289C9F2}" srcId="{8C055B86-EE7A-8D4D-9FAC-9724F51E3753}" destId="{E023374A-1D2B-E74A-9934-C9F6F6FD45EE}" srcOrd="0" destOrd="0" parTransId="{F810EA32-5FB4-8F4F-996E-6751350E44E5}" sibTransId="{DCCF63A6-2350-7D48-8AB7-A86A2B4450CB}"/>
    <dgm:cxn modelId="{6A905360-6369-FA46-83AA-6078C27813A2}" type="presOf" srcId="{7C418748-7295-8744-802C-8D9B2C80A42A}" destId="{59150D81-7911-5E45-8812-A35DF12299C7}" srcOrd="0" destOrd="0" presId="urn:microsoft.com/office/officeart/2005/8/layout/list1"/>
    <dgm:cxn modelId="{39985B6F-11EF-C343-9DAD-865E1625894D}" srcId="{A146E01B-8C83-E240-9E84-05FB6798EF1A}" destId="{7C418748-7295-8744-802C-8D9B2C80A42A}" srcOrd="0" destOrd="0" parTransId="{6B62F36D-F415-EC4F-85DB-6D0CD3718070}" sibTransId="{BB4E3B51-FB48-CA40-9E26-65BC01F43C43}"/>
    <dgm:cxn modelId="{C62B8B9A-4FC7-E44E-B8D4-79F5578CB0BE}" srcId="{8C055B86-EE7A-8D4D-9FAC-9724F51E3753}" destId="{C86FA347-B6B1-EB42-896D-DDE759C3A103}" srcOrd="1" destOrd="0" parTransId="{7532E547-025A-7946-AE3F-80B60914314E}" sibTransId="{3BBB4630-8142-7646-940D-0A9BD9FAB872}"/>
    <dgm:cxn modelId="{6424BD9C-7AFC-CD4F-A8DD-930746A323EB}" srcId="{C86FA347-B6B1-EB42-896D-DDE759C3A103}" destId="{612784E4-60CC-EB40-B34F-46438ECED87B}" srcOrd="0" destOrd="0" parTransId="{506EE3FE-EB87-2E4E-B4AC-77672E39A6F2}" sibTransId="{002E3127-6F95-084C-AB9F-7E88960DCD4F}"/>
    <dgm:cxn modelId="{4B2DCB9E-8DB6-3F4F-8422-9D15F623A387}" type="presOf" srcId="{E023374A-1D2B-E74A-9934-C9F6F6FD45EE}" destId="{C4288073-77A8-9548-B0DF-9CA04C1C87E9}" srcOrd="0" destOrd="0" presId="urn:microsoft.com/office/officeart/2005/8/layout/list1"/>
    <dgm:cxn modelId="{69431FA4-EA85-6F4A-BBBD-C46C31B1F6F5}" srcId="{E023374A-1D2B-E74A-9934-C9F6F6FD45EE}" destId="{C6173FD3-5E6D-EA4D-95F9-FC5CA3463AFF}" srcOrd="0" destOrd="0" parTransId="{E8D189C3-EF3D-3A45-ACF1-6540AF8C79BE}" sibTransId="{87DFC10A-8821-974C-B0CE-26ED7981F6C6}"/>
    <dgm:cxn modelId="{DE370EAE-143D-6144-A48F-36A9D96BE602}" srcId="{8C055B86-EE7A-8D4D-9FAC-9724F51E3753}" destId="{8E974B84-1798-454D-B6CE-0DBD5653E43B}" srcOrd="3" destOrd="0" parTransId="{154D0F3B-961A-9C4A-8895-8187FF7533C4}" sibTransId="{C231CFBD-829B-2841-8A28-C83659DF24E6}"/>
    <dgm:cxn modelId="{D65FCBBA-DEEC-0245-8585-C6425D5587C6}" type="presOf" srcId="{C86FA347-B6B1-EB42-896D-DDE759C3A103}" destId="{81BE73B3-64AC-D247-AB61-2ECF95F463A3}" srcOrd="0" destOrd="0" presId="urn:microsoft.com/office/officeart/2005/8/layout/list1"/>
    <dgm:cxn modelId="{AF16C3BB-5C2B-F441-8457-13022D964206}" type="presOf" srcId="{5C8EE2BE-FB39-B344-AA3F-F10DE9DB5F8C}" destId="{228C915B-ED94-A54F-B247-428C4D9EAAC9}" srcOrd="0" destOrd="0" presId="urn:microsoft.com/office/officeart/2005/8/layout/list1"/>
    <dgm:cxn modelId="{76502CBD-02F7-2345-AD63-34E16220FB35}" type="presOf" srcId="{2B0BDAE4-F3F6-AB4B-8EA2-411793DC4AEE}" destId="{4E19B030-26DF-0B47-BD28-6C4CD97A1B13}" srcOrd="0" destOrd="0" presId="urn:microsoft.com/office/officeart/2005/8/layout/list1"/>
    <dgm:cxn modelId="{658BB6C0-31A3-DF4A-A39D-2BBF4C508A45}" type="presOf" srcId="{C6173FD3-5E6D-EA4D-95F9-FC5CA3463AFF}" destId="{B37349D3-7105-FC42-93F3-AB51169B1CB3}" srcOrd="0" destOrd="0" presId="urn:microsoft.com/office/officeart/2005/8/layout/list1"/>
    <dgm:cxn modelId="{32FE80C5-7201-894E-8F02-F0E30104484E}" type="presOf" srcId="{44EB3B06-4593-4148-9D6C-D2AA278BE3B1}" destId="{E09B06D9-1948-E94F-9AC3-80C17612ADFC}" srcOrd="0" destOrd="0" presId="urn:microsoft.com/office/officeart/2005/8/layout/list1"/>
    <dgm:cxn modelId="{C86E44D0-AE6E-1E49-815D-59FA4198BBCD}" srcId="{2B0BDAE4-F3F6-AB4B-8EA2-411793DC4AEE}" destId="{5C8EE2BE-FB39-B344-AA3F-F10DE9DB5F8C}" srcOrd="0" destOrd="0" parTransId="{9E716081-DFBC-724B-B68C-B96752BE1A76}" sibTransId="{94710EBC-4B53-2545-A213-091196B7AAD3}"/>
    <dgm:cxn modelId="{5B81D2DB-89D0-3B4F-8DF1-F75FC1B2579D}" srcId="{8C055B86-EE7A-8D4D-9FAC-9724F51E3753}" destId="{A146E01B-8C83-E240-9E84-05FB6798EF1A}" srcOrd="4" destOrd="0" parTransId="{0806DB24-B5E8-9F41-B519-B5036D719C62}" sibTransId="{9ADE17BC-E899-C045-9A6B-3E0AA17DA5F7}"/>
    <dgm:cxn modelId="{55031FDC-5B41-DC42-B7B2-2F18BDA346F0}" type="presOf" srcId="{E023374A-1D2B-E74A-9934-C9F6F6FD45EE}" destId="{4C275DA4-B183-6E49-B801-3E7D491662DF}" srcOrd="1" destOrd="0" presId="urn:microsoft.com/office/officeart/2005/8/layout/list1"/>
    <dgm:cxn modelId="{6F1352DC-E24C-C949-BD50-C1ADE1A078B8}" type="presOf" srcId="{8C055B86-EE7A-8D4D-9FAC-9724F51E3753}" destId="{C8743C19-D632-EF48-BBFC-51A456DA97D8}" srcOrd="0" destOrd="0" presId="urn:microsoft.com/office/officeart/2005/8/layout/list1"/>
    <dgm:cxn modelId="{57F988DF-140C-7B45-A414-77F30CC6ADB3}" type="presOf" srcId="{A146E01B-8C83-E240-9E84-05FB6798EF1A}" destId="{86096EC6-5D92-B544-82EA-2D3A54747334}" srcOrd="1" destOrd="0" presId="urn:microsoft.com/office/officeart/2005/8/layout/list1"/>
    <dgm:cxn modelId="{AAC8F0EA-FFF3-234C-B18A-D86D58CD70DB}" type="presOf" srcId="{C86FA347-B6B1-EB42-896D-DDE759C3A103}" destId="{D4D64C39-7A4B-5540-B0AC-585B59626336}" srcOrd="1" destOrd="0" presId="urn:microsoft.com/office/officeart/2005/8/layout/list1"/>
    <dgm:cxn modelId="{872F26F8-581A-CB47-BA9E-6FAB9803ECEF}" type="presOf" srcId="{2B0BDAE4-F3F6-AB4B-8EA2-411793DC4AEE}" destId="{31DD0575-E38C-A744-A441-4219783D59F9}" srcOrd="1" destOrd="0" presId="urn:microsoft.com/office/officeart/2005/8/layout/list1"/>
    <dgm:cxn modelId="{5CDA5BFB-32A5-2B40-AD1E-A5E7275C354A}" srcId="{8E974B84-1798-454D-B6CE-0DBD5653E43B}" destId="{44EB3B06-4593-4148-9D6C-D2AA278BE3B1}" srcOrd="0" destOrd="0" parTransId="{23EBCFE5-AA4F-0F49-ABD9-149856B69D33}" sibTransId="{D921A35C-17B2-8A44-A6C2-C23572428AD8}"/>
    <dgm:cxn modelId="{F3BC87A5-1D91-A547-833D-935585736515}" type="presParOf" srcId="{C8743C19-D632-EF48-BBFC-51A456DA97D8}" destId="{2D1B361B-DC52-2841-8257-DAAE907F0645}" srcOrd="0" destOrd="0" presId="urn:microsoft.com/office/officeart/2005/8/layout/list1"/>
    <dgm:cxn modelId="{E0710BA2-3FE2-DF45-A17F-919E23CE9D2C}" type="presParOf" srcId="{2D1B361B-DC52-2841-8257-DAAE907F0645}" destId="{C4288073-77A8-9548-B0DF-9CA04C1C87E9}" srcOrd="0" destOrd="0" presId="urn:microsoft.com/office/officeart/2005/8/layout/list1"/>
    <dgm:cxn modelId="{FED20786-0082-EF40-95D2-9585F8907D55}" type="presParOf" srcId="{2D1B361B-DC52-2841-8257-DAAE907F0645}" destId="{4C275DA4-B183-6E49-B801-3E7D491662DF}" srcOrd="1" destOrd="0" presId="urn:microsoft.com/office/officeart/2005/8/layout/list1"/>
    <dgm:cxn modelId="{9CF4F4D3-8DAF-3445-A7BD-3FFFAF8E1578}" type="presParOf" srcId="{C8743C19-D632-EF48-BBFC-51A456DA97D8}" destId="{B20C6F8D-D496-B941-82C5-3AEE31B7668B}" srcOrd="1" destOrd="0" presId="urn:microsoft.com/office/officeart/2005/8/layout/list1"/>
    <dgm:cxn modelId="{97037795-FBD5-CA44-8368-CDF410AFC5C7}" type="presParOf" srcId="{C8743C19-D632-EF48-BBFC-51A456DA97D8}" destId="{B37349D3-7105-FC42-93F3-AB51169B1CB3}" srcOrd="2" destOrd="0" presId="urn:microsoft.com/office/officeart/2005/8/layout/list1"/>
    <dgm:cxn modelId="{F26CFAA6-B276-E947-8F9C-7297B6668107}" type="presParOf" srcId="{C8743C19-D632-EF48-BBFC-51A456DA97D8}" destId="{1D75DDD2-D47C-534E-9E59-02D6B5BBDCD2}" srcOrd="3" destOrd="0" presId="urn:microsoft.com/office/officeart/2005/8/layout/list1"/>
    <dgm:cxn modelId="{78819E32-B83E-7646-A6FF-A1F5960AC81A}" type="presParOf" srcId="{C8743C19-D632-EF48-BBFC-51A456DA97D8}" destId="{C170FBA0-0A15-7744-8DCB-E4D3A41AE23F}" srcOrd="4" destOrd="0" presId="urn:microsoft.com/office/officeart/2005/8/layout/list1"/>
    <dgm:cxn modelId="{31018E3A-0891-6448-B400-3821A4B70ABF}" type="presParOf" srcId="{C170FBA0-0A15-7744-8DCB-E4D3A41AE23F}" destId="{81BE73B3-64AC-D247-AB61-2ECF95F463A3}" srcOrd="0" destOrd="0" presId="urn:microsoft.com/office/officeart/2005/8/layout/list1"/>
    <dgm:cxn modelId="{B511D0E0-0B04-C743-BEF7-0E51DB35AF42}" type="presParOf" srcId="{C170FBA0-0A15-7744-8DCB-E4D3A41AE23F}" destId="{D4D64C39-7A4B-5540-B0AC-585B59626336}" srcOrd="1" destOrd="0" presId="urn:microsoft.com/office/officeart/2005/8/layout/list1"/>
    <dgm:cxn modelId="{041A0F40-3CB8-D645-89D2-CEF654179D4D}" type="presParOf" srcId="{C8743C19-D632-EF48-BBFC-51A456DA97D8}" destId="{58F39F15-DECC-4A44-A19A-3B7738F385D9}" srcOrd="5" destOrd="0" presId="urn:microsoft.com/office/officeart/2005/8/layout/list1"/>
    <dgm:cxn modelId="{3C1EF062-C6DE-CE4E-862B-B6F8729AA7B0}" type="presParOf" srcId="{C8743C19-D632-EF48-BBFC-51A456DA97D8}" destId="{027DD3DD-F1A3-7244-92D7-C7A2FF8949A3}" srcOrd="6" destOrd="0" presId="urn:microsoft.com/office/officeart/2005/8/layout/list1"/>
    <dgm:cxn modelId="{91ED0376-1478-7F40-BEB7-E2735A04287C}" type="presParOf" srcId="{C8743C19-D632-EF48-BBFC-51A456DA97D8}" destId="{2E4934AC-E7D5-FC44-A782-11D5D46EBCF9}" srcOrd="7" destOrd="0" presId="urn:microsoft.com/office/officeart/2005/8/layout/list1"/>
    <dgm:cxn modelId="{17B511D5-F5A4-7441-AEBE-C3214CDA69F7}" type="presParOf" srcId="{C8743C19-D632-EF48-BBFC-51A456DA97D8}" destId="{007C4803-8CCF-A544-97D1-4BB79AD2B7FC}" srcOrd="8" destOrd="0" presId="urn:microsoft.com/office/officeart/2005/8/layout/list1"/>
    <dgm:cxn modelId="{410022ED-F72B-F248-9D2C-87A31B2F0609}" type="presParOf" srcId="{007C4803-8CCF-A544-97D1-4BB79AD2B7FC}" destId="{4E19B030-26DF-0B47-BD28-6C4CD97A1B13}" srcOrd="0" destOrd="0" presId="urn:microsoft.com/office/officeart/2005/8/layout/list1"/>
    <dgm:cxn modelId="{8C41B37B-BA6C-BB49-93EB-993E519FE60E}" type="presParOf" srcId="{007C4803-8CCF-A544-97D1-4BB79AD2B7FC}" destId="{31DD0575-E38C-A744-A441-4219783D59F9}" srcOrd="1" destOrd="0" presId="urn:microsoft.com/office/officeart/2005/8/layout/list1"/>
    <dgm:cxn modelId="{45CD626D-2280-9642-B6D9-CE3F4C9396FF}" type="presParOf" srcId="{C8743C19-D632-EF48-BBFC-51A456DA97D8}" destId="{9D98BD4D-2D63-9D4B-9A1E-A464BE1862F3}" srcOrd="9" destOrd="0" presId="urn:microsoft.com/office/officeart/2005/8/layout/list1"/>
    <dgm:cxn modelId="{F035CA82-8D33-4B42-8BC0-DC25D269610A}" type="presParOf" srcId="{C8743C19-D632-EF48-BBFC-51A456DA97D8}" destId="{228C915B-ED94-A54F-B247-428C4D9EAAC9}" srcOrd="10" destOrd="0" presId="urn:microsoft.com/office/officeart/2005/8/layout/list1"/>
    <dgm:cxn modelId="{60BB42ED-49C6-3740-AD63-B23FCE1E3DD9}" type="presParOf" srcId="{C8743C19-D632-EF48-BBFC-51A456DA97D8}" destId="{5E190D1E-2E60-E347-9BC1-3A3FCCAB3E72}" srcOrd="11" destOrd="0" presId="urn:microsoft.com/office/officeart/2005/8/layout/list1"/>
    <dgm:cxn modelId="{42C116B2-F0A7-3242-87C3-401E8D92DC76}" type="presParOf" srcId="{C8743C19-D632-EF48-BBFC-51A456DA97D8}" destId="{1E5DB5FD-E6DA-DE49-943C-F3458E7A0BF5}" srcOrd="12" destOrd="0" presId="urn:microsoft.com/office/officeart/2005/8/layout/list1"/>
    <dgm:cxn modelId="{B3D1DE37-6450-2948-A84D-90FF5465D320}" type="presParOf" srcId="{1E5DB5FD-E6DA-DE49-943C-F3458E7A0BF5}" destId="{6D566B59-C260-6941-9CF4-1830C4D579B7}" srcOrd="0" destOrd="0" presId="urn:microsoft.com/office/officeart/2005/8/layout/list1"/>
    <dgm:cxn modelId="{13D0B033-7CBC-6247-8CAC-EF3DA21530BC}" type="presParOf" srcId="{1E5DB5FD-E6DA-DE49-943C-F3458E7A0BF5}" destId="{85D435E5-D88E-874B-B744-46C42C2F00D2}" srcOrd="1" destOrd="0" presId="urn:microsoft.com/office/officeart/2005/8/layout/list1"/>
    <dgm:cxn modelId="{83BD6815-D550-A641-8FF1-4CBFD2FB117E}" type="presParOf" srcId="{C8743C19-D632-EF48-BBFC-51A456DA97D8}" destId="{8D23A21D-13BD-624E-AC15-FD884A083AB3}" srcOrd="13" destOrd="0" presId="urn:microsoft.com/office/officeart/2005/8/layout/list1"/>
    <dgm:cxn modelId="{58C80A2A-70B3-6D43-8EB7-106973F1CE0C}" type="presParOf" srcId="{C8743C19-D632-EF48-BBFC-51A456DA97D8}" destId="{E09B06D9-1948-E94F-9AC3-80C17612ADFC}" srcOrd="14" destOrd="0" presId="urn:microsoft.com/office/officeart/2005/8/layout/list1"/>
    <dgm:cxn modelId="{8AB4743D-DA6D-6D44-AE0E-A842EFBB0F96}" type="presParOf" srcId="{C8743C19-D632-EF48-BBFC-51A456DA97D8}" destId="{36467650-862A-3D41-9CF9-908DBBAFCC07}" srcOrd="15" destOrd="0" presId="urn:microsoft.com/office/officeart/2005/8/layout/list1"/>
    <dgm:cxn modelId="{DF1EB620-D40A-9749-8485-F5AECBC44C91}" type="presParOf" srcId="{C8743C19-D632-EF48-BBFC-51A456DA97D8}" destId="{7B9C6433-2DCA-FF46-B3A3-A0D47E68EA22}" srcOrd="16" destOrd="0" presId="urn:microsoft.com/office/officeart/2005/8/layout/list1"/>
    <dgm:cxn modelId="{C0B4C84F-8C60-504D-8773-A7C1E6BD5016}" type="presParOf" srcId="{7B9C6433-2DCA-FF46-B3A3-A0D47E68EA22}" destId="{D0F3274F-4244-E145-8DC5-BF45E9C1D9F3}" srcOrd="0" destOrd="0" presId="urn:microsoft.com/office/officeart/2005/8/layout/list1"/>
    <dgm:cxn modelId="{691675E8-2C71-D944-9567-23E6D575EEB2}" type="presParOf" srcId="{7B9C6433-2DCA-FF46-B3A3-A0D47E68EA22}" destId="{86096EC6-5D92-B544-82EA-2D3A54747334}" srcOrd="1" destOrd="0" presId="urn:microsoft.com/office/officeart/2005/8/layout/list1"/>
    <dgm:cxn modelId="{F9C7F668-EC38-4549-984C-988331634B46}" type="presParOf" srcId="{C8743C19-D632-EF48-BBFC-51A456DA97D8}" destId="{EF762257-4E8D-AD4D-B74F-514509A8914A}" srcOrd="17" destOrd="0" presId="urn:microsoft.com/office/officeart/2005/8/layout/list1"/>
    <dgm:cxn modelId="{04AB4D10-3B50-CB43-84DE-8269F7418C46}" type="presParOf" srcId="{C8743C19-D632-EF48-BBFC-51A456DA97D8}" destId="{59150D81-7911-5E45-8812-A35DF12299C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BE152442-3EB9-994B-B083-B1C8EE45AA1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D2CB631-E095-774D-9E21-C8D98D4DA797}">
      <dgm:prSet/>
      <dgm:spPr>
        <a:ln>
          <a:noFill/>
        </a:ln>
      </dgm:spPr>
      <dgm:t>
        <a:bodyPr/>
        <a:lstStyle/>
        <a:p>
          <a:r>
            <a:rPr lang="en-US" b="0" i="0" dirty="0">
              <a:solidFill>
                <a:schemeClr val="accent6"/>
              </a:solidFill>
            </a:rPr>
            <a:t>Background</a:t>
          </a:r>
          <a:endParaRPr lang="en-US" dirty="0">
            <a:solidFill>
              <a:schemeClr val="accent6"/>
            </a:solidFill>
          </a:endParaRPr>
        </a:p>
      </dgm:t>
    </dgm:pt>
    <dgm:pt modelId="{D357EEEF-DB1F-1A4D-A4E5-EF3EF652FA79}" type="parTrans" cxnId="{5CA1B192-AFBF-D942-BEC1-B080527F33E5}">
      <dgm:prSet/>
      <dgm:spPr/>
      <dgm:t>
        <a:bodyPr/>
        <a:lstStyle/>
        <a:p>
          <a:endParaRPr lang="en-US"/>
        </a:p>
      </dgm:t>
    </dgm:pt>
    <dgm:pt modelId="{CA2626A1-C63E-7044-9010-8447CE622A42}" type="sibTrans" cxnId="{5CA1B192-AFBF-D942-BEC1-B080527F33E5}">
      <dgm:prSet/>
      <dgm:spPr/>
      <dgm:t>
        <a:bodyPr/>
        <a:lstStyle/>
        <a:p>
          <a:endParaRPr lang="en-US"/>
        </a:p>
      </dgm:t>
    </dgm:pt>
    <dgm:pt modelId="{6FA7E37A-8D0C-694F-9A92-7A7194572F9D}">
      <dgm:prSet/>
      <dgm:spPr>
        <a:ln>
          <a:noFill/>
        </a:ln>
      </dgm:spPr>
      <dgm:t>
        <a:bodyPr/>
        <a:lstStyle/>
        <a:p>
          <a:r>
            <a:rPr lang="en-US" b="1" i="1" dirty="0">
              <a:solidFill>
                <a:schemeClr val="accent6"/>
              </a:solidFill>
            </a:rPr>
            <a:t>Freshen</a:t>
          </a:r>
          <a:r>
            <a:rPr lang="en-US" b="0" i="0" dirty="0">
              <a:solidFill>
                <a:schemeClr val="accent6"/>
              </a:solidFill>
            </a:rPr>
            <a:t> Design</a:t>
          </a:r>
          <a:endParaRPr lang="en-US" dirty="0">
            <a:solidFill>
              <a:schemeClr val="accent6"/>
            </a:solidFill>
          </a:endParaRPr>
        </a:p>
      </dgm:t>
    </dgm:pt>
    <dgm:pt modelId="{F1A9A180-D741-7F49-BE9F-A29F1703A1D4}" type="parTrans" cxnId="{73F586D1-0CC9-7643-9BF8-11E55438FB91}">
      <dgm:prSet/>
      <dgm:spPr/>
      <dgm:t>
        <a:bodyPr/>
        <a:lstStyle/>
        <a:p>
          <a:endParaRPr lang="en-US"/>
        </a:p>
      </dgm:t>
    </dgm:pt>
    <dgm:pt modelId="{A93C37DA-9BE6-1C41-B75D-22958D092906}" type="sibTrans" cxnId="{73F586D1-0CC9-7643-9BF8-11E55438FB91}">
      <dgm:prSet/>
      <dgm:spPr/>
      <dgm:t>
        <a:bodyPr/>
        <a:lstStyle/>
        <a:p>
          <a:endParaRPr lang="en-US"/>
        </a:p>
      </dgm:t>
    </dgm:pt>
    <dgm:pt modelId="{AB470D52-037C-F14B-89F6-B22338D7B34C}">
      <dgm:prSet/>
      <dgm:spPr>
        <a:ln>
          <a:noFill/>
        </a:ln>
      </dgm:spPr>
      <dgm:t>
        <a:bodyPr/>
        <a:lstStyle/>
        <a:p>
          <a:r>
            <a:rPr lang="en-US" b="0" i="0" dirty="0">
              <a:solidFill>
                <a:schemeClr val="accent6"/>
              </a:solidFill>
            </a:rPr>
            <a:t>Evaluation</a:t>
          </a:r>
          <a:endParaRPr lang="en-US" dirty="0">
            <a:solidFill>
              <a:schemeClr val="accent6"/>
            </a:solidFill>
          </a:endParaRPr>
        </a:p>
      </dgm:t>
    </dgm:pt>
    <dgm:pt modelId="{C39BCADF-0FDF-074A-BA89-638C5D9FAB87}" type="parTrans" cxnId="{B65F716A-51F3-8B46-9949-35EA760A6475}">
      <dgm:prSet/>
      <dgm:spPr/>
      <dgm:t>
        <a:bodyPr/>
        <a:lstStyle/>
        <a:p>
          <a:endParaRPr lang="en-US"/>
        </a:p>
      </dgm:t>
    </dgm:pt>
    <dgm:pt modelId="{199AFCD6-F59C-6940-AFB6-3D9CBA2B6609}" type="sibTrans" cxnId="{B65F716A-51F3-8B46-9949-35EA760A6475}">
      <dgm:prSet/>
      <dgm:spPr/>
      <dgm:t>
        <a:bodyPr/>
        <a:lstStyle/>
        <a:p>
          <a:endParaRPr lang="en-US"/>
        </a:p>
      </dgm:t>
    </dgm:pt>
    <dgm:pt modelId="{03683F38-F644-0641-8E01-4B7DEB873A24}">
      <dgm:prSet/>
      <dgm:spPr>
        <a:ln>
          <a:noFill/>
        </a:ln>
      </dgm:spPr>
      <dgm:t>
        <a:bodyPr/>
        <a:lstStyle/>
        <a:p>
          <a:r>
            <a:rPr lang="en-US" b="0" i="0" dirty="0">
              <a:solidFill>
                <a:schemeClr val="accent6"/>
              </a:solidFill>
            </a:rPr>
            <a:t>Discussion</a:t>
          </a:r>
          <a:endParaRPr lang="en-US" dirty="0">
            <a:solidFill>
              <a:schemeClr val="accent6"/>
            </a:solidFill>
          </a:endParaRPr>
        </a:p>
      </dgm:t>
    </dgm:pt>
    <dgm:pt modelId="{2948148F-406B-EA47-956A-7923FA8FDE85}" type="parTrans" cxnId="{CECFA704-B6AC-4546-B8FB-535337610EBD}">
      <dgm:prSet/>
      <dgm:spPr/>
      <dgm:t>
        <a:bodyPr/>
        <a:lstStyle/>
        <a:p>
          <a:endParaRPr lang="en-US"/>
        </a:p>
      </dgm:t>
    </dgm:pt>
    <dgm:pt modelId="{09DFECE6-9B28-504E-8D9F-A325FD7D91EE}" type="sibTrans" cxnId="{CECFA704-B6AC-4546-B8FB-535337610EBD}">
      <dgm:prSet/>
      <dgm:spPr/>
      <dgm:t>
        <a:bodyPr/>
        <a:lstStyle/>
        <a:p>
          <a:endParaRPr lang="en-US"/>
        </a:p>
      </dgm:t>
    </dgm:pt>
    <dgm:pt modelId="{4B8A9FF4-B245-7942-83C4-23A4DB12AD7A}" type="pres">
      <dgm:prSet presAssocID="{BE152442-3EB9-994B-B083-B1C8EE45AA1E}" presName="linearFlow" presStyleCnt="0">
        <dgm:presLayoutVars>
          <dgm:dir/>
          <dgm:resizeHandles val="exact"/>
        </dgm:presLayoutVars>
      </dgm:prSet>
      <dgm:spPr/>
    </dgm:pt>
    <dgm:pt modelId="{42EBDA29-EF48-4441-868F-83E5C0E4D55E}" type="pres">
      <dgm:prSet presAssocID="{0D2CB631-E095-774D-9E21-C8D98D4DA797}" presName="composite" presStyleCnt="0"/>
      <dgm:spPr/>
    </dgm:pt>
    <dgm:pt modelId="{EEEAE7BB-0E34-D140-AD40-24E019474022}" type="pres">
      <dgm:prSet presAssocID="{0D2CB631-E095-774D-9E21-C8D98D4DA797}" presName="imgShp" presStyleLbl="fgImgPlace1" presStyleIdx="0" presStyleCnt="4"/>
      <dgm:spPr>
        <a:solidFill>
          <a:schemeClr val="bg2">
            <a:lumMod val="50000"/>
            <a:lumOff val="50000"/>
          </a:schemeClr>
        </a:solidFill>
        <a:ln>
          <a:noFill/>
        </a:ln>
      </dgm:spPr>
    </dgm:pt>
    <dgm:pt modelId="{27E6F1B2-122A-0D49-B06A-8DFE0AF1AAC3}" type="pres">
      <dgm:prSet presAssocID="{0D2CB631-E095-774D-9E21-C8D98D4DA797}" presName="txShp" presStyleLbl="node1" presStyleIdx="0" presStyleCnt="4">
        <dgm:presLayoutVars>
          <dgm:bulletEnabled val="1"/>
        </dgm:presLayoutVars>
      </dgm:prSet>
      <dgm:spPr/>
    </dgm:pt>
    <dgm:pt modelId="{8CB6A767-F805-B04B-A372-7F31E11EDAA6}" type="pres">
      <dgm:prSet presAssocID="{CA2626A1-C63E-7044-9010-8447CE622A42}" presName="spacing" presStyleCnt="0"/>
      <dgm:spPr/>
    </dgm:pt>
    <dgm:pt modelId="{048FB97E-7F23-E94E-8081-468C3E5138F8}" type="pres">
      <dgm:prSet presAssocID="{6FA7E37A-8D0C-694F-9A92-7A7194572F9D}" presName="composite" presStyleCnt="0"/>
      <dgm:spPr/>
    </dgm:pt>
    <dgm:pt modelId="{9C8ED77E-1E51-8A46-B741-84984D8561CD}" type="pres">
      <dgm:prSet presAssocID="{6FA7E37A-8D0C-694F-9A92-7A7194572F9D}" presName="imgShp" presStyleLbl="fgImgPlace1" presStyleIdx="1" presStyleCnt="4"/>
      <dgm:spPr>
        <a:solidFill>
          <a:schemeClr val="bg2">
            <a:lumMod val="50000"/>
            <a:lumOff val="50000"/>
          </a:schemeClr>
        </a:solidFill>
        <a:ln>
          <a:noFill/>
        </a:ln>
      </dgm:spPr>
    </dgm:pt>
    <dgm:pt modelId="{B6D86830-98A0-084C-9325-AB64D5A1CF7F}" type="pres">
      <dgm:prSet presAssocID="{6FA7E37A-8D0C-694F-9A92-7A7194572F9D}" presName="txShp" presStyleLbl="node1" presStyleIdx="1" presStyleCnt="4">
        <dgm:presLayoutVars>
          <dgm:bulletEnabled val="1"/>
        </dgm:presLayoutVars>
      </dgm:prSet>
      <dgm:spPr/>
    </dgm:pt>
    <dgm:pt modelId="{C520ED9F-C65C-6542-B74C-FC91E36C3905}" type="pres">
      <dgm:prSet presAssocID="{A93C37DA-9BE6-1C41-B75D-22958D092906}" presName="spacing" presStyleCnt="0"/>
      <dgm:spPr/>
    </dgm:pt>
    <dgm:pt modelId="{DD976BFF-B8EA-9042-854E-A05E31BB8431}" type="pres">
      <dgm:prSet presAssocID="{AB470D52-037C-F14B-89F6-B22338D7B34C}" presName="composite" presStyleCnt="0"/>
      <dgm:spPr/>
    </dgm:pt>
    <dgm:pt modelId="{095B537E-0E41-6648-B3A4-8C543271B5E6}" type="pres">
      <dgm:prSet presAssocID="{AB470D52-037C-F14B-89F6-B22338D7B34C}" presName="imgShp" presStyleLbl="fgImgPlace1" presStyleIdx="2" presStyleCnt="4"/>
      <dgm:spPr>
        <a:solidFill>
          <a:schemeClr val="bg2">
            <a:lumMod val="50000"/>
            <a:lumOff val="50000"/>
          </a:schemeClr>
        </a:solidFill>
        <a:ln>
          <a:noFill/>
        </a:ln>
      </dgm:spPr>
    </dgm:pt>
    <dgm:pt modelId="{D1196CBC-4C68-C244-83D8-08A975B3009F}" type="pres">
      <dgm:prSet presAssocID="{AB470D52-037C-F14B-89F6-B22338D7B34C}" presName="txShp" presStyleLbl="node1" presStyleIdx="2" presStyleCnt="4">
        <dgm:presLayoutVars>
          <dgm:bulletEnabled val="1"/>
        </dgm:presLayoutVars>
      </dgm:prSet>
      <dgm:spPr/>
    </dgm:pt>
    <dgm:pt modelId="{1DE6521A-518D-D447-A4DA-B5F041CEBE02}" type="pres">
      <dgm:prSet presAssocID="{199AFCD6-F59C-6940-AFB6-3D9CBA2B6609}" presName="spacing" presStyleCnt="0"/>
      <dgm:spPr/>
    </dgm:pt>
    <dgm:pt modelId="{053FBEA3-AF60-A746-B739-B06AA9933197}" type="pres">
      <dgm:prSet presAssocID="{03683F38-F644-0641-8E01-4B7DEB873A24}" presName="composite" presStyleCnt="0"/>
      <dgm:spPr/>
    </dgm:pt>
    <dgm:pt modelId="{A2DD5370-9C89-4849-978D-81F3D7802A7A}" type="pres">
      <dgm:prSet presAssocID="{03683F38-F644-0641-8E01-4B7DEB873A24}" presName="imgShp" presStyleLbl="fgImgPlace1" presStyleIdx="3" presStyleCnt="4"/>
      <dgm:spPr>
        <a:solidFill>
          <a:schemeClr val="bg2">
            <a:lumMod val="50000"/>
            <a:lumOff val="50000"/>
          </a:schemeClr>
        </a:solidFill>
        <a:ln>
          <a:noFill/>
        </a:ln>
      </dgm:spPr>
    </dgm:pt>
    <dgm:pt modelId="{EDCE36C3-41C5-EE4A-B24F-85656719BDF8}" type="pres">
      <dgm:prSet presAssocID="{03683F38-F644-0641-8E01-4B7DEB873A24}" presName="txShp" presStyleLbl="node1" presStyleIdx="3" presStyleCnt="4">
        <dgm:presLayoutVars>
          <dgm:bulletEnabled val="1"/>
        </dgm:presLayoutVars>
      </dgm:prSet>
      <dgm:spPr/>
    </dgm:pt>
  </dgm:ptLst>
  <dgm:cxnLst>
    <dgm:cxn modelId="{CECFA704-B6AC-4546-B8FB-535337610EBD}" srcId="{BE152442-3EB9-994B-B083-B1C8EE45AA1E}" destId="{03683F38-F644-0641-8E01-4B7DEB873A24}" srcOrd="3" destOrd="0" parTransId="{2948148F-406B-EA47-956A-7923FA8FDE85}" sibTransId="{09DFECE6-9B28-504E-8D9F-A325FD7D91EE}"/>
    <dgm:cxn modelId="{AB8A1D0E-F2FF-C74F-B47E-148EE3350462}" type="presOf" srcId="{0D2CB631-E095-774D-9E21-C8D98D4DA797}" destId="{27E6F1B2-122A-0D49-B06A-8DFE0AF1AAC3}" srcOrd="0" destOrd="0" presId="urn:microsoft.com/office/officeart/2005/8/layout/vList3"/>
    <dgm:cxn modelId="{8B216E25-BEB0-A248-AD5B-55DD5C74B7B5}" type="presOf" srcId="{BE152442-3EB9-994B-B083-B1C8EE45AA1E}" destId="{4B8A9FF4-B245-7942-83C4-23A4DB12AD7A}" srcOrd="0" destOrd="0" presId="urn:microsoft.com/office/officeart/2005/8/layout/vList3"/>
    <dgm:cxn modelId="{80C75C4B-B89D-A24A-B7E1-2EB77A59D801}" type="presOf" srcId="{03683F38-F644-0641-8E01-4B7DEB873A24}" destId="{EDCE36C3-41C5-EE4A-B24F-85656719BDF8}" srcOrd="0" destOrd="0" presId="urn:microsoft.com/office/officeart/2005/8/layout/vList3"/>
    <dgm:cxn modelId="{4F03EE4D-B3F3-A04D-896A-082495B87433}" type="presOf" srcId="{6FA7E37A-8D0C-694F-9A92-7A7194572F9D}" destId="{B6D86830-98A0-084C-9325-AB64D5A1CF7F}" srcOrd="0" destOrd="0" presId="urn:microsoft.com/office/officeart/2005/8/layout/vList3"/>
    <dgm:cxn modelId="{B65F716A-51F3-8B46-9949-35EA760A6475}" srcId="{BE152442-3EB9-994B-B083-B1C8EE45AA1E}" destId="{AB470D52-037C-F14B-89F6-B22338D7B34C}" srcOrd="2" destOrd="0" parTransId="{C39BCADF-0FDF-074A-BA89-638C5D9FAB87}" sibTransId="{199AFCD6-F59C-6940-AFB6-3D9CBA2B6609}"/>
    <dgm:cxn modelId="{5CA1B192-AFBF-D942-BEC1-B080527F33E5}" srcId="{BE152442-3EB9-994B-B083-B1C8EE45AA1E}" destId="{0D2CB631-E095-774D-9E21-C8D98D4DA797}" srcOrd="0" destOrd="0" parTransId="{D357EEEF-DB1F-1A4D-A4E5-EF3EF652FA79}" sibTransId="{CA2626A1-C63E-7044-9010-8447CE622A42}"/>
    <dgm:cxn modelId="{B83A73A1-AF95-2642-A1D0-EF3C244392A7}" type="presOf" srcId="{AB470D52-037C-F14B-89F6-B22338D7B34C}" destId="{D1196CBC-4C68-C244-83D8-08A975B3009F}" srcOrd="0" destOrd="0" presId="urn:microsoft.com/office/officeart/2005/8/layout/vList3"/>
    <dgm:cxn modelId="{73F586D1-0CC9-7643-9BF8-11E55438FB91}" srcId="{BE152442-3EB9-994B-B083-B1C8EE45AA1E}" destId="{6FA7E37A-8D0C-694F-9A92-7A7194572F9D}" srcOrd="1" destOrd="0" parTransId="{F1A9A180-D741-7F49-BE9F-A29F1703A1D4}" sibTransId="{A93C37DA-9BE6-1C41-B75D-22958D092906}"/>
    <dgm:cxn modelId="{BE3DE169-5EBC-214B-921B-BB5D50E7453B}" type="presParOf" srcId="{4B8A9FF4-B245-7942-83C4-23A4DB12AD7A}" destId="{42EBDA29-EF48-4441-868F-83E5C0E4D55E}" srcOrd="0" destOrd="0" presId="urn:microsoft.com/office/officeart/2005/8/layout/vList3"/>
    <dgm:cxn modelId="{8F7CCB77-B8CB-F046-B982-8C6EAB837309}" type="presParOf" srcId="{42EBDA29-EF48-4441-868F-83E5C0E4D55E}" destId="{EEEAE7BB-0E34-D140-AD40-24E019474022}" srcOrd="0" destOrd="0" presId="urn:microsoft.com/office/officeart/2005/8/layout/vList3"/>
    <dgm:cxn modelId="{2A547624-DCB7-9141-8674-95D3D2FB7320}" type="presParOf" srcId="{42EBDA29-EF48-4441-868F-83E5C0E4D55E}" destId="{27E6F1B2-122A-0D49-B06A-8DFE0AF1AAC3}" srcOrd="1" destOrd="0" presId="urn:microsoft.com/office/officeart/2005/8/layout/vList3"/>
    <dgm:cxn modelId="{B22ED6DD-4816-4F4A-9944-0E09E77EB362}" type="presParOf" srcId="{4B8A9FF4-B245-7942-83C4-23A4DB12AD7A}" destId="{8CB6A767-F805-B04B-A372-7F31E11EDAA6}" srcOrd="1" destOrd="0" presId="urn:microsoft.com/office/officeart/2005/8/layout/vList3"/>
    <dgm:cxn modelId="{84D8E911-1534-F94B-9A42-773C63B2E582}" type="presParOf" srcId="{4B8A9FF4-B245-7942-83C4-23A4DB12AD7A}" destId="{048FB97E-7F23-E94E-8081-468C3E5138F8}" srcOrd="2" destOrd="0" presId="urn:microsoft.com/office/officeart/2005/8/layout/vList3"/>
    <dgm:cxn modelId="{ACB23300-5365-7D45-ADAE-4F1E297119D6}" type="presParOf" srcId="{048FB97E-7F23-E94E-8081-468C3E5138F8}" destId="{9C8ED77E-1E51-8A46-B741-84984D8561CD}" srcOrd="0" destOrd="0" presId="urn:microsoft.com/office/officeart/2005/8/layout/vList3"/>
    <dgm:cxn modelId="{A8B54F9A-9501-5245-8A09-CC0AC03BEF8C}" type="presParOf" srcId="{048FB97E-7F23-E94E-8081-468C3E5138F8}" destId="{B6D86830-98A0-084C-9325-AB64D5A1CF7F}" srcOrd="1" destOrd="0" presId="urn:microsoft.com/office/officeart/2005/8/layout/vList3"/>
    <dgm:cxn modelId="{DE501301-F6C0-6C4D-807E-8BF9BD48F05C}" type="presParOf" srcId="{4B8A9FF4-B245-7942-83C4-23A4DB12AD7A}" destId="{C520ED9F-C65C-6542-B74C-FC91E36C3905}" srcOrd="3" destOrd="0" presId="urn:microsoft.com/office/officeart/2005/8/layout/vList3"/>
    <dgm:cxn modelId="{99F48736-A0D1-E246-BF4B-A33F69E8DED5}" type="presParOf" srcId="{4B8A9FF4-B245-7942-83C4-23A4DB12AD7A}" destId="{DD976BFF-B8EA-9042-854E-A05E31BB8431}" srcOrd="4" destOrd="0" presId="urn:microsoft.com/office/officeart/2005/8/layout/vList3"/>
    <dgm:cxn modelId="{51A2AFBD-4185-1E4A-8A45-FB82A805FF77}" type="presParOf" srcId="{DD976BFF-B8EA-9042-854E-A05E31BB8431}" destId="{095B537E-0E41-6648-B3A4-8C543271B5E6}" srcOrd="0" destOrd="0" presId="urn:microsoft.com/office/officeart/2005/8/layout/vList3"/>
    <dgm:cxn modelId="{FF5B1D13-0155-E448-BCCF-AA3AD338BE26}" type="presParOf" srcId="{DD976BFF-B8EA-9042-854E-A05E31BB8431}" destId="{D1196CBC-4C68-C244-83D8-08A975B3009F}" srcOrd="1" destOrd="0" presId="urn:microsoft.com/office/officeart/2005/8/layout/vList3"/>
    <dgm:cxn modelId="{C2896828-3FDF-714A-AD1C-44E2B28E804A}" type="presParOf" srcId="{4B8A9FF4-B245-7942-83C4-23A4DB12AD7A}" destId="{1DE6521A-518D-D447-A4DA-B5F041CEBE02}" srcOrd="5" destOrd="0" presId="urn:microsoft.com/office/officeart/2005/8/layout/vList3"/>
    <dgm:cxn modelId="{D9EE3D2E-0F17-304F-937D-E0BAE27F2D77}" type="presParOf" srcId="{4B8A9FF4-B245-7942-83C4-23A4DB12AD7A}" destId="{053FBEA3-AF60-A746-B739-B06AA9933197}" srcOrd="6" destOrd="0" presId="urn:microsoft.com/office/officeart/2005/8/layout/vList3"/>
    <dgm:cxn modelId="{3E8C2190-688D-234C-A9A9-C8AD3C74BD1C}" type="presParOf" srcId="{053FBEA3-AF60-A746-B739-B06AA9933197}" destId="{A2DD5370-9C89-4849-978D-81F3D7802A7A}" srcOrd="0" destOrd="0" presId="urn:microsoft.com/office/officeart/2005/8/layout/vList3"/>
    <dgm:cxn modelId="{3634267F-B653-8246-A24F-6FE542B573F8}" type="presParOf" srcId="{053FBEA3-AF60-A746-B739-B06AA9933197}" destId="{EDCE36C3-41C5-EE4A-B24F-85656719BDF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E152442-3EB9-994B-B083-B1C8EE45AA1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D2CB631-E095-774D-9E21-C8D98D4DA797}">
      <dgm:prSet/>
      <dgm:spPr>
        <a:ln>
          <a:noFill/>
        </a:ln>
      </dgm:spPr>
      <dgm:t>
        <a:bodyPr/>
        <a:lstStyle/>
        <a:p>
          <a:r>
            <a:rPr lang="en-US" b="1" i="0" dirty="0">
              <a:solidFill>
                <a:srgbClr val="0070C0"/>
              </a:solidFill>
            </a:rPr>
            <a:t>Background</a:t>
          </a:r>
          <a:endParaRPr lang="en-US" b="1" dirty="0">
            <a:solidFill>
              <a:srgbClr val="0070C0"/>
            </a:solidFill>
          </a:endParaRPr>
        </a:p>
      </dgm:t>
    </dgm:pt>
    <dgm:pt modelId="{D357EEEF-DB1F-1A4D-A4E5-EF3EF652FA79}" type="parTrans" cxnId="{5CA1B192-AFBF-D942-BEC1-B080527F33E5}">
      <dgm:prSet/>
      <dgm:spPr/>
      <dgm:t>
        <a:bodyPr/>
        <a:lstStyle/>
        <a:p>
          <a:endParaRPr lang="en-US"/>
        </a:p>
      </dgm:t>
    </dgm:pt>
    <dgm:pt modelId="{CA2626A1-C63E-7044-9010-8447CE622A42}" type="sibTrans" cxnId="{5CA1B192-AFBF-D942-BEC1-B080527F33E5}">
      <dgm:prSet/>
      <dgm:spPr/>
      <dgm:t>
        <a:bodyPr/>
        <a:lstStyle/>
        <a:p>
          <a:endParaRPr lang="en-US"/>
        </a:p>
      </dgm:t>
    </dgm:pt>
    <dgm:pt modelId="{6FA7E37A-8D0C-694F-9A92-7A7194572F9D}">
      <dgm:prSet/>
      <dgm:spPr>
        <a:ln>
          <a:noFill/>
        </a:ln>
      </dgm:spPr>
      <dgm:t>
        <a:bodyPr/>
        <a:lstStyle/>
        <a:p>
          <a:r>
            <a:rPr lang="en-US" b="1" i="1" dirty="0">
              <a:solidFill>
                <a:schemeClr val="accent6"/>
              </a:solidFill>
            </a:rPr>
            <a:t>Freshen</a:t>
          </a:r>
          <a:r>
            <a:rPr lang="en-US" b="0" i="0" dirty="0">
              <a:solidFill>
                <a:schemeClr val="accent6"/>
              </a:solidFill>
            </a:rPr>
            <a:t> Design</a:t>
          </a:r>
          <a:endParaRPr lang="en-US" dirty="0">
            <a:solidFill>
              <a:schemeClr val="accent6"/>
            </a:solidFill>
          </a:endParaRPr>
        </a:p>
      </dgm:t>
    </dgm:pt>
    <dgm:pt modelId="{F1A9A180-D741-7F49-BE9F-A29F1703A1D4}" type="parTrans" cxnId="{73F586D1-0CC9-7643-9BF8-11E55438FB91}">
      <dgm:prSet/>
      <dgm:spPr/>
      <dgm:t>
        <a:bodyPr/>
        <a:lstStyle/>
        <a:p>
          <a:endParaRPr lang="en-US"/>
        </a:p>
      </dgm:t>
    </dgm:pt>
    <dgm:pt modelId="{A93C37DA-9BE6-1C41-B75D-22958D092906}" type="sibTrans" cxnId="{73F586D1-0CC9-7643-9BF8-11E55438FB91}">
      <dgm:prSet/>
      <dgm:spPr/>
      <dgm:t>
        <a:bodyPr/>
        <a:lstStyle/>
        <a:p>
          <a:endParaRPr lang="en-US"/>
        </a:p>
      </dgm:t>
    </dgm:pt>
    <dgm:pt modelId="{AB470D52-037C-F14B-89F6-B22338D7B34C}">
      <dgm:prSet/>
      <dgm:spPr>
        <a:ln>
          <a:noFill/>
        </a:ln>
      </dgm:spPr>
      <dgm:t>
        <a:bodyPr/>
        <a:lstStyle/>
        <a:p>
          <a:r>
            <a:rPr lang="en-US" b="0" i="0" dirty="0">
              <a:solidFill>
                <a:schemeClr val="accent6"/>
              </a:solidFill>
            </a:rPr>
            <a:t>Evaluation</a:t>
          </a:r>
          <a:endParaRPr lang="en-US" dirty="0">
            <a:solidFill>
              <a:schemeClr val="accent6"/>
            </a:solidFill>
          </a:endParaRPr>
        </a:p>
      </dgm:t>
    </dgm:pt>
    <dgm:pt modelId="{C39BCADF-0FDF-074A-BA89-638C5D9FAB87}" type="parTrans" cxnId="{B65F716A-51F3-8B46-9949-35EA760A6475}">
      <dgm:prSet/>
      <dgm:spPr/>
      <dgm:t>
        <a:bodyPr/>
        <a:lstStyle/>
        <a:p>
          <a:endParaRPr lang="en-US"/>
        </a:p>
      </dgm:t>
    </dgm:pt>
    <dgm:pt modelId="{199AFCD6-F59C-6940-AFB6-3D9CBA2B6609}" type="sibTrans" cxnId="{B65F716A-51F3-8B46-9949-35EA760A6475}">
      <dgm:prSet/>
      <dgm:spPr/>
      <dgm:t>
        <a:bodyPr/>
        <a:lstStyle/>
        <a:p>
          <a:endParaRPr lang="en-US"/>
        </a:p>
      </dgm:t>
    </dgm:pt>
    <dgm:pt modelId="{03683F38-F644-0641-8E01-4B7DEB873A24}">
      <dgm:prSet/>
      <dgm:spPr>
        <a:ln>
          <a:noFill/>
        </a:ln>
      </dgm:spPr>
      <dgm:t>
        <a:bodyPr/>
        <a:lstStyle/>
        <a:p>
          <a:r>
            <a:rPr lang="en-US" b="0" i="0" dirty="0">
              <a:solidFill>
                <a:schemeClr val="accent6"/>
              </a:solidFill>
            </a:rPr>
            <a:t>Discussion</a:t>
          </a:r>
          <a:endParaRPr lang="en-US" dirty="0">
            <a:solidFill>
              <a:schemeClr val="accent6"/>
            </a:solidFill>
          </a:endParaRPr>
        </a:p>
      </dgm:t>
    </dgm:pt>
    <dgm:pt modelId="{2948148F-406B-EA47-956A-7923FA8FDE85}" type="parTrans" cxnId="{CECFA704-B6AC-4546-B8FB-535337610EBD}">
      <dgm:prSet/>
      <dgm:spPr/>
      <dgm:t>
        <a:bodyPr/>
        <a:lstStyle/>
        <a:p>
          <a:endParaRPr lang="en-US"/>
        </a:p>
      </dgm:t>
    </dgm:pt>
    <dgm:pt modelId="{09DFECE6-9B28-504E-8D9F-A325FD7D91EE}" type="sibTrans" cxnId="{CECFA704-B6AC-4546-B8FB-535337610EBD}">
      <dgm:prSet/>
      <dgm:spPr/>
      <dgm:t>
        <a:bodyPr/>
        <a:lstStyle/>
        <a:p>
          <a:endParaRPr lang="en-US"/>
        </a:p>
      </dgm:t>
    </dgm:pt>
    <dgm:pt modelId="{4B8A9FF4-B245-7942-83C4-23A4DB12AD7A}" type="pres">
      <dgm:prSet presAssocID="{BE152442-3EB9-994B-B083-B1C8EE45AA1E}" presName="linearFlow" presStyleCnt="0">
        <dgm:presLayoutVars>
          <dgm:dir/>
          <dgm:resizeHandles val="exact"/>
        </dgm:presLayoutVars>
      </dgm:prSet>
      <dgm:spPr/>
    </dgm:pt>
    <dgm:pt modelId="{42EBDA29-EF48-4441-868F-83E5C0E4D55E}" type="pres">
      <dgm:prSet presAssocID="{0D2CB631-E095-774D-9E21-C8D98D4DA797}" presName="composite" presStyleCnt="0"/>
      <dgm:spPr/>
    </dgm:pt>
    <dgm:pt modelId="{EEEAE7BB-0E34-D140-AD40-24E019474022}" type="pres">
      <dgm:prSet presAssocID="{0D2CB631-E095-774D-9E21-C8D98D4DA797}" presName="imgShp" presStyleLbl="fgImgPlace1" presStyleIdx="0" presStyleCnt="4"/>
      <dgm:spPr>
        <a:solidFill>
          <a:srgbClr val="D87A00"/>
        </a:solidFill>
        <a:ln>
          <a:noFill/>
        </a:ln>
      </dgm:spPr>
    </dgm:pt>
    <dgm:pt modelId="{27E6F1B2-122A-0D49-B06A-8DFE0AF1AAC3}" type="pres">
      <dgm:prSet presAssocID="{0D2CB631-E095-774D-9E21-C8D98D4DA797}" presName="txShp" presStyleLbl="node1" presStyleIdx="0" presStyleCnt="4">
        <dgm:presLayoutVars>
          <dgm:bulletEnabled val="1"/>
        </dgm:presLayoutVars>
      </dgm:prSet>
      <dgm:spPr/>
    </dgm:pt>
    <dgm:pt modelId="{8CB6A767-F805-B04B-A372-7F31E11EDAA6}" type="pres">
      <dgm:prSet presAssocID="{CA2626A1-C63E-7044-9010-8447CE622A42}" presName="spacing" presStyleCnt="0"/>
      <dgm:spPr/>
    </dgm:pt>
    <dgm:pt modelId="{048FB97E-7F23-E94E-8081-468C3E5138F8}" type="pres">
      <dgm:prSet presAssocID="{6FA7E37A-8D0C-694F-9A92-7A7194572F9D}" presName="composite" presStyleCnt="0"/>
      <dgm:spPr/>
    </dgm:pt>
    <dgm:pt modelId="{9C8ED77E-1E51-8A46-B741-84984D8561CD}" type="pres">
      <dgm:prSet presAssocID="{6FA7E37A-8D0C-694F-9A92-7A7194572F9D}" presName="imgShp" presStyleLbl="fgImgPlace1" presStyleIdx="1" presStyleCnt="4"/>
      <dgm:spPr>
        <a:solidFill>
          <a:schemeClr val="bg2">
            <a:lumMod val="50000"/>
            <a:lumOff val="50000"/>
          </a:schemeClr>
        </a:solidFill>
        <a:ln>
          <a:noFill/>
        </a:ln>
      </dgm:spPr>
    </dgm:pt>
    <dgm:pt modelId="{B6D86830-98A0-084C-9325-AB64D5A1CF7F}" type="pres">
      <dgm:prSet presAssocID="{6FA7E37A-8D0C-694F-9A92-7A7194572F9D}" presName="txShp" presStyleLbl="node1" presStyleIdx="1" presStyleCnt="4">
        <dgm:presLayoutVars>
          <dgm:bulletEnabled val="1"/>
        </dgm:presLayoutVars>
      </dgm:prSet>
      <dgm:spPr/>
    </dgm:pt>
    <dgm:pt modelId="{C520ED9F-C65C-6542-B74C-FC91E36C3905}" type="pres">
      <dgm:prSet presAssocID="{A93C37DA-9BE6-1C41-B75D-22958D092906}" presName="spacing" presStyleCnt="0"/>
      <dgm:spPr/>
    </dgm:pt>
    <dgm:pt modelId="{DD976BFF-B8EA-9042-854E-A05E31BB8431}" type="pres">
      <dgm:prSet presAssocID="{AB470D52-037C-F14B-89F6-B22338D7B34C}" presName="composite" presStyleCnt="0"/>
      <dgm:spPr/>
    </dgm:pt>
    <dgm:pt modelId="{095B537E-0E41-6648-B3A4-8C543271B5E6}" type="pres">
      <dgm:prSet presAssocID="{AB470D52-037C-F14B-89F6-B22338D7B34C}" presName="imgShp" presStyleLbl="fgImgPlace1" presStyleIdx="2" presStyleCnt="4"/>
      <dgm:spPr>
        <a:solidFill>
          <a:schemeClr val="bg2">
            <a:lumMod val="50000"/>
            <a:lumOff val="50000"/>
          </a:schemeClr>
        </a:solidFill>
        <a:ln>
          <a:noFill/>
        </a:ln>
      </dgm:spPr>
    </dgm:pt>
    <dgm:pt modelId="{D1196CBC-4C68-C244-83D8-08A975B3009F}" type="pres">
      <dgm:prSet presAssocID="{AB470D52-037C-F14B-89F6-B22338D7B34C}" presName="txShp" presStyleLbl="node1" presStyleIdx="2" presStyleCnt="4">
        <dgm:presLayoutVars>
          <dgm:bulletEnabled val="1"/>
        </dgm:presLayoutVars>
      </dgm:prSet>
      <dgm:spPr/>
    </dgm:pt>
    <dgm:pt modelId="{1DE6521A-518D-D447-A4DA-B5F041CEBE02}" type="pres">
      <dgm:prSet presAssocID="{199AFCD6-F59C-6940-AFB6-3D9CBA2B6609}" presName="spacing" presStyleCnt="0"/>
      <dgm:spPr/>
    </dgm:pt>
    <dgm:pt modelId="{053FBEA3-AF60-A746-B739-B06AA9933197}" type="pres">
      <dgm:prSet presAssocID="{03683F38-F644-0641-8E01-4B7DEB873A24}" presName="composite" presStyleCnt="0"/>
      <dgm:spPr/>
    </dgm:pt>
    <dgm:pt modelId="{A2DD5370-9C89-4849-978D-81F3D7802A7A}" type="pres">
      <dgm:prSet presAssocID="{03683F38-F644-0641-8E01-4B7DEB873A24}" presName="imgShp" presStyleLbl="fgImgPlace1" presStyleIdx="3" presStyleCnt="4"/>
      <dgm:spPr>
        <a:solidFill>
          <a:schemeClr val="bg2">
            <a:lumMod val="50000"/>
            <a:lumOff val="50000"/>
          </a:schemeClr>
        </a:solidFill>
        <a:ln>
          <a:noFill/>
        </a:ln>
      </dgm:spPr>
    </dgm:pt>
    <dgm:pt modelId="{EDCE36C3-41C5-EE4A-B24F-85656719BDF8}" type="pres">
      <dgm:prSet presAssocID="{03683F38-F644-0641-8E01-4B7DEB873A24}" presName="txShp" presStyleLbl="node1" presStyleIdx="3" presStyleCnt="4">
        <dgm:presLayoutVars>
          <dgm:bulletEnabled val="1"/>
        </dgm:presLayoutVars>
      </dgm:prSet>
      <dgm:spPr/>
    </dgm:pt>
  </dgm:ptLst>
  <dgm:cxnLst>
    <dgm:cxn modelId="{CECFA704-B6AC-4546-B8FB-535337610EBD}" srcId="{BE152442-3EB9-994B-B083-B1C8EE45AA1E}" destId="{03683F38-F644-0641-8E01-4B7DEB873A24}" srcOrd="3" destOrd="0" parTransId="{2948148F-406B-EA47-956A-7923FA8FDE85}" sibTransId="{09DFECE6-9B28-504E-8D9F-A325FD7D91EE}"/>
    <dgm:cxn modelId="{AB8A1D0E-F2FF-C74F-B47E-148EE3350462}" type="presOf" srcId="{0D2CB631-E095-774D-9E21-C8D98D4DA797}" destId="{27E6F1B2-122A-0D49-B06A-8DFE0AF1AAC3}" srcOrd="0" destOrd="0" presId="urn:microsoft.com/office/officeart/2005/8/layout/vList3"/>
    <dgm:cxn modelId="{8B216E25-BEB0-A248-AD5B-55DD5C74B7B5}" type="presOf" srcId="{BE152442-3EB9-994B-B083-B1C8EE45AA1E}" destId="{4B8A9FF4-B245-7942-83C4-23A4DB12AD7A}" srcOrd="0" destOrd="0" presId="urn:microsoft.com/office/officeart/2005/8/layout/vList3"/>
    <dgm:cxn modelId="{80C75C4B-B89D-A24A-B7E1-2EB77A59D801}" type="presOf" srcId="{03683F38-F644-0641-8E01-4B7DEB873A24}" destId="{EDCE36C3-41C5-EE4A-B24F-85656719BDF8}" srcOrd="0" destOrd="0" presId="urn:microsoft.com/office/officeart/2005/8/layout/vList3"/>
    <dgm:cxn modelId="{4F03EE4D-B3F3-A04D-896A-082495B87433}" type="presOf" srcId="{6FA7E37A-8D0C-694F-9A92-7A7194572F9D}" destId="{B6D86830-98A0-084C-9325-AB64D5A1CF7F}" srcOrd="0" destOrd="0" presId="urn:microsoft.com/office/officeart/2005/8/layout/vList3"/>
    <dgm:cxn modelId="{B65F716A-51F3-8B46-9949-35EA760A6475}" srcId="{BE152442-3EB9-994B-B083-B1C8EE45AA1E}" destId="{AB470D52-037C-F14B-89F6-B22338D7B34C}" srcOrd="2" destOrd="0" parTransId="{C39BCADF-0FDF-074A-BA89-638C5D9FAB87}" sibTransId="{199AFCD6-F59C-6940-AFB6-3D9CBA2B6609}"/>
    <dgm:cxn modelId="{5CA1B192-AFBF-D942-BEC1-B080527F33E5}" srcId="{BE152442-3EB9-994B-B083-B1C8EE45AA1E}" destId="{0D2CB631-E095-774D-9E21-C8D98D4DA797}" srcOrd="0" destOrd="0" parTransId="{D357EEEF-DB1F-1A4D-A4E5-EF3EF652FA79}" sibTransId="{CA2626A1-C63E-7044-9010-8447CE622A42}"/>
    <dgm:cxn modelId="{B83A73A1-AF95-2642-A1D0-EF3C244392A7}" type="presOf" srcId="{AB470D52-037C-F14B-89F6-B22338D7B34C}" destId="{D1196CBC-4C68-C244-83D8-08A975B3009F}" srcOrd="0" destOrd="0" presId="urn:microsoft.com/office/officeart/2005/8/layout/vList3"/>
    <dgm:cxn modelId="{73F586D1-0CC9-7643-9BF8-11E55438FB91}" srcId="{BE152442-3EB9-994B-B083-B1C8EE45AA1E}" destId="{6FA7E37A-8D0C-694F-9A92-7A7194572F9D}" srcOrd="1" destOrd="0" parTransId="{F1A9A180-D741-7F49-BE9F-A29F1703A1D4}" sibTransId="{A93C37DA-9BE6-1C41-B75D-22958D092906}"/>
    <dgm:cxn modelId="{BE3DE169-5EBC-214B-921B-BB5D50E7453B}" type="presParOf" srcId="{4B8A9FF4-B245-7942-83C4-23A4DB12AD7A}" destId="{42EBDA29-EF48-4441-868F-83E5C0E4D55E}" srcOrd="0" destOrd="0" presId="urn:microsoft.com/office/officeart/2005/8/layout/vList3"/>
    <dgm:cxn modelId="{8F7CCB77-B8CB-F046-B982-8C6EAB837309}" type="presParOf" srcId="{42EBDA29-EF48-4441-868F-83E5C0E4D55E}" destId="{EEEAE7BB-0E34-D140-AD40-24E019474022}" srcOrd="0" destOrd="0" presId="urn:microsoft.com/office/officeart/2005/8/layout/vList3"/>
    <dgm:cxn modelId="{2A547624-DCB7-9141-8674-95D3D2FB7320}" type="presParOf" srcId="{42EBDA29-EF48-4441-868F-83E5C0E4D55E}" destId="{27E6F1B2-122A-0D49-B06A-8DFE0AF1AAC3}" srcOrd="1" destOrd="0" presId="urn:microsoft.com/office/officeart/2005/8/layout/vList3"/>
    <dgm:cxn modelId="{B22ED6DD-4816-4F4A-9944-0E09E77EB362}" type="presParOf" srcId="{4B8A9FF4-B245-7942-83C4-23A4DB12AD7A}" destId="{8CB6A767-F805-B04B-A372-7F31E11EDAA6}" srcOrd="1" destOrd="0" presId="urn:microsoft.com/office/officeart/2005/8/layout/vList3"/>
    <dgm:cxn modelId="{84D8E911-1534-F94B-9A42-773C63B2E582}" type="presParOf" srcId="{4B8A9FF4-B245-7942-83C4-23A4DB12AD7A}" destId="{048FB97E-7F23-E94E-8081-468C3E5138F8}" srcOrd="2" destOrd="0" presId="urn:microsoft.com/office/officeart/2005/8/layout/vList3"/>
    <dgm:cxn modelId="{ACB23300-5365-7D45-ADAE-4F1E297119D6}" type="presParOf" srcId="{048FB97E-7F23-E94E-8081-468C3E5138F8}" destId="{9C8ED77E-1E51-8A46-B741-84984D8561CD}" srcOrd="0" destOrd="0" presId="urn:microsoft.com/office/officeart/2005/8/layout/vList3"/>
    <dgm:cxn modelId="{A8B54F9A-9501-5245-8A09-CC0AC03BEF8C}" type="presParOf" srcId="{048FB97E-7F23-E94E-8081-468C3E5138F8}" destId="{B6D86830-98A0-084C-9325-AB64D5A1CF7F}" srcOrd="1" destOrd="0" presId="urn:microsoft.com/office/officeart/2005/8/layout/vList3"/>
    <dgm:cxn modelId="{DE501301-F6C0-6C4D-807E-8BF9BD48F05C}" type="presParOf" srcId="{4B8A9FF4-B245-7942-83C4-23A4DB12AD7A}" destId="{C520ED9F-C65C-6542-B74C-FC91E36C3905}" srcOrd="3" destOrd="0" presId="urn:microsoft.com/office/officeart/2005/8/layout/vList3"/>
    <dgm:cxn modelId="{99F48736-A0D1-E246-BF4B-A33F69E8DED5}" type="presParOf" srcId="{4B8A9FF4-B245-7942-83C4-23A4DB12AD7A}" destId="{DD976BFF-B8EA-9042-854E-A05E31BB8431}" srcOrd="4" destOrd="0" presId="urn:microsoft.com/office/officeart/2005/8/layout/vList3"/>
    <dgm:cxn modelId="{51A2AFBD-4185-1E4A-8A45-FB82A805FF77}" type="presParOf" srcId="{DD976BFF-B8EA-9042-854E-A05E31BB8431}" destId="{095B537E-0E41-6648-B3A4-8C543271B5E6}" srcOrd="0" destOrd="0" presId="urn:microsoft.com/office/officeart/2005/8/layout/vList3"/>
    <dgm:cxn modelId="{FF5B1D13-0155-E448-BCCF-AA3AD338BE26}" type="presParOf" srcId="{DD976BFF-B8EA-9042-854E-A05E31BB8431}" destId="{D1196CBC-4C68-C244-83D8-08A975B3009F}" srcOrd="1" destOrd="0" presId="urn:microsoft.com/office/officeart/2005/8/layout/vList3"/>
    <dgm:cxn modelId="{C2896828-3FDF-714A-AD1C-44E2B28E804A}" type="presParOf" srcId="{4B8A9FF4-B245-7942-83C4-23A4DB12AD7A}" destId="{1DE6521A-518D-D447-A4DA-B5F041CEBE02}" srcOrd="5" destOrd="0" presId="urn:microsoft.com/office/officeart/2005/8/layout/vList3"/>
    <dgm:cxn modelId="{D9EE3D2E-0F17-304F-937D-E0BAE27F2D77}" type="presParOf" srcId="{4B8A9FF4-B245-7942-83C4-23A4DB12AD7A}" destId="{053FBEA3-AF60-A746-B739-B06AA9933197}" srcOrd="6" destOrd="0" presId="urn:microsoft.com/office/officeart/2005/8/layout/vList3"/>
    <dgm:cxn modelId="{3E8C2190-688D-234C-A9A9-C8AD3C74BD1C}" type="presParOf" srcId="{053FBEA3-AF60-A746-B739-B06AA9933197}" destId="{A2DD5370-9C89-4849-978D-81F3D7802A7A}" srcOrd="0" destOrd="0" presId="urn:microsoft.com/office/officeart/2005/8/layout/vList3"/>
    <dgm:cxn modelId="{3634267F-B653-8246-A24F-6FE542B573F8}" type="presParOf" srcId="{053FBEA3-AF60-A746-B739-B06AA9933197}" destId="{EDCE36C3-41C5-EE4A-B24F-85656719BDF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152442-3EB9-994B-B083-B1C8EE45AA1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D2CB631-E095-774D-9E21-C8D98D4DA797}">
      <dgm:prSet/>
      <dgm:spPr>
        <a:ln>
          <a:noFill/>
        </a:ln>
      </dgm:spPr>
      <dgm:t>
        <a:bodyPr/>
        <a:lstStyle/>
        <a:p>
          <a:r>
            <a:rPr lang="en-US" b="0" i="0" dirty="0">
              <a:solidFill>
                <a:schemeClr val="accent6"/>
              </a:solidFill>
            </a:rPr>
            <a:t>Background</a:t>
          </a:r>
          <a:endParaRPr lang="en-US" dirty="0">
            <a:solidFill>
              <a:schemeClr val="accent6"/>
            </a:solidFill>
          </a:endParaRPr>
        </a:p>
      </dgm:t>
    </dgm:pt>
    <dgm:pt modelId="{D357EEEF-DB1F-1A4D-A4E5-EF3EF652FA79}" type="parTrans" cxnId="{5CA1B192-AFBF-D942-BEC1-B080527F33E5}">
      <dgm:prSet/>
      <dgm:spPr/>
      <dgm:t>
        <a:bodyPr/>
        <a:lstStyle/>
        <a:p>
          <a:endParaRPr lang="en-US"/>
        </a:p>
      </dgm:t>
    </dgm:pt>
    <dgm:pt modelId="{CA2626A1-C63E-7044-9010-8447CE622A42}" type="sibTrans" cxnId="{5CA1B192-AFBF-D942-BEC1-B080527F33E5}">
      <dgm:prSet/>
      <dgm:spPr/>
      <dgm:t>
        <a:bodyPr/>
        <a:lstStyle/>
        <a:p>
          <a:endParaRPr lang="en-US"/>
        </a:p>
      </dgm:t>
    </dgm:pt>
    <dgm:pt modelId="{6FA7E37A-8D0C-694F-9A92-7A7194572F9D}">
      <dgm:prSet/>
      <dgm:spPr>
        <a:ln>
          <a:noFill/>
        </a:ln>
      </dgm:spPr>
      <dgm:t>
        <a:bodyPr/>
        <a:lstStyle/>
        <a:p>
          <a:r>
            <a:rPr lang="en-US" b="1" i="1" dirty="0">
              <a:solidFill>
                <a:srgbClr val="0070C0"/>
              </a:solidFill>
            </a:rPr>
            <a:t>Freshen</a:t>
          </a:r>
          <a:r>
            <a:rPr lang="en-US" b="1" i="0" dirty="0">
              <a:solidFill>
                <a:srgbClr val="0070C0"/>
              </a:solidFill>
            </a:rPr>
            <a:t> Design</a:t>
          </a:r>
          <a:endParaRPr lang="en-US" b="1" dirty="0">
            <a:solidFill>
              <a:srgbClr val="0070C0"/>
            </a:solidFill>
          </a:endParaRPr>
        </a:p>
      </dgm:t>
    </dgm:pt>
    <dgm:pt modelId="{F1A9A180-D741-7F49-BE9F-A29F1703A1D4}" type="parTrans" cxnId="{73F586D1-0CC9-7643-9BF8-11E55438FB91}">
      <dgm:prSet/>
      <dgm:spPr/>
      <dgm:t>
        <a:bodyPr/>
        <a:lstStyle/>
        <a:p>
          <a:endParaRPr lang="en-US"/>
        </a:p>
      </dgm:t>
    </dgm:pt>
    <dgm:pt modelId="{A93C37DA-9BE6-1C41-B75D-22958D092906}" type="sibTrans" cxnId="{73F586D1-0CC9-7643-9BF8-11E55438FB91}">
      <dgm:prSet/>
      <dgm:spPr/>
      <dgm:t>
        <a:bodyPr/>
        <a:lstStyle/>
        <a:p>
          <a:endParaRPr lang="en-US"/>
        </a:p>
      </dgm:t>
    </dgm:pt>
    <dgm:pt modelId="{AB470D52-037C-F14B-89F6-B22338D7B34C}">
      <dgm:prSet/>
      <dgm:spPr>
        <a:ln>
          <a:noFill/>
        </a:ln>
      </dgm:spPr>
      <dgm:t>
        <a:bodyPr/>
        <a:lstStyle/>
        <a:p>
          <a:r>
            <a:rPr lang="en-US" b="0" i="0" dirty="0">
              <a:solidFill>
                <a:schemeClr val="accent6"/>
              </a:solidFill>
            </a:rPr>
            <a:t>Evaluation</a:t>
          </a:r>
          <a:endParaRPr lang="en-US" dirty="0">
            <a:solidFill>
              <a:schemeClr val="accent6"/>
            </a:solidFill>
          </a:endParaRPr>
        </a:p>
      </dgm:t>
    </dgm:pt>
    <dgm:pt modelId="{C39BCADF-0FDF-074A-BA89-638C5D9FAB87}" type="parTrans" cxnId="{B65F716A-51F3-8B46-9949-35EA760A6475}">
      <dgm:prSet/>
      <dgm:spPr/>
      <dgm:t>
        <a:bodyPr/>
        <a:lstStyle/>
        <a:p>
          <a:endParaRPr lang="en-US"/>
        </a:p>
      </dgm:t>
    </dgm:pt>
    <dgm:pt modelId="{199AFCD6-F59C-6940-AFB6-3D9CBA2B6609}" type="sibTrans" cxnId="{B65F716A-51F3-8B46-9949-35EA760A6475}">
      <dgm:prSet/>
      <dgm:spPr/>
      <dgm:t>
        <a:bodyPr/>
        <a:lstStyle/>
        <a:p>
          <a:endParaRPr lang="en-US"/>
        </a:p>
      </dgm:t>
    </dgm:pt>
    <dgm:pt modelId="{03683F38-F644-0641-8E01-4B7DEB873A24}">
      <dgm:prSet/>
      <dgm:spPr>
        <a:ln>
          <a:noFill/>
        </a:ln>
      </dgm:spPr>
      <dgm:t>
        <a:bodyPr/>
        <a:lstStyle/>
        <a:p>
          <a:r>
            <a:rPr lang="en-US" b="0" i="0" dirty="0">
              <a:solidFill>
                <a:schemeClr val="accent6"/>
              </a:solidFill>
            </a:rPr>
            <a:t>Discussion</a:t>
          </a:r>
          <a:endParaRPr lang="en-US" dirty="0">
            <a:solidFill>
              <a:schemeClr val="accent6"/>
            </a:solidFill>
          </a:endParaRPr>
        </a:p>
      </dgm:t>
    </dgm:pt>
    <dgm:pt modelId="{2948148F-406B-EA47-956A-7923FA8FDE85}" type="parTrans" cxnId="{CECFA704-B6AC-4546-B8FB-535337610EBD}">
      <dgm:prSet/>
      <dgm:spPr/>
      <dgm:t>
        <a:bodyPr/>
        <a:lstStyle/>
        <a:p>
          <a:endParaRPr lang="en-US"/>
        </a:p>
      </dgm:t>
    </dgm:pt>
    <dgm:pt modelId="{09DFECE6-9B28-504E-8D9F-A325FD7D91EE}" type="sibTrans" cxnId="{CECFA704-B6AC-4546-B8FB-535337610EBD}">
      <dgm:prSet/>
      <dgm:spPr/>
      <dgm:t>
        <a:bodyPr/>
        <a:lstStyle/>
        <a:p>
          <a:endParaRPr lang="en-US"/>
        </a:p>
      </dgm:t>
    </dgm:pt>
    <dgm:pt modelId="{4B8A9FF4-B245-7942-83C4-23A4DB12AD7A}" type="pres">
      <dgm:prSet presAssocID="{BE152442-3EB9-994B-B083-B1C8EE45AA1E}" presName="linearFlow" presStyleCnt="0">
        <dgm:presLayoutVars>
          <dgm:dir/>
          <dgm:resizeHandles val="exact"/>
        </dgm:presLayoutVars>
      </dgm:prSet>
      <dgm:spPr/>
    </dgm:pt>
    <dgm:pt modelId="{42EBDA29-EF48-4441-868F-83E5C0E4D55E}" type="pres">
      <dgm:prSet presAssocID="{0D2CB631-E095-774D-9E21-C8D98D4DA797}" presName="composite" presStyleCnt="0"/>
      <dgm:spPr/>
    </dgm:pt>
    <dgm:pt modelId="{EEEAE7BB-0E34-D140-AD40-24E019474022}" type="pres">
      <dgm:prSet presAssocID="{0D2CB631-E095-774D-9E21-C8D98D4DA797}" presName="imgShp" presStyleLbl="fgImgPlace1" presStyleIdx="0" presStyleCnt="4"/>
      <dgm:spPr>
        <a:solidFill>
          <a:schemeClr val="bg2">
            <a:lumMod val="50000"/>
            <a:lumOff val="50000"/>
          </a:schemeClr>
        </a:solidFill>
        <a:ln>
          <a:noFill/>
        </a:ln>
      </dgm:spPr>
    </dgm:pt>
    <dgm:pt modelId="{27E6F1B2-122A-0D49-B06A-8DFE0AF1AAC3}" type="pres">
      <dgm:prSet presAssocID="{0D2CB631-E095-774D-9E21-C8D98D4DA797}" presName="txShp" presStyleLbl="node1" presStyleIdx="0" presStyleCnt="4">
        <dgm:presLayoutVars>
          <dgm:bulletEnabled val="1"/>
        </dgm:presLayoutVars>
      </dgm:prSet>
      <dgm:spPr/>
    </dgm:pt>
    <dgm:pt modelId="{8CB6A767-F805-B04B-A372-7F31E11EDAA6}" type="pres">
      <dgm:prSet presAssocID="{CA2626A1-C63E-7044-9010-8447CE622A42}" presName="spacing" presStyleCnt="0"/>
      <dgm:spPr/>
    </dgm:pt>
    <dgm:pt modelId="{048FB97E-7F23-E94E-8081-468C3E5138F8}" type="pres">
      <dgm:prSet presAssocID="{6FA7E37A-8D0C-694F-9A92-7A7194572F9D}" presName="composite" presStyleCnt="0"/>
      <dgm:spPr/>
    </dgm:pt>
    <dgm:pt modelId="{9C8ED77E-1E51-8A46-B741-84984D8561CD}" type="pres">
      <dgm:prSet presAssocID="{6FA7E37A-8D0C-694F-9A92-7A7194572F9D}" presName="imgShp" presStyleLbl="fgImgPlace1" presStyleIdx="1" presStyleCnt="4"/>
      <dgm:spPr>
        <a:solidFill>
          <a:srgbClr val="D87A00"/>
        </a:solidFill>
        <a:ln>
          <a:noFill/>
        </a:ln>
      </dgm:spPr>
    </dgm:pt>
    <dgm:pt modelId="{B6D86830-98A0-084C-9325-AB64D5A1CF7F}" type="pres">
      <dgm:prSet presAssocID="{6FA7E37A-8D0C-694F-9A92-7A7194572F9D}" presName="txShp" presStyleLbl="node1" presStyleIdx="1" presStyleCnt="4">
        <dgm:presLayoutVars>
          <dgm:bulletEnabled val="1"/>
        </dgm:presLayoutVars>
      </dgm:prSet>
      <dgm:spPr/>
    </dgm:pt>
    <dgm:pt modelId="{C520ED9F-C65C-6542-B74C-FC91E36C3905}" type="pres">
      <dgm:prSet presAssocID="{A93C37DA-9BE6-1C41-B75D-22958D092906}" presName="spacing" presStyleCnt="0"/>
      <dgm:spPr/>
    </dgm:pt>
    <dgm:pt modelId="{DD976BFF-B8EA-9042-854E-A05E31BB8431}" type="pres">
      <dgm:prSet presAssocID="{AB470D52-037C-F14B-89F6-B22338D7B34C}" presName="composite" presStyleCnt="0"/>
      <dgm:spPr/>
    </dgm:pt>
    <dgm:pt modelId="{095B537E-0E41-6648-B3A4-8C543271B5E6}" type="pres">
      <dgm:prSet presAssocID="{AB470D52-037C-F14B-89F6-B22338D7B34C}" presName="imgShp" presStyleLbl="fgImgPlace1" presStyleIdx="2" presStyleCnt="4"/>
      <dgm:spPr>
        <a:solidFill>
          <a:schemeClr val="bg2">
            <a:lumMod val="50000"/>
            <a:lumOff val="50000"/>
          </a:schemeClr>
        </a:solidFill>
        <a:ln>
          <a:noFill/>
        </a:ln>
      </dgm:spPr>
    </dgm:pt>
    <dgm:pt modelId="{D1196CBC-4C68-C244-83D8-08A975B3009F}" type="pres">
      <dgm:prSet presAssocID="{AB470D52-037C-F14B-89F6-B22338D7B34C}" presName="txShp" presStyleLbl="node1" presStyleIdx="2" presStyleCnt="4">
        <dgm:presLayoutVars>
          <dgm:bulletEnabled val="1"/>
        </dgm:presLayoutVars>
      </dgm:prSet>
      <dgm:spPr/>
    </dgm:pt>
    <dgm:pt modelId="{1DE6521A-518D-D447-A4DA-B5F041CEBE02}" type="pres">
      <dgm:prSet presAssocID="{199AFCD6-F59C-6940-AFB6-3D9CBA2B6609}" presName="spacing" presStyleCnt="0"/>
      <dgm:spPr/>
    </dgm:pt>
    <dgm:pt modelId="{053FBEA3-AF60-A746-B739-B06AA9933197}" type="pres">
      <dgm:prSet presAssocID="{03683F38-F644-0641-8E01-4B7DEB873A24}" presName="composite" presStyleCnt="0"/>
      <dgm:spPr/>
    </dgm:pt>
    <dgm:pt modelId="{A2DD5370-9C89-4849-978D-81F3D7802A7A}" type="pres">
      <dgm:prSet presAssocID="{03683F38-F644-0641-8E01-4B7DEB873A24}" presName="imgShp" presStyleLbl="fgImgPlace1" presStyleIdx="3" presStyleCnt="4"/>
      <dgm:spPr>
        <a:solidFill>
          <a:schemeClr val="bg2">
            <a:lumMod val="50000"/>
            <a:lumOff val="50000"/>
          </a:schemeClr>
        </a:solidFill>
        <a:ln>
          <a:noFill/>
        </a:ln>
      </dgm:spPr>
    </dgm:pt>
    <dgm:pt modelId="{EDCE36C3-41C5-EE4A-B24F-85656719BDF8}" type="pres">
      <dgm:prSet presAssocID="{03683F38-F644-0641-8E01-4B7DEB873A24}" presName="txShp" presStyleLbl="node1" presStyleIdx="3" presStyleCnt="4">
        <dgm:presLayoutVars>
          <dgm:bulletEnabled val="1"/>
        </dgm:presLayoutVars>
      </dgm:prSet>
      <dgm:spPr/>
    </dgm:pt>
  </dgm:ptLst>
  <dgm:cxnLst>
    <dgm:cxn modelId="{CECFA704-B6AC-4546-B8FB-535337610EBD}" srcId="{BE152442-3EB9-994B-B083-B1C8EE45AA1E}" destId="{03683F38-F644-0641-8E01-4B7DEB873A24}" srcOrd="3" destOrd="0" parTransId="{2948148F-406B-EA47-956A-7923FA8FDE85}" sibTransId="{09DFECE6-9B28-504E-8D9F-A325FD7D91EE}"/>
    <dgm:cxn modelId="{AB8A1D0E-F2FF-C74F-B47E-148EE3350462}" type="presOf" srcId="{0D2CB631-E095-774D-9E21-C8D98D4DA797}" destId="{27E6F1B2-122A-0D49-B06A-8DFE0AF1AAC3}" srcOrd="0" destOrd="0" presId="urn:microsoft.com/office/officeart/2005/8/layout/vList3"/>
    <dgm:cxn modelId="{8B216E25-BEB0-A248-AD5B-55DD5C74B7B5}" type="presOf" srcId="{BE152442-3EB9-994B-B083-B1C8EE45AA1E}" destId="{4B8A9FF4-B245-7942-83C4-23A4DB12AD7A}" srcOrd="0" destOrd="0" presId="urn:microsoft.com/office/officeart/2005/8/layout/vList3"/>
    <dgm:cxn modelId="{80C75C4B-B89D-A24A-B7E1-2EB77A59D801}" type="presOf" srcId="{03683F38-F644-0641-8E01-4B7DEB873A24}" destId="{EDCE36C3-41C5-EE4A-B24F-85656719BDF8}" srcOrd="0" destOrd="0" presId="urn:microsoft.com/office/officeart/2005/8/layout/vList3"/>
    <dgm:cxn modelId="{4F03EE4D-B3F3-A04D-896A-082495B87433}" type="presOf" srcId="{6FA7E37A-8D0C-694F-9A92-7A7194572F9D}" destId="{B6D86830-98A0-084C-9325-AB64D5A1CF7F}" srcOrd="0" destOrd="0" presId="urn:microsoft.com/office/officeart/2005/8/layout/vList3"/>
    <dgm:cxn modelId="{B65F716A-51F3-8B46-9949-35EA760A6475}" srcId="{BE152442-3EB9-994B-B083-B1C8EE45AA1E}" destId="{AB470D52-037C-F14B-89F6-B22338D7B34C}" srcOrd="2" destOrd="0" parTransId="{C39BCADF-0FDF-074A-BA89-638C5D9FAB87}" sibTransId="{199AFCD6-F59C-6940-AFB6-3D9CBA2B6609}"/>
    <dgm:cxn modelId="{5CA1B192-AFBF-D942-BEC1-B080527F33E5}" srcId="{BE152442-3EB9-994B-B083-B1C8EE45AA1E}" destId="{0D2CB631-E095-774D-9E21-C8D98D4DA797}" srcOrd="0" destOrd="0" parTransId="{D357EEEF-DB1F-1A4D-A4E5-EF3EF652FA79}" sibTransId="{CA2626A1-C63E-7044-9010-8447CE622A42}"/>
    <dgm:cxn modelId="{B83A73A1-AF95-2642-A1D0-EF3C244392A7}" type="presOf" srcId="{AB470D52-037C-F14B-89F6-B22338D7B34C}" destId="{D1196CBC-4C68-C244-83D8-08A975B3009F}" srcOrd="0" destOrd="0" presId="urn:microsoft.com/office/officeart/2005/8/layout/vList3"/>
    <dgm:cxn modelId="{73F586D1-0CC9-7643-9BF8-11E55438FB91}" srcId="{BE152442-3EB9-994B-B083-B1C8EE45AA1E}" destId="{6FA7E37A-8D0C-694F-9A92-7A7194572F9D}" srcOrd="1" destOrd="0" parTransId="{F1A9A180-D741-7F49-BE9F-A29F1703A1D4}" sibTransId="{A93C37DA-9BE6-1C41-B75D-22958D092906}"/>
    <dgm:cxn modelId="{BE3DE169-5EBC-214B-921B-BB5D50E7453B}" type="presParOf" srcId="{4B8A9FF4-B245-7942-83C4-23A4DB12AD7A}" destId="{42EBDA29-EF48-4441-868F-83E5C0E4D55E}" srcOrd="0" destOrd="0" presId="urn:microsoft.com/office/officeart/2005/8/layout/vList3"/>
    <dgm:cxn modelId="{8F7CCB77-B8CB-F046-B982-8C6EAB837309}" type="presParOf" srcId="{42EBDA29-EF48-4441-868F-83E5C0E4D55E}" destId="{EEEAE7BB-0E34-D140-AD40-24E019474022}" srcOrd="0" destOrd="0" presId="urn:microsoft.com/office/officeart/2005/8/layout/vList3"/>
    <dgm:cxn modelId="{2A547624-DCB7-9141-8674-95D3D2FB7320}" type="presParOf" srcId="{42EBDA29-EF48-4441-868F-83E5C0E4D55E}" destId="{27E6F1B2-122A-0D49-B06A-8DFE0AF1AAC3}" srcOrd="1" destOrd="0" presId="urn:microsoft.com/office/officeart/2005/8/layout/vList3"/>
    <dgm:cxn modelId="{B22ED6DD-4816-4F4A-9944-0E09E77EB362}" type="presParOf" srcId="{4B8A9FF4-B245-7942-83C4-23A4DB12AD7A}" destId="{8CB6A767-F805-B04B-A372-7F31E11EDAA6}" srcOrd="1" destOrd="0" presId="urn:microsoft.com/office/officeart/2005/8/layout/vList3"/>
    <dgm:cxn modelId="{84D8E911-1534-F94B-9A42-773C63B2E582}" type="presParOf" srcId="{4B8A9FF4-B245-7942-83C4-23A4DB12AD7A}" destId="{048FB97E-7F23-E94E-8081-468C3E5138F8}" srcOrd="2" destOrd="0" presId="urn:microsoft.com/office/officeart/2005/8/layout/vList3"/>
    <dgm:cxn modelId="{ACB23300-5365-7D45-ADAE-4F1E297119D6}" type="presParOf" srcId="{048FB97E-7F23-E94E-8081-468C3E5138F8}" destId="{9C8ED77E-1E51-8A46-B741-84984D8561CD}" srcOrd="0" destOrd="0" presId="urn:microsoft.com/office/officeart/2005/8/layout/vList3"/>
    <dgm:cxn modelId="{A8B54F9A-9501-5245-8A09-CC0AC03BEF8C}" type="presParOf" srcId="{048FB97E-7F23-E94E-8081-468C3E5138F8}" destId="{B6D86830-98A0-084C-9325-AB64D5A1CF7F}" srcOrd="1" destOrd="0" presId="urn:microsoft.com/office/officeart/2005/8/layout/vList3"/>
    <dgm:cxn modelId="{DE501301-F6C0-6C4D-807E-8BF9BD48F05C}" type="presParOf" srcId="{4B8A9FF4-B245-7942-83C4-23A4DB12AD7A}" destId="{C520ED9F-C65C-6542-B74C-FC91E36C3905}" srcOrd="3" destOrd="0" presId="urn:microsoft.com/office/officeart/2005/8/layout/vList3"/>
    <dgm:cxn modelId="{99F48736-A0D1-E246-BF4B-A33F69E8DED5}" type="presParOf" srcId="{4B8A9FF4-B245-7942-83C4-23A4DB12AD7A}" destId="{DD976BFF-B8EA-9042-854E-A05E31BB8431}" srcOrd="4" destOrd="0" presId="urn:microsoft.com/office/officeart/2005/8/layout/vList3"/>
    <dgm:cxn modelId="{51A2AFBD-4185-1E4A-8A45-FB82A805FF77}" type="presParOf" srcId="{DD976BFF-B8EA-9042-854E-A05E31BB8431}" destId="{095B537E-0E41-6648-B3A4-8C543271B5E6}" srcOrd="0" destOrd="0" presId="urn:microsoft.com/office/officeart/2005/8/layout/vList3"/>
    <dgm:cxn modelId="{FF5B1D13-0155-E448-BCCF-AA3AD338BE26}" type="presParOf" srcId="{DD976BFF-B8EA-9042-854E-A05E31BB8431}" destId="{D1196CBC-4C68-C244-83D8-08A975B3009F}" srcOrd="1" destOrd="0" presId="urn:microsoft.com/office/officeart/2005/8/layout/vList3"/>
    <dgm:cxn modelId="{C2896828-3FDF-714A-AD1C-44E2B28E804A}" type="presParOf" srcId="{4B8A9FF4-B245-7942-83C4-23A4DB12AD7A}" destId="{1DE6521A-518D-D447-A4DA-B5F041CEBE02}" srcOrd="5" destOrd="0" presId="urn:microsoft.com/office/officeart/2005/8/layout/vList3"/>
    <dgm:cxn modelId="{D9EE3D2E-0F17-304F-937D-E0BAE27F2D77}" type="presParOf" srcId="{4B8A9FF4-B245-7942-83C4-23A4DB12AD7A}" destId="{053FBEA3-AF60-A746-B739-B06AA9933197}" srcOrd="6" destOrd="0" presId="urn:microsoft.com/office/officeart/2005/8/layout/vList3"/>
    <dgm:cxn modelId="{3E8C2190-688D-234C-A9A9-C8AD3C74BD1C}" type="presParOf" srcId="{053FBEA3-AF60-A746-B739-B06AA9933197}" destId="{A2DD5370-9C89-4849-978D-81F3D7802A7A}" srcOrd="0" destOrd="0" presId="urn:microsoft.com/office/officeart/2005/8/layout/vList3"/>
    <dgm:cxn modelId="{3634267F-B653-8246-A24F-6FE542B573F8}" type="presParOf" srcId="{053FBEA3-AF60-A746-B739-B06AA9933197}" destId="{EDCE36C3-41C5-EE4A-B24F-85656719BDF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152442-3EB9-994B-B083-B1C8EE45AA1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0D2CB631-E095-774D-9E21-C8D98D4DA797}">
      <dgm:prSet/>
      <dgm:spPr>
        <a:ln>
          <a:noFill/>
        </a:ln>
      </dgm:spPr>
      <dgm:t>
        <a:bodyPr/>
        <a:lstStyle/>
        <a:p>
          <a:r>
            <a:rPr lang="en-US" b="0" i="0" dirty="0">
              <a:solidFill>
                <a:schemeClr val="accent6"/>
              </a:solidFill>
            </a:rPr>
            <a:t>Background</a:t>
          </a:r>
          <a:endParaRPr lang="en-US" dirty="0">
            <a:solidFill>
              <a:schemeClr val="accent6"/>
            </a:solidFill>
          </a:endParaRPr>
        </a:p>
      </dgm:t>
    </dgm:pt>
    <dgm:pt modelId="{D357EEEF-DB1F-1A4D-A4E5-EF3EF652FA79}" type="parTrans" cxnId="{5CA1B192-AFBF-D942-BEC1-B080527F33E5}">
      <dgm:prSet/>
      <dgm:spPr/>
      <dgm:t>
        <a:bodyPr/>
        <a:lstStyle/>
        <a:p>
          <a:endParaRPr lang="en-US"/>
        </a:p>
      </dgm:t>
    </dgm:pt>
    <dgm:pt modelId="{CA2626A1-C63E-7044-9010-8447CE622A42}" type="sibTrans" cxnId="{5CA1B192-AFBF-D942-BEC1-B080527F33E5}">
      <dgm:prSet/>
      <dgm:spPr/>
      <dgm:t>
        <a:bodyPr/>
        <a:lstStyle/>
        <a:p>
          <a:endParaRPr lang="en-US"/>
        </a:p>
      </dgm:t>
    </dgm:pt>
    <dgm:pt modelId="{6FA7E37A-8D0C-694F-9A92-7A7194572F9D}">
      <dgm:prSet/>
      <dgm:spPr>
        <a:ln>
          <a:noFill/>
        </a:ln>
      </dgm:spPr>
      <dgm:t>
        <a:bodyPr/>
        <a:lstStyle/>
        <a:p>
          <a:r>
            <a:rPr lang="en-US" b="1" i="1" dirty="0">
              <a:solidFill>
                <a:schemeClr val="accent6"/>
              </a:solidFill>
            </a:rPr>
            <a:t>Freshen</a:t>
          </a:r>
          <a:r>
            <a:rPr lang="en-US" b="0" i="0" dirty="0">
              <a:solidFill>
                <a:schemeClr val="accent6"/>
              </a:solidFill>
            </a:rPr>
            <a:t> Design</a:t>
          </a:r>
          <a:endParaRPr lang="en-US" dirty="0">
            <a:solidFill>
              <a:schemeClr val="accent6"/>
            </a:solidFill>
          </a:endParaRPr>
        </a:p>
      </dgm:t>
    </dgm:pt>
    <dgm:pt modelId="{F1A9A180-D741-7F49-BE9F-A29F1703A1D4}" type="parTrans" cxnId="{73F586D1-0CC9-7643-9BF8-11E55438FB91}">
      <dgm:prSet/>
      <dgm:spPr/>
      <dgm:t>
        <a:bodyPr/>
        <a:lstStyle/>
        <a:p>
          <a:endParaRPr lang="en-US"/>
        </a:p>
      </dgm:t>
    </dgm:pt>
    <dgm:pt modelId="{A93C37DA-9BE6-1C41-B75D-22958D092906}" type="sibTrans" cxnId="{73F586D1-0CC9-7643-9BF8-11E55438FB91}">
      <dgm:prSet/>
      <dgm:spPr/>
      <dgm:t>
        <a:bodyPr/>
        <a:lstStyle/>
        <a:p>
          <a:endParaRPr lang="en-US"/>
        </a:p>
      </dgm:t>
    </dgm:pt>
    <dgm:pt modelId="{AB470D52-037C-F14B-89F6-B22338D7B34C}">
      <dgm:prSet/>
      <dgm:spPr>
        <a:ln>
          <a:noFill/>
        </a:ln>
      </dgm:spPr>
      <dgm:t>
        <a:bodyPr/>
        <a:lstStyle/>
        <a:p>
          <a:r>
            <a:rPr lang="en-US" b="1" i="0" dirty="0">
              <a:solidFill>
                <a:srgbClr val="0070C0"/>
              </a:solidFill>
            </a:rPr>
            <a:t>Evaluation</a:t>
          </a:r>
          <a:endParaRPr lang="en-US" b="1" dirty="0">
            <a:solidFill>
              <a:srgbClr val="0070C0"/>
            </a:solidFill>
          </a:endParaRPr>
        </a:p>
      </dgm:t>
    </dgm:pt>
    <dgm:pt modelId="{C39BCADF-0FDF-074A-BA89-638C5D9FAB87}" type="parTrans" cxnId="{B65F716A-51F3-8B46-9949-35EA760A6475}">
      <dgm:prSet/>
      <dgm:spPr/>
      <dgm:t>
        <a:bodyPr/>
        <a:lstStyle/>
        <a:p>
          <a:endParaRPr lang="en-US"/>
        </a:p>
      </dgm:t>
    </dgm:pt>
    <dgm:pt modelId="{199AFCD6-F59C-6940-AFB6-3D9CBA2B6609}" type="sibTrans" cxnId="{B65F716A-51F3-8B46-9949-35EA760A6475}">
      <dgm:prSet/>
      <dgm:spPr/>
      <dgm:t>
        <a:bodyPr/>
        <a:lstStyle/>
        <a:p>
          <a:endParaRPr lang="en-US"/>
        </a:p>
      </dgm:t>
    </dgm:pt>
    <dgm:pt modelId="{03683F38-F644-0641-8E01-4B7DEB873A24}">
      <dgm:prSet/>
      <dgm:spPr>
        <a:ln>
          <a:noFill/>
        </a:ln>
      </dgm:spPr>
      <dgm:t>
        <a:bodyPr/>
        <a:lstStyle/>
        <a:p>
          <a:r>
            <a:rPr lang="en-US" b="0" i="0" dirty="0">
              <a:solidFill>
                <a:schemeClr val="accent6"/>
              </a:solidFill>
            </a:rPr>
            <a:t>Discussion</a:t>
          </a:r>
          <a:endParaRPr lang="en-US" dirty="0">
            <a:solidFill>
              <a:schemeClr val="accent6"/>
            </a:solidFill>
          </a:endParaRPr>
        </a:p>
      </dgm:t>
    </dgm:pt>
    <dgm:pt modelId="{2948148F-406B-EA47-956A-7923FA8FDE85}" type="parTrans" cxnId="{CECFA704-B6AC-4546-B8FB-535337610EBD}">
      <dgm:prSet/>
      <dgm:spPr/>
      <dgm:t>
        <a:bodyPr/>
        <a:lstStyle/>
        <a:p>
          <a:endParaRPr lang="en-US"/>
        </a:p>
      </dgm:t>
    </dgm:pt>
    <dgm:pt modelId="{09DFECE6-9B28-504E-8D9F-A325FD7D91EE}" type="sibTrans" cxnId="{CECFA704-B6AC-4546-B8FB-535337610EBD}">
      <dgm:prSet/>
      <dgm:spPr/>
      <dgm:t>
        <a:bodyPr/>
        <a:lstStyle/>
        <a:p>
          <a:endParaRPr lang="en-US"/>
        </a:p>
      </dgm:t>
    </dgm:pt>
    <dgm:pt modelId="{4B8A9FF4-B245-7942-83C4-23A4DB12AD7A}" type="pres">
      <dgm:prSet presAssocID="{BE152442-3EB9-994B-B083-B1C8EE45AA1E}" presName="linearFlow" presStyleCnt="0">
        <dgm:presLayoutVars>
          <dgm:dir/>
          <dgm:resizeHandles val="exact"/>
        </dgm:presLayoutVars>
      </dgm:prSet>
      <dgm:spPr/>
    </dgm:pt>
    <dgm:pt modelId="{42EBDA29-EF48-4441-868F-83E5C0E4D55E}" type="pres">
      <dgm:prSet presAssocID="{0D2CB631-E095-774D-9E21-C8D98D4DA797}" presName="composite" presStyleCnt="0"/>
      <dgm:spPr/>
    </dgm:pt>
    <dgm:pt modelId="{EEEAE7BB-0E34-D140-AD40-24E019474022}" type="pres">
      <dgm:prSet presAssocID="{0D2CB631-E095-774D-9E21-C8D98D4DA797}" presName="imgShp" presStyleLbl="fgImgPlace1" presStyleIdx="0" presStyleCnt="4"/>
      <dgm:spPr>
        <a:solidFill>
          <a:schemeClr val="bg2">
            <a:lumMod val="50000"/>
            <a:lumOff val="50000"/>
          </a:schemeClr>
        </a:solidFill>
        <a:ln>
          <a:noFill/>
        </a:ln>
      </dgm:spPr>
    </dgm:pt>
    <dgm:pt modelId="{27E6F1B2-122A-0D49-B06A-8DFE0AF1AAC3}" type="pres">
      <dgm:prSet presAssocID="{0D2CB631-E095-774D-9E21-C8D98D4DA797}" presName="txShp" presStyleLbl="node1" presStyleIdx="0" presStyleCnt="4">
        <dgm:presLayoutVars>
          <dgm:bulletEnabled val="1"/>
        </dgm:presLayoutVars>
      </dgm:prSet>
      <dgm:spPr/>
    </dgm:pt>
    <dgm:pt modelId="{8CB6A767-F805-B04B-A372-7F31E11EDAA6}" type="pres">
      <dgm:prSet presAssocID="{CA2626A1-C63E-7044-9010-8447CE622A42}" presName="spacing" presStyleCnt="0"/>
      <dgm:spPr/>
    </dgm:pt>
    <dgm:pt modelId="{048FB97E-7F23-E94E-8081-468C3E5138F8}" type="pres">
      <dgm:prSet presAssocID="{6FA7E37A-8D0C-694F-9A92-7A7194572F9D}" presName="composite" presStyleCnt="0"/>
      <dgm:spPr/>
    </dgm:pt>
    <dgm:pt modelId="{9C8ED77E-1E51-8A46-B741-84984D8561CD}" type="pres">
      <dgm:prSet presAssocID="{6FA7E37A-8D0C-694F-9A92-7A7194572F9D}" presName="imgShp" presStyleLbl="fgImgPlace1" presStyleIdx="1" presStyleCnt="4"/>
      <dgm:spPr>
        <a:solidFill>
          <a:schemeClr val="bg2">
            <a:lumMod val="50000"/>
            <a:lumOff val="50000"/>
          </a:schemeClr>
        </a:solidFill>
        <a:ln>
          <a:noFill/>
        </a:ln>
      </dgm:spPr>
    </dgm:pt>
    <dgm:pt modelId="{B6D86830-98A0-084C-9325-AB64D5A1CF7F}" type="pres">
      <dgm:prSet presAssocID="{6FA7E37A-8D0C-694F-9A92-7A7194572F9D}" presName="txShp" presStyleLbl="node1" presStyleIdx="1" presStyleCnt="4">
        <dgm:presLayoutVars>
          <dgm:bulletEnabled val="1"/>
        </dgm:presLayoutVars>
      </dgm:prSet>
      <dgm:spPr/>
    </dgm:pt>
    <dgm:pt modelId="{C520ED9F-C65C-6542-B74C-FC91E36C3905}" type="pres">
      <dgm:prSet presAssocID="{A93C37DA-9BE6-1C41-B75D-22958D092906}" presName="spacing" presStyleCnt="0"/>
      <dgm:spPr/>
    </dgm:pt>
    <dgm:pt modelId="{DD976BFF-B8EA-9042-854E-A05E31BB8431}" type="pres">
      <dgm:prSet presAssocID="{AB470D52-037C-F14B-89F6-B22338D7B34C}" presName="composite" presStyleCnt="0"/>
      <dgm:spPr/>
    </dgm:pt>
    <dgm:pt modelId="{095B537E-0E41-6648-B3A4-8C543271B5E6}" type="pres">
      <dgm:prSet presAssocID="{AB470D52-037C-F14B-89F6-B22338D7B34C}" presName="imgShp" presStyleLbl="fgImgPlace1" presStyleIdx="2" presStyleCnt="4"/>
      <dgm:spPr>
        <a:solidFill>
          <a:srgbClr val="D87A00"/>
        </a:solidFill>
        <a:ln>
          <a:noFill/>
        </a:ln>
      </dgm:spPr>
    </dgm:pt>
    <dgm:pt modelId="{D1196CBC-4C68-C244-83D8-08A975B3009F}" type="pres">
      <dgm:prSet presAssocID="{AB470D52-037C-F14B-89F6-B22338D7B34C}" presName="txShp" presStyleLbl="node1" presStyleIdx="2" presStyleCnt="4">
        <dgm:presLayoutVars>
          <dgm:bulletEnabled val="1"/>
        </dgm:presLayoutVars>
      </dgm:prSet>
      <dgm:spPr/>
    </dgm:pt>
    <dgm:pt modelId="{1DE6521A-518D-D447-A4DA-B5F041CEBE02}" type="pres">
      <dgm:prSet presAssocID="{199AFCD6-F59C-6940-AFB6-3D9CBA2B6609}" presName="spacing" presStyleCnt="0"/>
      <dgm:spPr/>
    </dgm:pt>
    <dgm:pt modelId="{053FBEA3-AF60-A746-B739-B06AA9933197}" type="pres">
      <dgm:prSet presAssocID="{03683F38-F644-0641-8E01-4B7DEB873A24}" presName="composite" presStyleCnt="0"/>
      <dgm:spPr/>
    </dgm:pt>
    <dgm:pt modelId="{A2DD5370-9C89-4849-978D-81F3D7802A7A}" type="pres">
      <dgm:prSet presAssocID="{03683F38-F644-0641-8E01-4B7DEB873A24}" presName="imgShp" presStyleLbl="fgImgPlace1" presStyleIdx="3" presStyleCnt="4"/>
      <dgm:spPr>
        <a:solidFill>
          <a:schemeClr val="bg2">
            <a:lumMod val="50000"/>
            <a:lumOff val="50000"/>
          </a:schemeClr>
        </a:solidFill>
        <a:ln>
          <a:noFill/>
        </a:ln>
      </dgm:spPr>
    </dgm:pt>
    <dgm:pt modelId="{EDCE36C3-41C5-EE4A-B24F-85656719BDF8}" type="pres">
      <dgm:prSet presAssocID="{03683F38-F644-0641-8E01-4B7DEB873A24}" presName="txShp" presStyleLbl="node1" presStyleIdx="3" presStyleCnt="4">
        <dgm:presLayoutVars>
          <dgm:bulletEnabled val="1"/>
        </dgm:presLayoutVars>
      </dgm:prSet>
      <dgm:spPr/>
    </dgm:pt>
  </dgm:ptLst>
  <dgm:cxnLst>
    <dgm:cxn modelId="{CECFA704-B6AC-4546-B8FB-535337610EBD}" srcId="{BE152442-3EB9-994B-B083-B1C8EE45AA1E}" destId="{03683F38-F644-0641-8E01-4B7DEB873A24}" srcOrd="3" destOrd="0" parTransId="{2948148F-406B-EA47-956A-7923FA8FDE85}" sibTransId="{09DFECE6-9B28-504E-8D9F-A325FD7D91EE}"/>
    <dgm:cxn modelId="{AB8A1D0E-F2FF-C74F-B47E-148EE3350462}" type="presOf" srcId="{0D2CB631-E095-774D-9E21-C8D98D4DA797}" destId="{27E6F1B2-122A-0D49-B06A-8DFE0AF1AAC3}" srcOrd="0" destOrd="0" presId="urn:microsoft.com/office/officeart/2005/8/layout/vList3"/>
    <dgm:cxn modelId="{8B216E25-BEB0-A248-AD5B-55DD5C74B7B5}" type="presOf" srcId="{BE152442-3EB9-994B-B083-B1C8EE45AA1E}" destId="{4B8A9FF4-B245-7942-83C4-23A4DB12AD7A}" srcOrd="0" destOrd="0" presId="urn:microsoft.com/office/officeart/2005/8/layout/vList3"/>
    <dgm:cxn modelId="{80C75C4B-B89D-A24A-B7E1-2EB77A59D801}" type="presOf" srcId="{03683F38-F644-0641-8E01-4B7DEB873A24}" destId="{EDCE36C3-41C5-EE4A-B24F-85656719BDF8}" srcOrd="0" destOrd="0" presId="urn:microsoft.com/office/officeart/2005/8/layout/vList3"/>
    <dgm:cxn modelId="{4F03EE4D-B3F3-A04D-896A-082495B87433}" type="presOf" srcId="{6FA7E37A-8D0C-694F-9A92-7A7194572F9D}" destId="{B6D86830-98A0-084C-9325-AB64D5A1CF7F}" srcOrd="0" destOrd="0" presId="urn:microsoft.com/office/officeart/2005/8/layout/vList3"/>
    <dgm:cxn modelId="{B65F716A-51F3-8B46-9949-35EA760A6475}" srcId="{BE152442-3EB9-994B-B083-B1C8EE45AA1E}" destId="{AB470D52-037C-F14B-89F6-B22338D7B34C}" srcOrd="2" destOrd="0" parTransId="{C39BCADF-0FDF-074A-BA89-638C5D9FAB87}" sibTransId="{199AFCD6-F59C-6940-AFB6-3D9CBA2B6609}"/>
    <dgm:cxn modelId="{5CA1B192-AFBF-D942-BEC1-B080527F33E5}" srcId="{BE152442-3EB9-994B-B083-B1C8EE45AA1E}" destId="{0D2CB631-E095-774D-9E21-C8D98D4DA797}" srcOrd="0" destOrd="0" parTransId="{D357EEEF-DB1F-1A4D-A4E5-EF3EF652FA79}" sibTransId="{CA2626A1-C63E-7044-9010-8447CE622A42}"/>
    <dgm:cxn modelId="{B83A73A1-AF95-2642-A1D0-EF3C244392A7}" type="presOf" srcId="{AB470D52-037C-F14B-89F6-B22338D7B34C}" destId="{D1196CBC-4C68-C244-83D8-08A975B3009F}" srcOrd="0" destOrd="0" presId="urn:microsoft.com/office/officeart/2005/8/layout/vList3"/>
    <dgm:cxn modelId="{73F586D1-0CC9-7643-9BF8-11E55438FB91}" srcId="{BE152442-3EB9-994B-B083-B1C8EE45AA1E}" destId="{6FA7E37A-8D0C-694F-9A92-7A7194572F9D}" srcOrd="1" destOrd="0" parTransId="{F1A9A180-D741-7F49-BE9F-A29F1703A1D4}" sibTransId="{A93C37DA-9BE6-1C41-B75D-22958D092906}"/>
    <dgm:cxn modelId="{BE3DE169-5EBC-214B-921B-BB5D50E7453B}" type="presParOf" srcId="{4B8A9FF4-B245-7942-83C4-23A4DB12AD7A}" destId="{42EBDA29-EF48-4441-868F-83E5C0E4D55E}" srcOrd="0" destOrd="0" presId="urn:microsoft.com/office/officeart/2005/8/layout/vList3"/>
    <dgm:cxn modelId="{8F7CCB77-B8CB-F046-B982-8C6EAB837309}" type="presParOf" srcId="{42EBDA29-EF48-4441-868F-83E5C0E4D55E}" destId="{EEEAE7BB-0E34-D140-AD40-24E019474022}" srcOrd="0" destOrd="0" presId="urn:microsoft.com/office/officeart/2005/8/layout/vList3"/>
    <dgm:cxn modelId="{2A547624-DCB7-9141-8674-95D3D2FB7320}" type="presParOf" srcId="{42EBDA29-EF48-4441-868F-83E5C0E4D55E}" destId="{27E6F1B2-122A-0D49-B06A-8DFE0AF1AAC3}" srcOrd="1" destOrd="0" presId="urn:microsoft.com/office/officeart/2005/8/layout/vList3"/>
    <dgm:cxn modelId="{B22ED6DD-4816-4F4A-9944-0E09E77EB362}" type="presParOf" srcId="{4B8A9FF4-B245-7942-83C4-23A4DB12AD7A}" destId="{8CB6A767-F805-B04B-A372-7F31E11EDAA6}" srcOrd="1" destOrd="0" presId="urn:microsoft.com/office/officeart/2005/8/layout/vList3"/>
    <dgm:cxn modelId="{84D8E911-1534-F94B-9A42-773C63B2E582}" type="presParOf" srcId="{4B8A9FF4-B245-7942-83C4-23A4DB12AD7A}" destId="{048FB97E-7F23-E94E-8081-468C3E5138F8}" srcOrd="2" destOrd="0" presId="urn:microsoft.com/office/officeart/2005/8/layout/vList3"/>
    <dgm:cxn modelId="{ACB23300-5365-7D45-ADAE-4F1E297119D6}" type="presParOf" srcId="{048FB97E-7F23-E94E-8081-468C3E5138F8}" destId="{9C8ED77E-1E51-8A46-B741-84984D8561CD}" srcOrd="0" destOrd="0" presId="urn:microsoft.com/office/officeart/2005/8/layout/vList3"/>
    <dgm:cxn modelId="{A8B54F9A-9501-5245-8A09-CC0AC03BEF8C}" type="presParOf" srcId="{048FB97E-7F23-E94E-8081-468C3E5138F8}" destId="{B6D86830-98A0-084C-9325-AB64D5A1CF7F}" srcOrd="1" destOrd="0" presId="urn:microsoft.com/office/officeart/2005/8/layout/vList3"/>
    <dgm:cxn modelId="{DE501301-F6C0-6C4D-807E-8BF9BD48F05C}" type="presParOf" srcId="{4B8A9FF4-B245-7942-83C4-23A4DB12AD7A}" destId="{C520ED9F-C65C-6542-B74C-FC91E36C3905}" srcOrd="3" destOrd="0" presId="urn:microsoft.com/office/officeart/2005/8/layout/vList3"/>
    <dgm:cxn modelId="{99F48736-A0D1-E246-BF4B-A33F69E8DED5}" type="presParOf" srcId="{4B8A9FF4-B245-7942-83C4-23A4DB12AD7A}" destId="{DD976BFF-B8EA-9042-854E-A05E31BB8431}" srcOrd="4" destOrd="0" presId="urn:microsoft.com/office/officeart/2005/8/layout/vList3"/>
    <dgm:cxn modelId="{51A2AFBD-4185-1E4A-8A45-FB82A805FF77}" type="presParOf" srcId="{DD976BFF-B8EA-9042-854E-A05E31BB8431}" destId="{095B537E-0E41-6648-B3A4-8C543271B5E6}" srcOrd="0" destOrd="0" presId="urn:microsoft.com/office/officeart/2005/8/layout/vList3"/>
    <dgm:cxn modelId="{FF5B1D13-0155-E448-BCCF-AA3AD338BE26}" type="presParOf" srcId="{DD976BFF-B8EA-9042-854E-A05E31BB8431}" destId="{D1196CBC-4C68-C244-83D8-08A975B3009F}" srcOrd="1" destOrd="0" presId="urn:microsoft.com/office/officeart/2005/8/layout/vList3"/>
    <dgm:cxn modelId="{C2896828-3FDF-714A-AD1C-44E2B28E804A}" type="presParOf" srcId="{4B8A9FF4-B245-7942-83C4-23A4DB12AD7A}" destId="{1DE6521A-518D-D447-A4DA-B5F041CEBE02}" srcOrd="5" destOrd="0" presId="urn:microsoft.com/office/officeart/2005/8/layout/vList3"/>
    <dgm:cxn modelId="{D9EE3D2E-0F17-304F-937D-E0BAE27F2D77}" type="presParOf" srcId="{4B8A9FF4-B245-7942-83C4-23A4DB12AD7A}" destId="{053FBEA3-AF60-A746-B739-B06AA9933197}" srcOrd="6" destOrd="0" presId="urn:microsoft.com/office/officeart/2005/8/layout/vList3"/>
    <dgm:cxn modelId="{3E8C2190-688D-234C-A9A9-C8AD3C74BD1C}" type="presParOf" srcId="{053FBEA3-AF60-A746-B739-B06AA9933197}" destId="{A2DD5370-9C89-4849-978D-81F3D7802A7A}" srcOrd="0" destOrd="0" presId="urn:microsoft.com/office/officeart/2005/8/layout/vList3"/>
    <dgm:cxn modelId="{3634267F-B653-8246-A24F-6FE542B573F8}" type="presParOf" srcId="{053FBEA3-AF60-A746-B739-B06AA9933197}" destId="{EDCE36C3-41C5-EE4A-B24F-85656719BDF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349D3-7105-FC42-93F3-AB51169B1CB3}">
      <dsp:nvSpPr>
        <dsp:cNvPr id="0" name=""/>
        <dsp:cNvSpPr/>
      </dsp:nvSpPr>
      <dsp:spPr>
        <a:xfrm>
          <a:off x="0" y="259225"/>
          <a:ext cx="7315200" cy="850500"/>
        </a:xfrm>
        <a:prstGeom prst="rect">
          <a:avLst/>
        </a:prstGeom>
        <a:solidFill>
          <a:schemeClr val="accent5">
            <a:alpha val="9000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Provided by the cloud customer. Includes code or binaries; may also include a container image</a:t>
          </a:r>
        </a:p>
      </dsp:txBody>
      <dsp:txXfrm>
        <a:off x="0" y="259225"/>
        <a:ext cx="7315200" cy="850500"/>
      </dsp:txXfrm>
    </dsp:sp>
    <dsp:sp modelId="{4C275DA4-B183-6E49-B801-3E7D491662DF}">
      <dsp:nvSpPr>
        <dsp:cNvPr id="0" name=""/>
        <dsp:cNvSpPr/>
      </dsp:nvSpPr>
      <dsp:spPr>
        <a:xfrm>
          <a:off x="365760" y="37825"/>
          <a:ext cx="5120639" cy="442800"/>
        </a:xfrm>
        <a:prstGeom prst="roundRect">
          <a:avLst/>
        </a:prstGeom>
        <a:solidFill>
          <a:schemeClr val="accent5">
            <a:hueOff val="0"/>
            <a:satOff val="0"/>
            <a:lumOff val="0"/>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Application</a:t>
          </a:r>
          <a:endParaRPr lang="en-US" sz="1500" kern="1200" dirty="0">
            <a:solidFill>
              <a:schemeClr val="bg1"/>
            </a:solidFill>
          </a:endParaRPr>
        </a:p>
      </dsp:txBody>
      <dsp:txXfrm>
        <a:off x="387376" y="59441"/>
        <a:ext cx="5077407" cy="399568"/>
      </dsp:txXfrm>
    </dsp:sp>
    <dsp:sp modelId="{027DD3DD-F1A3-7244-92D7-C7A2FF8949A3}">
      <dsp:nvSpPr>
        <dsp:cNvPr id="0" name=""/>
        <dsp:cNvSpPr/>
      </dsp:nvSpPr>
      <dsp:spPr>
        <a:xfrm>
          <a:off x="0" y="1412125"/>
          <a:ext cx="7315200" cy="637875"/>
        </a:xfrm>
        <a:prstGeom prst="rect">
          <a:avLst/>
        </a:prstGeom>
        <a:solidFill>
          <a:schemeClr val="accent5">
            <a:alpha val="90000"/>
          </a:schemeClr>
        </a:solidFill>
        <a:ln w="10795" cap="flat" cmpd="sng" algn="ctr">
          <a:solidFill>
            <a:schemeClr val="accent5">
              <a:hueOff val="0"/>
              <a:satOff val="0"/>
              <a:lumOff val="-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Controls execution details of how the application is run</a:t>
          </a:r>
          <a:endParaRPr lang="en-US" sz="1500" kern="1200" dirty="0"/>
        </a:p>
      </dsp:txBody>
      <dsp:txXfrm>
        <a:off x="0" y="1412125"/>
        <a:ext cx="7315200" cy="637875"/>
      </dsp:txXfrm>
    </dsp:sp>
    <dsp:sp modelId="{D4D64C39-7A4B-5540-B0AC-585B59626336}">
      <dsp:nvSpPr>
        <dsp:cNvPr id="0" name=""/>
        <dsp:cNvSpPr/>
      </dsp:nvSpPr>
      <dsp:spPr>
        <a:xfrm>
          <a:off x="365760" y="1190725"/>
          <a:ext cx="5120639" cy="442800"/>
        </a:xfrm>
        <a:prstGeom prst="roundRect">
          <a:avLst/>
        </a:prstGeom>
        <a:solidFill>
          <a:schemeClr val="accent5">
            <a:hueOff val="0"/>
            <a:satOff val="0"/>
            <a:lumOff val="-1765"/>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Framework</a:t>
          </a:r>
          <a:endParaRPr lang="en-US" sz="1500" kern="1200" dirty="0">
            <a:solidFill>
              <a:schemeClr val="bg1"/>
            </a:solidFill>
          </a:endParaRPr>
        </a:p>
      </dsp:txBody>
      <dsp:txXfrm>
        <a:off x="387376" y="1212341"/>
        <a:ext cx="5077407" cy="399568"/>
      </dsp:txXfrm>
    </dsp:sp>
    <dsp:sp modelId="{228C915B-ED94-A54F-B247-428C4D9EAAC9}">
      <dsp:nvSpPr>
        <dsp:cNvPr id="0" name=""/>
        <dsp:cNvSpPr/>
      </dsp:nvSpPr>
      <dsp:spPr>
        <a:xfrm>
          <a:off x="0" y="2352400"/>
          <a:ext cx="7315200" cy="850500"/>
        </a:xfrm>
        <a:prstGeom prst="rect">
          <a:avLst/>
        </a:prstGeom>
        <a:solidFill>
          <a:schemeClr val="accent5">
            <a:alpha val="90000"/>
          </a:schemeClr>
        </a:solidFill>
        <a:ln w="10795" cap="flat" cmpd="sng" algn="ctr">
          <a:solidFill>
            <a:schemeClr val="accent5">
              <a:hueOff val="0"/>
              <a:satOff val="0"/>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A construct used to provide a consistent deployment environment, isolation, and resource limitsOS</a:t>
          </a:r>
          <a:endParaRPr lang="en-US" sz="1500" kern="1200" dirty="0"/>
        </a:p>
      </dsp:txBody>
      <dsp:txXfrm>
        <a:off x="0" y="2352400"/>
        <a:ext cx="7315200" cy="850500"/>
      </dsp:txXfrm>
    </dsp:sp>
    <dsp:sp modelId="{31DD0575-E38C-A744-A441-4219783D59F9}">
      <dsp:nvSpPr>
        <dsp:cNvPr id="0" name=""/>
        <dsp:cNvSpPr/>
      </dsp:nvSpPr>
      <dsp:spPr>
        <a:xfrm>
          <a:off x="365760" y="2131000"/>
          <a:ext cx="5120639" cy="442800"/>
        </a:xfrm>
        <a:prstGeom prst="roundRect">
          <a:avLst/>
        </a:prstGeom>
        <a:solidFill>
          <a:schemeClr val="accent5">
            <a:hueOff val="0"/>
            <a:satOff val="0"/>
            <a:lumOff val="-3530"/>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Container Runtime</a:t>
          </a:r>
          <a:endParaRPr lang="en-US" sz="1500" kern="1200" dirty="0">
            <a:solidFill>
              <a:schemeClr val="bg1"/>
            </a:solidFill>
          </a:endParaRPr>
        </a:p>
      </dsp:txBody>
      <dsp:txXfrm>
        <a:off x="387376" y="2152616"/>
        <a:ext cx="5077407" cy="399568"/>
      </dsp:txXfrm>
    </dsp:sp>
    <dsp:sp modelId="{E09B06D9-1948-E94F-9AC3-80C17612ADFC}">
      <dsp:nvSpPr>
        <dsp:cNvPr id="0" name=""/>
        <dsp:cNvSpPr/>
      </dsp:nvSpPr>
      <dsp:spPr>
        <a:xfrm>
          <a:off x="0" y="3505300"/>
          <a:ext cx="7315200" cy="637875"/>
        </a:xfrm>
        <a:prstGeom prst="rect">
          <a:avLst/>
        </a:prstGeom>
        <a:solidFill>
          <a:schemeClr val="accent5">
            <a:alpha val="90000"/>
          </a:schemeClr>
        </a:solidFill>
        <a:ln w="10795" cap="flat" cmpd="sng" algn="ctr">
          <a:solidFill>
            <a:schemeClr val="accent5">
              <a:hueOff val="0"/>
              <a:satOff val="0"/>
              <a:lumOff val="-5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The operating system running on a host used to deploy containers</a:t>
          </a:r>
        </a:p>
      </dsp:txBody>
      <dsp:txXfrm>
        <a:off x="0" y="3505300"/>
        <a:ext cx="7315200" cy="637875"/>
      </dsp:txXfrm>
    </dsp:sp>
    <dsp:sp modelId="{85D435E5-D88E-874B-B744-46C42C2F00D2}">
      <dsp:nvSpPr>
        <dsp:cNvPr id="0" name=""/>
        <dsp:cNvSpPr/>
      </dsp:nvSpPr>
      <dsp:spPr>
        <a:xfrm>
          <a:off x="365760" y="3283900"/>
          <a:ext cx="5120639" cy="442800"/>
        </a:xfrm>
        <a:prstGeom prst="roundRect">
          <a:avLst/>
        </a:prstGeom>
        <a:solidFill>
          <a:schemeClr val="accent5">
            <a:hueOff val="0"/>
            <a:satOff val="0"/>
            <a:lumOff val="-5296"/>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Operating System</a:t>
          </a:r>
        </a:p>
      </dsp:txBody>
      <dsp:txXfrm>
        <a:off x="387376" y="3305516"/>
        <a:ext cx="5077407" cy="399568"/>
      </dsp:txXfrm>
    </dsp:sp>
    <dsp:sp modelId="{59150D81-7911-5E45-8812-A35DF12299C7}">
      <dsp:nvSpPr>
        <dsp:cNvPr id="0" name=""/>
        <dsp:cNvSpPr/>
      </dsp:nvSpPr>
      <dsp:spPr>
        <a:xfrm>
          <a:off x="0" y="4445574"/>
          <a:ext cx="7315200" cy="637875"/>
        </a:xfrm>
        <a:prstGeom prst="rect">
          <a:avLst/>
        </a:prstGeom>
        <a:solidFill>
          <a:schemeClr val="accent5">
            <a:alpha val="90000"/>
          </a:schemeClr>
        </a:solidFill>
        <a:ln w="10795" cap="flat" cmpd="sng" algn="ctr">
          <a:solidFill>
            <a:schemeClr val="accent5">
              <a:hueOff val="0"/>
              <a:satOff val="0"/>
              <a:lumOff val="-70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The physical resources available</a:t>
          </a:r>
          <a:endParaRPr lang="en-US" sz="1500" kern="1200" dirty="0"/>
        </a:p>
      </dsp:txBody>
      <dsp:txXfrm>
        <a:off x="0" y="4445574"/>
        <a:ext cx="7315200" cy="637875"/>
      </dsp:txXfrm>
    </dsp:sp>
    <dsp:sp modelId="{86096EC6-5D92-B544-82EA-2D3A54747334}">
      <dsp:nvSpPr>
        <dsp:cNvPr id="0" name=""/>
        <dsp:cNvSpPr/>
      </dsp:nvSpPr>
      <dsp:spPr>
        <a:xfrm>
          <a:off x="365760" y="4224175"/>
          <a:ext cx="5120639" cy="442800"/>
        </a:xfrm>
        <a:prstGeom prst="roundRect">
          <a:avLst/>
        </a:prstGeom>
        <a:solidFill>
          <a:schemeClr val="accent5">
            <a:hueOff val="0"/>
            <a:satOff val="0"/>
            <a:lumOff val="-7061"/>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Hardware</a:t>
          </a:r>
          <a:endParaRPr lang="en-US" sz="1500" kern="1200" dirty="0">
            <a:solidFill>
              <a:schemeClr val="bg1"/>
            </a:solidFill>
          </a:endParaRPr>
        </a:p>
      </dsp:txBody>
      <dsp:txXfrm>
        <a:off x="387376" y="4245791"/>
        <a:ext cx="5077407" cy="3995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6F1B2-122A-0D49-B06A-8DFE0AF1AAC3}">
      <dsp:nvSpPr>
        <dsp:cNvPr id="0" name=""/>
        <dsp:cNvSpPr/>
      </dsp:nvSpPr>
      <dsp:spPr>
        <a:xfrm rot="10800000">
          <a:off x="1340709" y="1295"/>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Background</a:t>
          </a:r>
          <a:endParaRPr lang="en-US" sz="4000" kern="1200" dirty="0">
            <a:solidFill>
              <a:schemeClr val="accent6"/>
            </a:solidFill>
          </a:endParaRPr>
        </a:p>
      </dsp:txBody>
      <dsp:txXfrm rot="10800000">
        <a:off x="1602105" y="1295"/>
        <a:ext cx="4023639" cy="1045585"/>
      </dsp:txXfrm>
    </dsp:sp>
    <dsp:sp modelId="{EEEAE7BB-0E34-D140-AD40-24E019474022}">
      <dsp:nvSpPr>
        <dsp:cNvPr id="0" name=""/>
        <dsp:cNvSpPr/>
      </dsp:nvSpPr>
      <dsp:spPr>
        <a:xfrm>
          <a:off x="817917" y="1295"/>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B6D86830-98A0-084C-9325-AB64D5A1CF7F}">
      <dsp:nvSpPr>
        <dsp:cNvPr id="0" name=""/>
        <dsp:cNvSpPr/>
      </dsp:nvSpPr>
      <dsp:spPr>
        <a:xfrm rot="10800000">
          <a:off x="1340709" y="1358995"/>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i="1" kern="1200" dirty="0">
              <a:solidFill>
                <a:schemeClr val="accent6"/>
              </a:solidFill>
            </a:rPr>
            <a:t>Freshen</a:t>
          </a:r>
          <a:r>
            <a:rPr lang="en-US" sz="4000" b="0" i="0" kern="1200" dirty="0">
              <a:solidFill>
                <a:schemeClr val="accent6"/>
              </a:solidFill>
            </a:rPr>
            <a:t> Design</a:t>
          </a:r>
          <a:endParaRPr lang="en-US" sz="4000" kern="1200" dirty="0">
            <a:solidFill>
              <a:schemeClr val="accent6"/>
            </a:solidFill>
          </a:endParaRPr>
        </a:p>
      </dsp:txBody>
      <dsp:txXfrm rot="10800000">
        <a:off x="1602105" y="1358995"/>
        <a:ext cx="4023639" cy="1045585"/>
      </dsp:txXfrm>
    </dsp:sp>
    <dsp:sp modelId="{9C8ED77E-1E51-8A46-B741-84984D8561CD}">
      <dsp:nvSpPr>
        <dsp:cNvPr id="0" name=""/>
        <dsp:cNvSpPr/>
      </dsp:nvSpPr>
      <dsp:spPr>
        <a:xfrm>
          <a:off x="817917" y="1358995"/>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1196CBC-4C68-C244-83D8-08A975B3009F}">
      <dsp:nvSpPr>
        <dsp:cNvPr id="0" name=""/>
        <dsp:cNvSpPr/>
      </dsp:nvSpPr>
      <dsp:spPr>
        <a:xfrm rot="10800000">
          <a:off x="1340709" y="2716694"/>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Evaluation</a:t>
          </a:r>
          <a:endParaRPr lang="en-US" sz="4000" b="0" kern="1200" dirty="0">
            <a:solidFill>
              <a:schemeClr val="accent6"/>
            </a:solidFill>
          </a:endParaRPr>
        </a:p>
      </dsp:txBody>
      <dsp:txXfrm rot="10800000">
        <a:off x="1602105" y="2716694"/>
        <a:ext cx="4023639" cy="1045585"/>
      </dsp:txXfrm>
    </dsp:sp>
    <dsp:sp modelId="{095B537E-0E41-6648-B3A4-8C543271B5E6}">
      <dsp:nvSpPr>
        <dsp:cNvPr id="0" name=""/>
        <dsp:cNvSpPr/>
      </dsp:nvSpPr>
      <dsp:spPr>
        <a:xfrm>
          <a:off x="817917" y="2716694"/>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EDCE36C3-41C5-EE4A-B24F-85656719BDF8}">
      <dsp:nvSpPr>
        <dsp:cNvPr id="0" name=""/>
        <dsp:cNvSpPr/>
      </dsp:nvSpPr>
      <dsp:spPr>
        <a:xfrm rot="10800000">
          <a:off x="1340709" y="4074394"/>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i="0" kern="1200" dirty="0">
              <a:solidFill>
                <a:srgbClr val="0070C0"/>
              </a:solidFill>
            </a:rPr>
            <a:t>Discussion</a:t>
          </a:r>
          <a:endParaRPr lang="en-US" sz="4000" b="1" kern="1200" dirty="0">
            <a:solidFill>
              <a:srgbClr val="0070C0"/>
            </a:solidFill>
          </a:endParaRPr>
        </a:p>
      </dsp:txBody>
      <dsp:txXfrm rot="10800000">
        <a:off x="1602105" y="4074394"/>
        <a:ext cx="4023639" cy="1045585"/>
      </dsp:txXfrm>
    </dsp:sp>
    <dsp:sp modelId="{A2DD5370-9C89-4849-978D-81F3D7802A7A}">
      <dsp:nvSpPr>
        <dsp:cNvPr id="0" name=""/>
        <dsp:cNvSpPr/>
      </dsp:nvSpPr>
      <dsp:spPr>
        <a:xfrm>
          <a:off x="817917" y="4074394"/>
          <a:ext cx="1045585" cy="1045585"/>
        </a:xfrm>
        <a:prstGeom prst="ellipse">
          <a:avLst/>
        </a:prstGeom>
        <a:solidFill>
          <a:srgbClr val="D87A00"/>
        </a:solid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C25FC-F716-7B43-886F-6CD33C9E17C7}">
      <dsp:nvSpPr>
        <dsp:cNvPr id="0" name=""/>
        <dsp:cNvSpPr/>
      </dsp:nvSpPr>
      <dsp:spPr>
        <a:xfrm rot="5400000">
          <a:off x="4481274" y="-1721974"/>
          <a:ext cx="986123" cy="4681728"/>
        </a:xfrm>
        <a:prstGeom prst="round2SameRect">
          <a:avLst/>
        </a:prstGeom>
        <a:solidFill>
          <a:schemeClr val="bg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endParaRPr lang="en-US" sz="1700" kern="1200" dirty="0">
            <a:solidFill>
              <a:srgbClr val="0070C0"/>
            </a:solidFill>
          </a:endParaRPr>
        </a:p>
      </dsp:txBody>
      <dsp:txXfrm rot="-5400000">
        <a:off x="2633472" y="173967"/>
        <a:ext cx="4633589" cy="889845"/>
      </dsp:txXfrm>
    </dsp:sp>
    <dsp:sp modelId="{FDBE5790-782C-234B-A942-DE2A736633A2}">
      <dsp:nvSpPr>
        <dsp:cNvPr id="0" name=""/>
        <dsp:cNvSpPr/>
      </dsp:nvSpPr>
      <dsp:spPr>
        <a:xfrm>
          <a:off x="0" y="2562"/>
          <a:ext cx="2633471" cy="1232654"/>
        </a:xfrm>
        <a:prstGeom prst="roundRect">
          <a:avLst/>
        </a:prstGeom>
        <a:solidFill>
          <a:srgbClr val="D87A0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Connection state manipulation</a:t>
          </a:r>
          <a:endParaRPr lang="en-US" sz="2400" kern="1200" dirty="0"/>
        </a:p>
      </dsp:txBody>
      <dsp:txXfrm>
        <a:off x="60173" y="62735"/>
        <a:ext cx="2513125" cy="1112308"/>
      </dsp:txXfrm>
    </dsp:sp>
    <dsp:sp modelId="{AA32BB5C-7AFD-3144-9ADA-9A2EF6030F36}">
      <dsp:nvSpPr>
        <dsp:cNvPr id="0" name=""/>
        <dsp:cNvSpPr/>
      </dsp:nvSpPr>
      <dsp:spPr>
        <a:xfrm rot="5400000">
          <a:off x="4481274" y="-427687"/>
          <a:ext cx="986123" cy="468172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dirty="0">
              <a:solidFill>
                <a:schemeClr val="accent4"/>
              </a:solidFill>
            </a:rPr>
            <a:t>Scalability</a:t>
          </a:r>
          <a:endParaRPr lang="en-US" sz="1700" kern="1200" dirty="0">
            <a:solidFill>
              <a:schemeClr val="accent4"/>
            </a:solidFill>
          </a:endParaRPr>
        </a:p>
        <a:p>
          <a:pPr marL="171450" lvl="1" indent="-171450" algn="l" defTabSz="755650">
            <a:lnSpc>
              <a:spcPct val="90000"/>
            </a:lnSpc>
            <a:spcBef>
              <a:spcPct val="0"/>
            </a:spcBef>
            <a:spcAft>
              <a:spcPct val="15000"/>
            </a:spcAft>
            <a:buChar char="•"/>
          </a:pPr>
          <a:r>
            <a:rPr lang="en-US" sz="1700" b="0" i="0" kern="1200" dirty="0">
              <a:solidFill>
                <a:schemeClr val="accent4"/>
              </a:solidFill>
            </a:rPr>
            <a:t>Generality</a:t>
          </a:r>
          <a:endParaRPr lang="en-US" sz="1700" kern="1200" dirty="0">
            <a:solidFill>
              <a:schemeClr val="accent4"/>
            </a:solidFill>
          </a:endParaRPr>
        </a:p>
      </dsp:txBody>
      <dsp:txXfrm rot="-5400000">
        <a:off x="2633472" y="1468254"/>
        <a:ext cx="4633589" cy="889845"/>
      </dsp:txXfrm>
    </dsp:sp>
    <dsp:sp modelId="{9E63D49F-CA73-3F43-B303-A23832C7E005}">
      <dsp:nvSpPr>
        <dsp:cNvPr id="0" name=""/>
        <dsp:cNvSpPr/>
      </dsp:nvSpPr>
      <dsp:spPr>
        <a:xfrm>
          <a:off x="0" y="1296849"/>
          <a:ext cx="2633471" cy="1232654"/>
        </a:xfrm>
        <a:prstGeom prst="roundRect">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Function prediction</a:t>
          </a:r>
          <a:endParaRPr lang="en-US" sz="2400" kern="1200" dirty="0"/>
        </a:p>
      </dsp:txBody>
      <dsp:txXfrm>
        <a:off x="60173" y="1357022"/>
        <a:ext cx="2513125" cy="1112308"/>
      </dsp:txXfrm>
    </dsp:sp>
    <dsp:sp modelId="{868CDD27-CF97-814B-A1FF-F1AB31086D88}">
      <dsp:nvSpPr>
        <dsp:cNvPr id="0" name=""/>
        <dsp:cNvSpPr/>
      </dsp:nvSpPr>
      <dsp:spPr>
        <a:xfrm rot="5400000">
          <a:off x="4481274" y="866599"/>
          <a:ext cx="986123" cy="468172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dirty="0">
              <a:solidFill>
                <a:schemeClr val="accent4"/>
              </a:solidFill>
            </a:rPr>
            <a:t>Developer</a:t>
          </a:r>
          <a:endParaRPr lang="en-US" sz="1700" kern="1200" dirty="0">
            <a:solidFill>
              <a:schemeClr val="accent4"/>
            </a:solidFill>
          </a:endParaRPr>
        </a:p>
        <a:p>
          <a:pPr marL="171450" lvl="1" indent="-171450" algn="l" defTabSz="755650">
            <a:lnSpc>
              <a:spcPct val="90000"/>
            </a:lnSpc>
            <a:spcBef>
              <a:spcPct val="0"/>
            </a:spcBef>
            <a:spcAft>
              <a:spcPct val="15000"/>
            </a:spcAft>
            <a:buChar char="•"/>
          </a:pPr>
          <a:r>
            <a:rPr lang="en-US" sz="1700" b="0" i="0" kern="1200" dirty="0">
              <a:solidFill>
                <a:schemeClr val="accent4"/>
              </a:solidFill>
            </a:rPr>
            <a:t>Libraries</a:t>
          </a:r>
          <a:endParaRPr lang="en-US" sz="1700" kern="1200" dirty="0">
            <a:solidFill>
              <a:schemeClr val="accent4"/>
            </a:solidFill>
          </a:endParaRPr>
        </a:p>
        <a:p>
          <a:pPr marL="171450" lvl="1" indent="-171450" algn="l" defTabSz="755650">
            <a:lnSpc>
              <a:spcPct val="90000"/>
            </a:lnSpc>
            <a:spcBef>
              <a:spcPct val="0"/>
            </a:spcBef>
            <a:spcAft>
              <a:spcPct val="15000"/>
            </a:spcAft>
            <a:buChar char="•"/>
          </a:pPr>
          <a:r>
            <a:rPr lang="en-US" sz="1700" b="0" i="0" kern="1200" dirty="0">
              <a:solidFill>
                <a:schemeClr val="accent4"/>
              </a:solidFill>
            </a:rPr>
            <a:t>Inference</a:t>
          </a:r>
          <a:endParaRPr lang="en-US" sz="1700" kern="1200" dirty="0">
            <a:solidFill>
              <a:schemeClr val="accent4"/>
            </a:solidFill>
          </a:endParaRPr>
        </a:p>
      </dsp:txBody>
      <dsp:txXfrm rot="-5400000">
        <a:off x="2633472" y="2762541"/>
        <a:ext cx="4633589" cy="889845"/>
      </dsp:txXfrm>
    </dsp:sp>
    <dsp:sp modelId="{60F34260-3A2C-9845-8320-39000F2E73DB}">
      <dsp:nvSpPr>
        <dsp:cNvPr id="0" name=""/>
        <dsp:cNvSpPr/>
      </dsp:nvSpPr>
      <dsp:spPr>
        <a:xfrm>
          <a:off x="0" y="2591136"/>
          <a:ext cx="2633471" cy="1232654"/>
        </a:xfrm>
        <a:prstGeom prst="roundRect">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Who is responsible for </a:t>
          </a:r>
          <a:r>
            <a:rPr lang="en-US" sz="2400" b="1" i="1" kern="1200" dirty="0"/>
            <a:t>freshen</a:t>
          </a:r>
          <a:r>
            <a:rPr lang="en-US" sz="2400" b="0" i="0" kern="1200" dirty="0"/>
            <a:t>?</a:t>
          </a:r>
          <a:endParaRPr lang="en-US" sz="2400" kern="1200" dirty="0"/>
        </a:p>
      </dsp:txBody>
      <dsp:txXfrm>
        <a:off x="60173" y="2651309"/>
        <a:ext cx="2513125" cy="1112308"/>
      </dsp:txXfrm>
    </dsp:sp>
    <dsp:sp modelId="{88C929C9-C0CB-DF4D-85D1-B96EB478D5CB}">
      <dsp:nvSpPr>
        <dsp:cNvPr id="0" name=""/>
        <dsp:cNvSpPr/>
      </dsp:nvSpPr>
      <dsp:spPr>
        <a:xfrm rot="5400000">
          <a:off x="4481274" y="2160886"/>
          <a:ext cx="986123" cy="468172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dirty="0">
              <a:solidFill>
                <a:schemeClr val="accent4"/>
              </a:solidFill>
            </a:rPr>
            <a:t>Memory allocation?</a:t>
          </a:r>
          <a:endParaRPr lang="en-US" sz="1700" kern="1200" dirty="0">
            <a:solidFill>
              <a:schemeClr val="accent4"/>
            </a:solidFill>
          </a:endParaRPr>
        </a:p>
        <a:p>
          <a:pPr marL="171450" lvl="1" indent="-171450" algn="l" defTabSz="755650">
            <a:lnSpc>
              <a:spcPct val="90000"/>
            </a:lnSpc>
            <a:spcBef>
              <a:spcPct val="0"/>
            </a:spcBef>
            <a:spcAft>
              <a:spcPct val="15000"/>
            </a:spcAft>
            <a:buChar char="•"/>
          </a:pPr>
          <a:r>
            <a:rPr lang="en-US" sz="1700" kern="1200" dirty="0">
              <a:solidFill>
                <a:schemeClr val="accent4"/>
              </a:solidFill>
            </a:rPr>
            <a:t>Caches?</a:t>
          </a:r>
        </a:p>
        <a:p>
          <a:pPr marL="171450" lvl="1" indent="-171450" algn="l" defTabSz="755650">
            <a:lnSpc>
              <a:spcPct val="90000"/>
            </a:lnSpc>
            <a:spcBef>
              <a:spcPct val="0"/>
            </a:spcBef>
            <a:spcAft>
              <a:spcPct val="15000"/>
            </a:spcAft>
            <a:buChar char="•"/>
          </a:pPr>
          <a:r>
            <a:rPr lang="en-US" sz="1700" kern="1200" dirty="0">
              <a:solidFill>
                <a:schemeClr val="accent4"/>
              </a:solidFill>
            </a:rPr>
            <a:t>Things we have not yet thought of?</a:t>
          </a:r>
        </a:p>
      </dsp:txBody>
      <dsp:txXfrm rot="-5400000">
        <a:off x="2633472" y="4056828"/>
        <a:ext cx="4633589" cy="889845"/>
      </dsp:txXfrm>
    </dsp:sp>
    <dsp:sp modelId="{64D72343-551F-A24E-9873-565DFE30FAD2}">
      <dsp:nvSpPr>
        <dsp:cNvPr id="0" name=""/>
        <dsp:cNvSpPr/>
      </dsp:nvSpPr>
      <dsp:spPr>
        <a:xfrm>
          <a:off x="0" y="3885423"/>
          <a:ext cx="2633471" cy="1232654"/>
        </a:xfrm>
        <a:prstGeom prst="roundRect">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Other </a:t>
          </a:r>
          <a:r>
            <a:rPr lang="en-US" sz="2400" b="1" i="1" kern="1200" dirty="0"/>
            <a:t>freshen</a:t>
          </a:r>
          <a:r>
            <a:rPr lang="en-US" sz="2400" b="0" i="0" kern="1200" dirty="0"/>
            <a:t> actions</a:t>
          </a:r>
          <a:endParaRPr lang="en-US" sz="2400" kern="1200" dirty="0"/>
        </a:p>
      </dsp:txBody>
      <dsp:txXfrm>
        <a:off x="60173" y="3945596"/>
        <a:ext cx="2513125" cy="11123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C25FC-F716-7B43-886F-6CD33C9E17C7}">
      <dsp:nvSpPr>
        <dsp:cNvPr id="0" name=""/>
        <dsp:cNvSpPr/>
      </dsp:nvSpPr>
      <dsp:spPr>
        <a:xfrm rot="5400000">
          <a:off x="4481274" y="-1721974"/>
          <a:ext cx="986123" cy="468172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schemeClr val="accent4"/>
              </a:solidFill>
            </a:rPr>
            <a:t>How to access?</a:t>
          </a:r>
        </a:p>
        <a:p>
          <a:pPr marL="171450" lvl="1" indent="-171450" algn="l" defTabSz="755650">
            <a:lnSpc>
              <a:spcPct val="90000"/>
            </a:lnSpc>
            <a:spcBef>
              <a:spcPct val="0"/>
            </a:spcBef>
            <a:spcAft>
              <a:spcPct val="15000"/>
            </a:spcAft>
            <a:buChar char="•"/>
          </a:pPr>
          <a:r>
            <a:rPr lang="en-US" sz="1700" kern="1200" dirty="0">
              <a:solidFill>
                <a:schemeClr val="accent4"/>
              </a:solidFill>
            </a:rPr>
            <a:t>Beyond TCP</a:t>
          </a:r>
        </a:p>
      </dsp:txBody>
      <dsp:txXfrm rot="-5400000">
        <a:off x="2633472" y="173967"/>
        <a:ext cx="4633589" cy="889845"/>
      </dsp:txXfrm>
    </dsp:sp>
    <dsp:sp modelId="{FDBE5790-782C-234B-A942-DE2A736633A2}">
      <dsp:nvSpPr>
        <dsp:cNvPr id="0" name=""/>
        <dsp:cNvSpPr/>
      </dsp:nvSpPr>
      <dsp:spPr>
        <a:xfrm>
          <a:off x="0" y="2562"/>
          <a:ext cx="2633471" cy="1232654"/>
        </a:xfrm>
        <a:prstGeom prst="roundRect">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Connection state manipulation</a:t>
          </a:r>
          <a:endParaRPr lang="en-US" sz="2400" kern="1200" dirty="0"/>
        </a:p>
      </dsp:txBody>
      <dsp:txXfrm>
        <a:off x="60173" y="62735"/>
        <a:ext cx="2513125" cy="1112308"/>
      </dsp:txXfrm>
    </dsp:sp>
    <dsp:sp modelId="{AA32BB5C-7AFD-3144-9ADA-9A2EF6030F36}">
      <dsp:nvSpPr>
        <dsp:cNvPr id="0" name=""/>
        <dsp:cNvSpPr/>
      </dsp:nvSpPr>
      <dsp:spPr>
        <a:xfrm rot="5400000">
          <a:off x="4481274" y="-427687"/>
          <a:ext cx="986123" cy="468172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dirty="0">
              <a:solidFill>
                <a:srgbClr val="0070C0"/>
              </a:solidFill>
            </a:rPr>
            <a:t>Scalability</a:t>
          </a:r>
          <a:endParaRPr lang="en-US" sz="1700" kern="1200" dirty="0">
            <a:solidFill>
              <a:srgbClr val="0070C0"/>
            </a:solidFill>
          </a:endParaRPr>
        </a:p>
        <a:p>
          <a:pPr marL="171450" lvl="1" indent="-171450" algn="l" defTabSz="755650">
            <a:lnSpc>
              <a:spcPct val="90000"/>
            </a:lnSpc>
            <a:spcBef>
              <a:spcPct val="0"/>
            </a:spcBef>
            <a:spcAft>
              <a:spcPct val="15000"/>
            </a:spcAft>
            <a:buChar char="•"/>
          </a:pPr>
          <a:r>
            <a:rPr lang="en-US" sz="1700" b="0" i="0" kern="1200" dirty="0">
              <a:solidFill>
                <a:srgbClr val="0070C0"/>
              </a:solidFill>
            </a:rPr>
            <a:t>Generality</a:t>
          </a:r>
          <a:endParaRPr lang="en-US" sz="1700" kern="1200" dirty="0">
            <a:solidFill>
              <a:srgbClr val="0070C0"/>
            </a:solidFill>
          </a:endParaRPr>
        </a:p>
      </dsp:txBody>
      <dsp:txXfrm rot="-5400000">
        <a:off x="2633472" y="1468254"/>
        <a:ext cx="4633589" cy="889845"/>
      </dsp:txXfrm>
    </dsp:sp>
    <dsp:sp modelId="{9E63D49F-CA73-3F43-B303-A23832C7E005}">
      <dsp:nvSpPr>
        <dsp:cNvPr id="0" name=""/>
        <dsp:cNvSpPr/>
      </dsp:nvSpPr>
      <dsp:spPr>
        <a:xfrm>
          <a:off x="0" y="1296849"/>
          <a:ext cx="2633471" cy="1232654"/>
        </a:xfrm>
        <a:prstGeom prst="roundRect">
          <a:avLst/>
        </a:prstGeom>
        <a:solidFill>
          <a:srgbClr val="D87A0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Function prediction</a:t>
          </a:r>
          <a:endParaRPr lang="en-US" sz="2400" kern="1200" dirty="0"/>
        </a:p>
      </dsp:txBody>
      <dsp:txXfrm>
        <a:off x="60173" y="1357022"/>
        <a:ext cx="2513125" cy="1112308"/>
      </dsp:txXfrm>
    </dsp:sp>
    <dsp:sp modelId="{868CDD27-CF97-814B-A1FF-F1AB31086D88}">
      <dsp:nvSpPr>
        <dsp:cNvPr id="0" name=""/>
        <dsp:cNvSpPr/>
      </dsp:nvSpPr>
      <dsp:spPr>
        <a:xfrm rot="5400000">
          <a:off x="4481274" y="866599"/>
          <a:ext cx="986123" cy="468172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dirty="0">
              <a:solidFill>
                <a:schemeClr val="accent4"/>
              </a:solidFill>
            </a:rPr>
            <a:t>Developer</a:t>
          </a:r>
          <a:endParaRPr lang="en-US" sz="1700" kern="1200" dirty="0">
            <a:solidFill>
              <a:schemeClr val="accent4"/>
            </a:solidFill>
          </a:endParaRPr>
        </a:p>
        <a:p>
          <a:pPr marL="171450" lvl="1" indent="-171450" algn="l" defTabSz="755650">
            <a:lnSpc>
              <a:spcPct val="90000"/>
            </a:lnSpc>
            <a:spcBef>
              <a:spcPct val="0"/>
            </a:spcBef>
            <a:spcAft>
              <a:spcPct val="15000"/>
            </a:spcAft>
            <a:buChar char="•"/>
          </a:pPr>
          <a:r>
            <a:rPr lang="en-US" sz="1700" b="0" i="0" kern="1200" dirty="0">
              <a:solidFill>
                <a:schemeClr val="accent4"/>
              </a:solidFill>
            </a:rPr>
            <a:t>Libraries</a:t>
          </a:r>
          <a:endParaRPr lang="en-US" sz="1700" kern="1200" dirty="0">
            <a:solidFill>
              <a:schemeClr val="accent4"/>
            </a:solidFill>
          </a:endParaRPr>
        </a:p>
        <a:p>
          <a:pPr marL="171450" lvl="1" indent="-171450" algn="l" defTabSz="755650">
            <a:lnSpc>
              <a:spcPct val="90000"/>
            </a:lnSpc>
            <a:spcBef>
              <a:spcPct val="0"/>
            </a:spcBef>
            <a:spcAft>
              <a:spcPct val="15000"/>
            </a:spcAft>
            <a:buChar char="•"/>
          </a:pPr>
          <a:r>
            <a:rPr lang="en-US" sz="1700" b="0" i="0" kern="1200" dirty="0">
              <a:solidFill>
                <a:schemeClr val="accent4"/>
              </a:solidFill>
            </a:rPr>
            <a:t>Inference</a:t>
          </a:r>
          <a:endParaRPr lang="en-US" sz="1700" kern="1200" dirty="0">
            <a:solidFill>
              <a:schemeClr val="accent4"/>
            </a:solidFill>
          </a:endParaRPr>
        </a:p>
      </dsp:txBody>
      <dsp:txXfrm rot="-5400000">
        <a:off x="2633472" y="2762541"/>
        <a:ext cx="4633589" cy="889845"/>
      </dsp:txXfrm>
    </dsp:sp>
    <dsp:sp modelId="{60F34260-3A2C-9845-8320-39000F2E73DB}">
      <dsp:nvSpPr>
        <dsp:cNvPr id="0" name=""/>
        <dsp:cNvSpPr/>
      </dsp:nvSpPr>
      <dsp:spPr>
        <a:xfrm>
          <a:off x="0" y="2591136"/>
          <a:ext cx="2633471" cy="1232654"/>
        </a:xfrm>
        <a:prstGeom prst="roundRect">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Who is responsible for </a:t>
          </a:r>
          <a:r>
            <a:rPr lang="en-US" sz="2400" b="1" i="1" kern="1200" dirty="0"/>
            <a:t>freshen</a:t>
          </a:r>
          <a:r>
            <a:rPr lang="en-US" sz="2400" b="0" i="0" kern="1200" dirty="0"/>
            <a:t>?</a:t>
          </a:r>
          <a:endParaRPr lang="en-US" sz="2400" kern="1200" dirty="0"/>
        </a:p>
      </dsp:txBody>
      <dsp:txXfrm>
        <a:off x="60173" y="2651309"/>
        <a:ext cx="2513125" cy="1112308"/>
      </dsp:txXfrm>
    </dsp:sp>
    <dsp:sp modelId="{88C929C9-C0CB-DF4D-85D1-B96EB478D5CB}">
      <dsp:nvSpPr>
        <dsp:cNvPr id="0" name=""/>
        <dsp:cNvSpPr/>
      </dsp:nvSpPr>
      <dsp:spPr>
        <a:xfrm rot="5400000">
          <a:off x="4481274" y="2160886"/>
          <a:ext cx="986123" cy="4681728"/>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b="0" i="0" kern="1200" dirty="0">
              <a:solidFill>
                <a:schemeClr val="accent4"/>
              </a:solidFill>
            </a:rPr>
            <a:t>Memory allocation?</a:t>
          </a:r>
          <a:endParaRPr lang="en-US" sz="1700" kern="1200" dirty="0">
            <a:solidFill>
              <a:schemeClr val="accent4"/>
            </a:solidFill>
          </a:endParaRPr>
        </a:p>
        <a:p>
          <a:pPr marL="171450" lvl="1" indent="-171450" algn="l" defTabSz="755650">
            <a:lnSpc>
              <a:spcPct val="90000"/>
            </a:lnSpc>
            <a:spcBef>
              <a:spcPct val="0"/>
            </a:spcBef>
            <a:spcAft>
              <a:spcPct val="15000"/>
            </a:spcAft>
            <a:buChar char="•"/>
          </a:pPr>
          <a:r>
            <a:rPr lang="en-US" sz="1700" kern="1200">
              <a:solidFill>
                <a:schemeClr val="accent4"/>
              </a:solidFill>
            </a:rPr>
            <a:t>Caches?</a:t>
          </a:r>
          <a:endParaRPr lang="en-US" sz="1700" kern="1200" dirty="0">
            <a:solidFill>
              <a:schemeClr val="accent4"/>
            </a:solidFill>
          </a:endParaRPr>
        </a:p>
        <a:p>
          <a:pPr marL="171450" lvl="1" indent="-171450" algn="l" defTabSz="755650">
            <a:lnSpc>
              <a:spcPct val="90000"/>
            </a:lnSpc>
            <a:spcBef>
              <a:spcPct val="0"/>
            </a:spcBef>
            <a:spcAft>
              <a:spcPct val="15000"/>
            </a:spcAft>
            <a:buChar char="•"/>
          </a:pPr>
          <a:r>
            <a:rPr lang="en-US" sz="1700" kern="1200" dirty="0">
              <a:solidFill>
                <a:schemeClr val="accent4"/>
              </a:solidFill>
            </a:rPr>
            <a:t>Things we have not yet thought of?</a:t>
          </a:r>
        </a:p>
      </dsp:txBody>
      <dsp:txXfrm rot="-5400000">
        <a:off x="2633472" y="4056828"/>
        <a:ext cx="4633589" cy="889845"/>
      </dsp:txXfrm>
    </dsp:sp>
    <dsp:sp modelId="{64D72343-551F-A24E-9873-565DFE30FAD2}">
      <dsp:nvSpPr>
        <dsp:cNvPr id="0" name=""/>
        <dsp:cNvSpPr/>
      </dsp:nvSpPr>
      <dsp:spPr>
        <a:xfrm>
          <a:off x="0" y="3885423"/>
          <a:ext cx="2633471" cy="1232654"/>
        </a:xfrm>
        <a:prstGeom prst="roundRect">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i="0" kern="1200" dirty="0"/>
            <a:t>Other </a:t>
          </a:r>
          <a:r>
            <a:rPr lang="en-US" sz="2400" b="1" i="1" kern="1200" dirty="0"/>
            <a:t>freshen</a:t>
          </a:r>
          <a:r>
            <a:rPr lang="en-US" sz="2400" b="0" i="0" kern="1200" dirty="0"/>
            <a:t> actions</a:t>
          </a:r>
          <a:endParaRPr lang="en-US" sz="2400" kern="1200" dirty="0"/>
        </a:p>
      </dsp:txBody>
      <dsp:txXfrm>
        <a:off x="60173" y="3945596"/>
        <a:ext cx="2513125" cy="11123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F08C1-C742-9B4D-86E8-01F0B5CB0DCC}">
      <dsp:nvSpPr>
        <dsp:cNvPr id="0" name=""/>
        <dsp:cNvSpPr/>
      </dsp:nvSpPr>
      <dsp:spPr>
        <a:xfrm>
          <a:off x="0" y="62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DB3C6-AAAF-1E40-8EE4-4ADCBF6DB55F}">
      <dsp:nvSpPr>
        <dsp:cNvPr id="0" name=""/>
        <dsp:cNvSpPr/>
      </dsp:nvSpPr>
      <dsp:spPr>
        <a:xfrm>
          <a:off x="0" y="62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Background on NUMA</a:t>
          </a:r>
        </a:p>
      </dsp:txBody>
      <dsp:txXfrm>
        <a:off x="0" y="625"/>
        <a:ext cx="7315200" cy="1024004"/>
      </dsp:txXfrm>
    </dsp:sp>
    <dsp:sp modelId="{8E35E021-6C83-FB47-906B-FC4A36E411AA}">
      <dsp:nvSpPr>
        <dsp:cNvPr id="0" name=""/>
        <dsp:cNvSpPr/>
      </dsp:nvSpPr>
      <dsp:spPr>
        <a:xfrm>
          <a:off x="0" y="1024630"/>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B64B6-8995-3445-9941-CFC9B39DD086}">
      <dsp:nvSpPr>
        <dsp:cNvPr id="0" name=""/>
        <dsp:cNvSpPr/>
      </dsp:nvSpPr>
      <dsp:spPr>
        <a:xfrm>
          <a:off x="0" y="1024630"/>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Introduction to NR</a:t>
          </a:r>
        </a:p>
      </dsp:txBody>
      <dsp:txXfrm>
        <a:off x="0" y="1024630"/>
        <a:ext cx="7315200" cy="1024004"/>
      </dsp:txXfrm>
    </dsp:sp>
    <dsp:sp modelId="{5C180AD6-B641-1C43-8019-B4D74602EA9B}">
      <dsp:nvSpPr>
        <dsp:cNvPr id="0" name=""/>
        <dsp:cNvSpPr/>
      </dsp:nvSpPr>
      <dsp:spPr>
        <a:xfrm>
          <a:off x="0" y="204863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619B1B-5563-7B4D-BCAE-B9E91564ADBB}">
      <dsp:nvSpPr>
        <dsp:cNvPr id="0" name=""/>
        <dsp:cNvSpPr/>
      </dsp:nvSpPr>
      <dsp:spPr>
        <a:xfrm>
          <a:off x="0" y="204863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Motivation for Dynamic Replication</a:t>
          </a:r>
        </a:p>
      </dsp:txBody>
      <dsp:txXfrm>
        <a:off x="0" y="2048635"/>
        <a:ext cx="7315200" cy="1024004"/>
      </dsp:txXfrm>
    </dsp:sp>
    <dsp:sp modelId="{E9145668-7EFD-314C-86F9-0EF993A33A93}">
      <dsp:nvSpPr>
        <dsp:cNvPr id="0" name=""/>
        <dsp:cNvSpPr/>
      </dsp:nvSpPr>
      <dsp:spPr>
        <a:xfrm>
          <a:off x="0" y="3072639"/>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133F1A-D8FE-9941-B74D-43D953E34C9B}">
      <dsp:nvSpPr>
        <dsp:cNvPr id="0" name=""/>
        <dsp:cNvSpPr/>
      </dsp:nvSpPr>
      <dsp:spPr>
        <a:xfrm>
          <a:off x="0" y="3072639"/>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LD-NR</a:t>
          </a:r>
        </a:p>
      </dsp:txBody>
      <dsp:txXfrm>
        <a:off x="0" y="3072639"/>
        <a:ext cx="7315200" cy="1024004"/>
      </dsp:txXfrm>
    </dsp:sp>
    <dsp:sp modelId="{2B1B45B5-EE7B-F048-9789-B2079C00C1D5}">
      <dsp:nvSpPr>
        <dsp:cNvPr id="0" name=""/>
        <dsp:cNvSpPr/>
      </dsp:nvSpPr>
      <dsp:spPr>
        <a:xfrm>
          <a:off x="0" y="4096644"/>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40151-34F4-4646-B223-8B1B0C2957A9}">
      <dsp:nvSpPr>
        <dsp:cNvPr id="0" name=""/>
        <dsp:cNvSpPr/>
      </dsp:nvSpPr>
      <dsp:spPr>
        <a:xfrm>
          <a:off x="0" y="4096644"/>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dirty="0" err="1"/>
            <a:t>DiNOS</a:t>
          </a:r>
          <a:endParaRPr lang="en-US" sz="3800" kern="1200" dirty="0"/>
        </a:p>
      </dsp:txBody>
      <dsp:txXfrm>
        <a:off x="0" y="4096644"/>
        <a:ext cx="7315200" cy="10240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F08C1-C742-9B4D-86E8-01F0B5CB0DCC}">
      <dsp:nvSpPr>
        <dsp:cNvPr id="0" name=""/>
        <dsp:cNvSpPr/>
      </dsp:nvSpPr>
      <dsp:spPr>
        <a:xfrm>
          <a:off x="0" y="62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DB3C6-AAAF-1E40-8EE4-4ADCBF6DB55F}">
      <dsp:nvSpPr>
        <dsp:cNvPr id="0" name=""/>
        <dsp:cNvSpPr/>
      </dsp:nvSpPr>
      <dsp:spPr>
        <a:xfrm>
          <a:off x="0" y="62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1" kern="1200" dirty="0">
              <a:solidFill>
                <a:srgbClr val="BFB07D"/>
              </a:solidFill>
            </a:rPr>
            <a:t>Background on NUMA</a:t>
          </a:r>
        </a:p>
      </dsp:txBody>
      <dsp:txXfrm>
        <a:off x="0" y="625"/>
        <a:ext cx="7315200" cy="1024004"/>
      </dsp:txXfrm>
    </dsp:sp>
    <dsp:sp modelId="{8E35E021-6C83-FB47-906B-FC4A36E411AA}">
      <dsp:nvSpPr>
        <dsp:cNvPr id="0" name=""/>
        <dsp:cNvSpPr/>
      </dsp:nvSpPr>
      <dsp:spPr>
        <a:xfrm>
          <a:off x="0" y="1024630"/>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B64B6-8995-3445-9941-CFC9B39DD086}">
      <dsp:nvSpPr>
        <dsp:cNvPr id="0" name=""/>
        <dsp:cNvSpPr/>
      </dsp:nvSpPr>
      <dsp:spPr>
        <a:xfrm>
          <a:off x="0" y="1024630"/>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Introduction to NR</a:t>
          </a:r>
        </a:p>
      </dsp:txBody>
      <dsp:txXfrm>
        <a:off x="0" y="1024630"/>
        <a:ext cx="7315200" cy="1024004"/>
      </dsp:txXfrm>
    </dsp:sp>
    <dsp:sp modelId="{5C180AD6-B641-1C43-8019-B4D74602EA9B}">
      <dsp:nvSpPr>
        <dsp:cNvPr id="0" name=""/>
        <dsp:cNvSpPr/>
      </dsp:nvSpPr>
      <dsp:spPr>
        <a:xfrm>
          <a:off x="0" y="204863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619B1B-5563-7B4D-BCAE-B9E91564ADBB}">
      <dsp:nvSpPr>
        <dsp:cNvPr id="0" name=""/>
        <dsp:cNvSpPr/>
      </dsp:nvSpPr>
      <dsp:spPr>
        <a:xfrm>
          <a:off x="0" y="204863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Motivation for Dynamic Replication</a:t>
          </a:r>
        </a:p>
      </dsp:txBody>
      <dsp:txXfrm>
        <a:off x="0" y="2048635"/>
        <a:ext cx="7315200" cy="1024004"/>
      </dsp:txXfrm>
    </dsp:sp>
    <dsp:sp modelId="{E9145668-7EFD-314C-86F9-0EF993A33A93}">
      <dsp:nvSpPr>
        <dsp:cNvPr id="0" name=""/>
        <dsp:cNvSpPr/>
      </dsp:nvSpPr>
      <dsp:spPr>
        <a:xfrm>
          <a:off x="0" y="3072639"/>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133F1A-D8FE-9941-B74D-43D953E34C9B}">
      <dsp:nvSpPr>
        <dsp:cNvPr id="0" name=""/>
        <dsp:cNvSpPr/>
      </dsp:nvSpPr>
      <dsp:spPr>
        <a:xfrm>
          <a:off x="0" y="3072639"/>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LD-NR</a:t>
          </a:r>
        </a:p>
      </dsp:txBody>
      <dsp:txXfrm>
        <a:off x="0" y="3072639"/>
        <a:ext cx="7315200" cy="1024004"/>
      </dsp:txXfrm>
    </dsp:sp>
    <dsp:sp modelId="{2B1B45B5-EE7B-F048-9789-B2079C00C1D5}">
      <dsp:nvSpPr>
        <dsp:cNvPr id="0" name=""/>
        <dsp:cNvSpPr/>
      </dsp:nvSpPr>
      <dsp:spPr>
        <a:xfrm>
          <a:off x="0" y="4096644"/>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40151-34F4-4646-B223-8B1B0C2957A9}">
      <dsp:nvSpPr>
        <dsp:cNvPr id="0" name=""/>
        <dsp:cNvSpPr/>
      </dsp:nvSpPr>
      <dsp:spPr>
        <a:xfrm>
          <a:off x="0" y="4096644"/>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dirty="0" err="1"/>
            <a:t>DiNOS</a:t>
          </a:r>
          <a:endParaRPr lang="en-US" sz="3800" kern="1200" dirty="0"/>
        </a:p>
      </dsp:txBody>
      <dsp:txXfrm>
        <a:off x="0" y="4096644"/>
        <a:ext cx="7315200" cy="10240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F08C1-C742-9B4D-86E8-01F0B5CB0DCC}">
      <dsp:nvSpPr>
        <dsp:cNvPr id="0" name=""/>
        <dsp:cNvSpPr/>
      </dsp:nvSpPr>
      <dsp:spPr>
        <a:xfrm>
          <a:off x="0" y="62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DB3C6-AAAF-1E40-8EE4-4ADCBF6DB55F}">
      <dsp:nvSpPr>
        <dsp:cNvPr id="0" name=""/>
        <dsp:cNvSpPr/>
      </dsp:nvSpPr>
      <dsp:spPr>
        <a:xfrm>
          <a:off x="0" y="62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Background on NUMA</a:t>
          </a:r>
        </a:p>
      </dsp:txBody>
      <dsp:txXfrm>
        <a:off x="0" y="625"/>
        <a:ext cx="7315200" cy="1024004"/>
      </dsp:txXfrm>
    </dsp:sp>
    <dsp:sp modelId="{8E35E021-6C83-FB47-906B-FC4A36E411AA}">
      <dsp:nvSpPr>
        <dsp:cNvPr id="0" name=""/>
        <dsp:cNvSpPr/>
      </dsp:nvSpPr>
      <dsp:spPr>
        <a:xfrm>
          <a:off x="0" y="1024630"/>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B64B6-8995-3445-9941-CFC9B39DD086}">
      <dsp:nvSpPr>
        <dsp:cNvPr id="0" name=""/>
        <dsp:cNvSpPr/>
      </dsp:nvSpPr>
      <dsp:spPr>
        <a:xfrm>
          <a:off x="0" y="1024630"/>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1" kern="1200" dirty="0">
              <a:solidFill>
                <a:srgbClr val="BFB07D"/>
              </a:solidFill>
            </a:rPr>
            <a:t>Introduction to NR</a:t>
          </a:r>
        </a:p>
      </dsp:txBody>
      <dsp:txXfrm>
        <a:off x="0" y="1024630"/>
        <a:ext cx="7315200" cy="1024004"/>
      </dsp:txXfrm>
    </dsp:sp>
    <dsp:sp modelId="{5C180AD6-B641-1C43-8019-B4D74602EA9B}">
      <dsp:nvSpPr>
        <dsp:cNvPr id="0" name=""/>
        <dsp:cNvSpPr/>
      </dsp:nvSpPr>
      <dsp:spPr>
        <a:xfrm>
          <a:off x="0" y="204863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619B1B-5563-7B4D-BCAE-B9E91564ADBB}">
      <dsp:nvSpPr>
        <dsp:cNvPr id="0" name=""/>
        <dsp:cNvSpPr/>
      </dsp:nvSpPr>
      <dsp:spPr>
        <a:xfrm>
          <a:off x="0" y="204863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Motivation for Dynamic Replication</a:t>
          </a:r>
        </a:p>
      </dsp:txBody>
      <dsp:txXfrm>
        <a:off x="0" y="2048635"/>
        <a:ext cx="7315200" cy="1024004"/>
      </dsp:txXfrm>
    </dsp:sp>
    <dsp:sp modelId="{E9145668-7EFD-314C-86F9-0EF993A33A93}">
      <dsp:nvSpPr>
        <dsp:cNvPr id="0" name=""/>
        <dsp:cNvSpPr/>
      </dsp:nvSpPr>
      <dsp:spPr>
        <a:xfrm>
          <a:off x="0" y="3072639"/>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133F1A-D8FE-9941-B74D-43D953E34C9B}">
      <dsp:nvSpPr>
        <dsp:cNvPr id="0" name=""/>
        <dsp:cNvSpPr/>
      </dsp:nvSpPr>
      <dsp:spPr>
        <a:xfrm>
          <a:off x="0" y="3072639"/>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LD-NR</a:t>
          </a:r>
        </a:p>
      </dsp:txBody>
      <dsp:txXfrm>
        <a:off x="0" y="3072639"/>
        <a:ext cx="7315200" cy="1024004"/>
      </dsp:txXfrm>
    </dsp:sp>
    <dsp:sp modelId="{2B1B45B5-EE7B-F048-9789-B2079C00C1D5}">
      <dsp:nvSpPr>
        <dsp:cNvPr id="0" name=""/>
        <dsp:cNvSpPr/>
      </dsp:nvSpPr>
      <dsp:spPr>
        <a:xfrm>
          <a:off x="0" y="4096644"/>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40151-34F4-4646-B223-8B1B0C2957A9}">
      <dsp:nvSpPr>
        <dsp:cNvPr id="0" name=""/>
        <dsp:cNvSpPr/>
      </dsp:nvSpPr>
      <dsp:spPr>
        <a:xfrm>
          <a:off x="0" y="4096644"/>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dirty="0" err="1"/>
            <a:t>DiNOS</a:t>
          </a:r>
          <a:endParaRPr lang="en-US" sz="3800" kern="1200" dirty="0"/>
        </a:p>
      </dsp:txBody>
      <dsp:txXfrm>
        <a:off x="0" y="4096644"/>
        <a:ext cx="7315200" cy="102400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F08C1-C742-9B4D-86E8-01F0B5CB0DCC}">
      <dsp:nvSpPr>
        <dsp:cNvPr id="0" name=""/>
        <dsp:cNvSpPr/>
      </dsp:nvSpPr>
      <dsp:spPr>
        <a:xfrm>
          <a:off x="0" y="62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DB3C6-AAAF-1E40-8EE4-4ADCBF6DB55F}">
      <dsp:nvSpPr>
        <dsp:cNvPr id="0" name=""/>
        <dsp:cNvSpPr/>
      </dsp:nvSpPr>
      <dsp:spPr>
        <a:xfrm>
          <a:off x="0" y="62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Background on NUMA</a:t>
          </a:r>
        </a:p>
      </dsp:txBody>
      <dsp:txXfrm>
        <a:off x="0" y="625"/>
        <a:ext cx="7315200" cy="1024004"/>
      </dsp:txXfrm>
    </dsp:sp>
    <dsp:sp modelId="{8E35E021-6C83-FB47-906B-FC4A36E411AA}">
      <dsp:nvSpPr>
        <dsp:cNvPr id="0" name=""/>
        <dsp:cNvSpPr/>
      </dsp:nvSpPr>
      <dsp:spPr>
        <a:xfrm>
          <a:off x="0" y="1024630"/>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B64B6-8995-3445-9941-CFC9B39DD086}">
      <dsp:nvSpPr>
        <dsp:cNvPr id="0" name=""/>
        <dsp:cNvSpPr/>
      </dsp:nvSpPr>
      <dsp:spPr>
        <a:xfrm>
          <a:off x="0" y="1024630"/>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Introduction to NR</a:t>
          </a:r>
        </a:p>
      </dsp:txBody>
      <dsp:txXfrm>
        <a:off x="0" y="1024630"/>
        <a:ext cx="7315200" cy="1024004"/>
      </dsp:txXfrm>
    </dsp:sp>
    <dsp:sp modelId="{5C180AD6-B641-1C43-8019-B4D74602EA9B}">
      <dsp:nvSpPr>
        <dsp:cNvPr id="0" name=""/>
        <dsp:cNvSpPr/>
      </dsp:nvSpPr>
      <dsp:spPr>
        <a:xfrm>
          <a:off x="0" y="204863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619B1B-5563-7B4D-BCAE-B9E91564ADBB}">
      <dsp:nvSpPr>
        <dsp:cNvPr id="0" name=""/>
        <dsp:cNvSpPr/>
      </dsp:nvSpPr>
      <dsp:spPr>
        <a:xfrm>
          <a:off x="0" y="204863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b="1" kern="1200" dirty="0">
              <a:solidFill>
                <a:srgbClr val="BFB07D"/>
              </a:solidFill>
            </a:rPr>
            <a:t>Motivation for Dynamic Replication</a:t>
          </a:r>
        </a:p>
      </dsp:txBody>
      <dsp:txXfrm>
        <a:off x="0" y="2048635"/>
        <a:ext cx="7315200" cy="1024004"/>
      </dsp:txXfrm>
    </dsp:sp>
    <dsp:sp modelId="{E9145668-7EFD-314C-86F9-0EF993A33A93}">
      <dsp:nvSpPr>
        <dsp:cNvPr id="0" name=""/>
        <dsp:cNvSpPr/>
      </dsp:nvSpPr>
      <dsp:spPr>
        <a:xfrm>
          <a:off x="0" y="3072639"/>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133F1A-D8FE-9941-B74D-43D953E34C9B}">
      <dsp:nvSpPr>
        <dsp:cNvPr id="0" name=""/>
        <dsp:cNvSpPr/>
      </dsp:nvSpPr>
      <dsp:spPr>
        <a:xfrm>
          <a:off x="0" y="3072639"/>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LD-NR</a:t>
          </a:r>
        </a:p>
      </dsp:txBody>
      <dsp:txXfrm>
        <a:off x="0" y="3072639"/>
        <a:ext cx="7315200" cy="1024004"/>
      </dsp:txXfrm>
    </dsp:sp>
    <dsp:sp modelId="{2B1B45B5-EE7B-F048-9789-B2079C00C1D5}">
      <dsp:nvSpPr>
        <dsp:cNvPr id="0" name=""/>
        <dsp:cNvSpPr/>
      </dsp:nvSpPr>
      <dsp:spPr>
        <a:xfrm>
          <a:off x="0" y="4096644"/>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40151-34F4-4646-B223-8B1B0C2957A9}">
      <dsp:nvSpPr>
        <dsp:cNvPr id="0" name=""/>
        <dsp:cNvSpPr/>
      </dsp:nvSpPr>
      <dsp:spPr>
        <a:xfrm>
          <a:off x="0" y="4096644"/>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b="0" i="0" kern="1200" dirty="0" err="1"/>
            <a:t>DiNOS</a:t>
          </a:r>
          <a:endParaRPr lang="en-US" sz="3700" kern="1200" dirty="0"/>
        </a:p>
      </dsp:txBody>
      <dsp:txXfrm>
        <a:off x="0" y="4096644"/>
        <a:ext cx="7315200" cy="102400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F08C1-C742-9B4D-86E8-01F0B5CB0DCC}">
      <dsp:nvSpPr>
        <dsp:cNvPr id="0" name=""/>
        <dsp:cNvSpPr/>
      </dsp:nvSpPr>
      <dsp:spPr>
        <a:xfrm>
          <a:off x="0" y="62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DB3C6-AAAF-1E40-8EE4-4ADCBF6DB55F}">
      <dsp:nvSpPr>
        <dsp:cNvPr id="0" name=""/>
        <dsp:cNvSpPr/>
      </dsp:nvSpPr>
      <dsp:spPr>
        <a:xfrm>
          <a:off x="0" y="62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Background on NUMA</a:t>
          </a:r>
        </a:p>
      </dsp:txBody>
      <dsp:txXfrm>
        <a:off x="0" y="625"/>
        <a:ext cx="7315200" cy="1024004"/>
      </dsp:txXfrm>
    </dsp:sp>
    <dsp:sp modelId="{8E35E021-6C83-FB47-906B-FC4A36E411AA}">
      <dsp:nvSpPr>
        <dsp:cNvPr id="0" name=""/>
        <dsp:cNvSpPr/>
      </dsp:nvSpPr>
      <dsp:spPr>
        <a:xfrm>
          <a:off x="0" y="1024630"/>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B64B6-8995-3445-9941-CFC9B39DD086}">
      <dsp:nvSpPr>
        <dsp:cNvPr id="0" name=""/>
        <dsp:cNvSpPr/>
      </dsp:nvSpPr>
      <dsp:spPr>
        <a:xfrm>
          <a:off x="0" y="1024630"/>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Introduction to NR</a:t>
          </a:r>
        </a:p>
      </dsp:txBody>
      <dsp:txXfrm>
        <a:off x="0" y="1024630"/>
        <a:ext cx="7315200" cy="1024004"/>
      </dsp:txXfrm>
    </dsp:sp>
    <dsp:sp modelId="{5C180AD6-B641-1C43-8019-B4D74602EA9B}">
      <dsp:nvSpPr>
        <dsp:cNvPr id="0" name=""/>
        <dsp:cNvSpPr/>
      </dsp:nvSpPr>
      <dsp:spPr>
        <a:xfrm>
          <a:off x="0" y="204863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619B1B-5563-7B4D-BCAE-B9E91564ADBB}">
      <dsp:nvSpPr>
        <dsp:cNvPr id="0" name=""/>
        <dsp:cNvSpPr/>
      </dsp:nvSpPr>
      <dsp:spPr>
        <a:xfrm>
          <a:off x="0" y="204863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Motivation for Dynamic Replication</a:t>
          </a:r>
        </a:p>
      </dsp:txBody>
      <dsp:txXfrm>
        <a:off x="0" y="2048635"/>
        <a:ext cx="7315200" cy="1024004"/>
      </dsp:txXfrm>
    </dsp:sp>
    <dsp:sp modelId="{E9145668-7EFD-314C-86F9-0EF993A33A93}">
      <dsp:nvSpPr>
        <dsp:cNvPr id="0" name=""/>
        <dsp:cNvSpPr/>
      </dsp:nvSpPr>
      <dsp:spPr>
        <a:xfrm>
          <a:off x="0" y="3072639"/>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133F1A-D8FE-9941-B74D-43D953E34C9B}">
      <dsp:nvSpPr>
        <dsp:cNvPr id="0" name=""/>
        <dsp:cNvSpPr/>
      </dsp:nvSpPr>
      <dsp:spPr>
        <a:xfrm>
          <a:off x="0" y="3072639"/>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1" kern="1200" dirty="0">
              <a:solidFill>
                <a:srgbClr val="BFB07D"/>
              </a:solidFill>
            </a:rPr>
            <a:t>LD-NR</a:t>
          </a:r>
        </a:p>
      </dsp:txBody>
      <dsp:txXfrm>
        <a:off x="0" y="3072639"/>
        <a:ext cx="7315200" cy="1024004"/>
      </dsp:txXfrm>
    </dsp:sp>
    <dsp:sp modelId="{2B1B45B5-EE7B-F048-9789-B2079C00C1D5}">
      <dsp:nvSpPr>
        <dsp:cNvPr id="0" name=""/>
        <dsp:cNvSpPr/>
      </dsp:nvSpPr>
      <dsp:spPr>
        <a:xfrm>
          <a:off x="0" y="4096644"/>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40151-34F4-4646-B223-8B1B0C2957A9}">
      <dsp:nvSpPr>
        <dsp:cNvPr id="0" name=""/>
        <dsp:cNvSpPr/>
      </dsp:nvSpPr>
      <dsp:spPr>
        <a:xfrm>
          <a:off x="0" y="4096644"/>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0" i="0" kern="1200" dirty="0" err="1"/>
            <a:t>DiNOS</a:t>
          </a:r>
          <a:endParaRPr lang="en-US" sz="3800" kern="1200" dirty="0"/>
        </a:p>
      </dsp:txBody>
      <dsp:txXfrm>
        <a:off x="0" y="4096644"/>
        <a:ext cx="7315200" cy="102400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F08C1-C742-9B4D-86E8-01F0B5CB0DCC}">
      <dsp:nvSpPr>
        <dsp:cNvPr id="0" name=""/>
        <dsp:cNvSpPr/>
      </dsp:nvSpPr>
      <dsp:spPr>
        <a:xfrm>
          <a:off x="0" y="62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DB3C6-AAAF-1E40-8EE4-4ADCBF6DB55F}">
      <dsp:nvSpPr>
        <dsp:cNvPr id="0" name=""/>
        <dsp:cNvSpPr/>
      </dsp:nvSpPr>
      <dsp:spPr>
        <a:xfrm>
          <a:off x="0" y="62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Background on NUMA</a:t>
          </a:r>
        </a:p>
      </dsp:txBody>
      <dsp:txXfrm>
        <a:off x="0" y="625"/>
        <a:ext cx="7315200" cy="1024004"/>
      </dsp:txXfrm>
    </dsp:sp>
    <dsp:sp modelId="{8E35E021-6C83-FB47-906B-FC4A36E411AA}">
      <dsp:nvSpPr>
        <dsp:cNvPr id="0" name=""/>
        <dsp:cNvSpPr/>
      </dsp:nvSpPr>
      <dsp:spPr>
        <a:xfrm>
          <a:off x="0" y="1024630"/>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B64B6-8995-3445-9941-CFC9B39DD086}">
      <dsp:nvSpPr>
        <dsp:cNvPr id="0" name=""/>
        <dsp:cNvSpPr/>
      </dsp:nvSpPr>
      <dsp:spPr>
        <a:xfrm>
          <a:off x="0" y="1024630"/>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Introduction to NR</a:t>
          </a:r>
        </a:p>
      </dsp:txBody>
      <dsp:txXfrm>
        <a:off x="0" y="1024630"/>
        <a:ext cx="7315200" cy="1024004"/>
      </dsp:txXfrm>
    </dsp:sp>
    <dsp:sp modelId="{5C180AD6-B641-1C43-8019-B4D74602EA9B}">
      <dsp:nvSpPr>
        <dsp:cNvPr id="0" name=""/>
        <dsp:cNvSpPr/>
      </dsp:nvSpPr>
      <dsp:spPr>
        <a:xfrm>
          <a:off x="0" y="2048635"/>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619B1B-5563-7B4D-BCAE-B9E91564ADBB}">
      <dsp:nvSpPr>
        <dsp:cNvPr id="0" name=""/>
        <dsp:cNvSpPr/>
      </dsp:nvSpPr>
      <dsp:spPr>
        <a:xfrm>
          <a:off x="0" y="2048635"/>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Motivation for Dynamic Replication</a:t>
          </a:r>
        </a:p>
      </dsp:txBody>
      <dsp:txXfrm>
        <a:off x="0" y="2048635"/>
        <a:ext cx="7315200" cy="1024004"/>
      </dsp:txXfrm>
    </dsp:sp>
    <dsp:sp modelId="{E9145668-7EFD-314C-86F9-0EF993A33A93}">
      <dsp:nvSpPr>
        <dsp:cNvPr id="0" name=""/>
        <dsp:cNvSpPr/>
      </dsp:nvSpPr>
      <dsp:spPr>
        <a:xfrm>
          <a:off x="0" y="3072639"/>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133F1A-D8FE-9941-B74D-43D953E34C9B}">
      <dsp:nvSpPr>
        <dsp:cNvPr id="0" name=""/>
        <dsp:cNvSpPr/>
      </dsp:nvSpPr>
      <dsp:spPr>
        <a:xfrm>
          <a:off x="0" y="3072639"/>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LD-NR</a:t>
          </a:r>
        </a:p>
      </dsp:txBody>
      <dsp:txXfrm>
        <a:off x="0" y="3072639"/>
        <a:ext cx="7315200" cy="1024004"/>
      </dsp:txXfrm>
    </dsp:sp>
    <dsp:sp modelId="{2B1B45B5-EE7B-F048-9789-B2079C00C1D5}">
      <dsp:nvSpPr>
        <dsp:cNvPr id="0" name=""/>
        <dsp:cNvSpPr/>
      </dsp:nvSpPr>
      <dsp:spPr>
        <a:xfrm>
          <a:off x="0" y="4096644"/>
          <a:ext cx="7315200"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40151-34F4-4646-B223-8B1B0C2957A9}">
      <dsp:nvSpPr>
        <dsp:cNvPr id="0" name=""/>
        <dsp:cNvSpPr/>
      </dsp:nvSpPr>
      <dsp:spPr>
        <a:xfrm>
          <a:off x="0" y="4096644"/>
          <a:ext cx="7315200" cy="1024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b="1" i="0" kern="1200" dirty="0" err="1">
              <a:solidFill>
                <a:srgbClr val="BFB07D"/>
              </a:solidFill>
            </a:rPr>
            <a:t>DiNOS</a:t>
          </a:r>
          <a:endParaRPr lang="en-US" sz="3800" b="1" kern="1200" dirty="0">
            <a:solidFill>
              <a:srgbClr val="BFB07D"/>
            </a:solidFill>
          </a:endParaRPr>
        </a:p>
      </dsp:txBody>
      <dsp:txXfrm>
        <a:off x="0" y="4096644"/>
        <a:ext cx="7315200" cy="102400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2D84B-5FB1-466E-9597-22E22F793EF3}">
      <dsp:nvSpPr>
        <dsp:cNvPr id="0" name=""/>
        <dsp:cNvSpPr/>
      </dsp:nvSpPr>
      <dsp:spPr>
        <a:xfrm>
          <a:off x="0" y="2125"/>
          <a:ext cx="7315200" cy="1077268"/>
        </a:xfrm>
        <a:prstGeom prst="roundRect">
          <a:avLst>
            <a:gd name="adj" fmla="val 10000"/>
          </a:avLst>
        </a:prstGeom>
        <a:solidFill>
          <a:schemeClr val="bg2">
            <a:lumMod val="50000"/>
            <a:lumOff val="50000"/>
          </a:schemeClr>
        </a:solidFill>
        <a:ln>
          <a:noFill/>
        </a:ln>
        <a:effectLst/>
      </dsp:spPr>
      <dsp:style>
        <a:lnRef idx="0">
          <a:scrgbClr r="0" g="0" b="0"/>
        </a:lnRef>
        <a:fillRef idx="1">
          <a:scrgbClr r="0" g="0" b="0"/>
        </a:fillRef>
        <a:effectRef idx="0">
          <a:scrgbClr r="0" g="0" b="0"/>
        </a:effectRef>
        <a:fontRef idx="minor"/>
      </dsp:style>
    </dsp:sp>
    <dsp:sp modelId="{198AD588-6B92-4B1C-A52D-6BD17814BEE6}">
      <dsp:nvSpPr>
        <dsp:cNvPr id="0" name=""/>
        <dsp:cNvSpPr/>
      </dsp:nvSpPr>
      <dsp:spPr>
        <a:xfrm>
          <a:off x="325873" y="244510"/>
          <a:ext cx="592497" cy="59249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9A9C69-1831-4DB8-A0E7-65E7886286CE}">
      <dsp:nvSpPr>
        <dsp:cNvPr id="0" name=""/>
        <dsp:cNvSpPr/>
      </dsp:nvSpPr>
      <dsp:spPr>
        <a:xfrm>
          <a:off x="1244244" y="2125"/>
          <a:ext cx="3291840" cy="1077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1" tIns="114011" rIns="114011" bIns="114011" numCol="1" spcCol="1270" anchor="ctr" anchorCtr="0">
          <a:noAutofit/>
        </a:bodyPr>
        <a:lstStyle/>
        <a:p>
          <a:pPr marL="0" lvl="0" indent="0" algn="l" defTabSz="977900">
            <a:lnSpc>
              <a:spcPct val="100000"/>
            </a:lnSpc>
            <a:spcBef>
              <a:spcPct val="0"/>
            </a:spcBef>
            <a:spcAft>
              <a:spcPct val="35000"/>
            </a:spcAft>
            <a:buNone/>
          </a:pPr>
          <a:r>
            <a:rPr lang="en-US" sz="2200" b="0" i="0" kern="1200"/>
            <a:t>Written in Rust, extends NrOS</a:t>
          </a:r>
          <a:endParaRPr lang="en-US" sz="2200" kern="1200"/>
        </a:p>
      </dsp:txBody>
      <dsp:txXfrm>
        <a:off x="1244244" y="2125"/>
        <a:ext cx="3291840" cy="1077268"/>
      </dsp:txXfrm>
    </dsp:sp>
    <dsp:sp modelId="{1E20AEC8-390D-4B78-B8B7-3AE7991A8BA7}">
      <dsp:nvSpPr>
        <dsp:cNvPr id="0" name=""/>
        <dsp:cNvSpPr/>
      </dsp:nvSpPr>
      <dsp:spPr>
        <a:xfrm>
          <a:off x="4536084" y="2125"/>
          <a:ext cx="2779115" cy="1077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1" tIns="114011" rIns="114011" bIns="114011" numCol="1" spcCol="1270" anchor="ctr" anchorCtr="0">
          <a:noAutofit/>
        </a:bodyPr>
        <a:lstStyle/>
        <a:p>
          <a:pPr marL="0" lvl="0" indent="0" algn="l" defTabSz="755650">
            <a:lnSpc>
              <a:spcPct val="100000"/>
            </a:lnSpc>
            <a:spcBef>
              <a:spcPct val="0"/>
            </a:spcBef>
            <a:spcAft>
              <a:spcPct val="35000"/>
            </a:spcAft>
            <a:buNone/>
          </a:pPr>
          <a:endParaRPr lang="en-US" sz="1700" kern="1200" dirty="0"/>
        </a:p>
      </dsp:txBody>
      <dsp:txXfrm>
        <a:off x="4536084" y="2125"/>
        <a:ext cx="2779115" cy="1077268"/>
      </dsp:txXfrm>
    </dsp:sp>
    <dsp:sp modelId="{88935249-D923-A64A-ADE3-9076DE0E623F}">
      <dsp:nvSpPr>
        <dsp:cNvPr id="0" name=""/>
        <dsp:cNvSpPr/>
      </dsp:nvSpPr>
      <dsp:spPr>
        <a:xfrm>
          <a:off x="0" y="1348710"/>
          <a:ext cx="7315200" cy="1077268"/>
        </a:xfrm>
        <a:prstGeom prst="roundRect">
          <a:avLst>
            <a:gd name="adj" fmla="val 10000"/>
          </a:avLst>
        </a:prstGeom>
        <a:solidFill>
          <a:schemeClr val="accent4"/>
        </a:solidFill>
        <a:ln>
          <a:noFill/>
        </a:ln>
        <a:effectLst/>
      </dsp:spPr>
      <dsp:style>
        <a:lnRef idx="0">
          <a:scrgbClr r="0" g="0" b="0"/>
        </a:lnRef>
        <a:fillRef idx="1">
          <a:scrgbClr r="0" g="0" b="0"/>
        </a:fillRef>
        <a:effectRef idx="0">
          <a:scrgbClr r="0" g="0" b="0"/>
        </a:effectRef>
        <a:fontRef idx="minor"/>
      </dsp:style>
    </dsp:sp>
    <dsp:sp modelId="{512075E3-E4B6-C641-99F2-64049801610A}">
      <dsp:nvSpPr>
        <dsp:cNvPr id="0" name=""/>
        <dsp:cNvSpPr/>
      </dsp:nvSpPr>
      <dsp:spPr>
        <a:xfrm>
          <a:off x="325873" y="1591096"/>
          <a:ext cx="592497" cy="592497"/>
        </a:xfrm>
        <a:prstGeom prst="rect">
          <a:avLst/>
        </a:prstGeom>
        <a:solidFill>
          <a:schemeClr val="accent4"/>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FDF740-4B6D-9744-A868-732C0E63C46A}">
      <dsp:nvSpPr>
        <dsp:cNvPr id="0" name=""/>
        <dsp:cNvSpPr/>
      </dsp:nvSpPr>
      <dsp:spPr>
        <a:xfrm>
          <a:off x="1244244" y="1348710"/>
          <a:ext cx="3291840" cy="1077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1" tIns="114011" rIns="114011" bIns="114011" numCol="1" spcCol="1270" anchor="ctr" anchorCtr="0">
          <a:noAutofit/>
        </a:bodyPr>
        <a:lstStyle/>
        <a:p>
          <a:pPr marL="0" lvl="0" indent="0" algn="l" defTabSz="977900">
            <a:lnSpc>
              <a:spcPct val="100000"/>
            </a:lnSpc>
            <a:spcBef>
              <a:spcPct val="0"/>
            </a:spcBef>
            <a:spcAft>
              <a:spcPct val="35000"/>
            </a:spcAft>
            <a:buNone/>
          </a:pPr>
          <a:r>
            <a:rPr lang="en-US" sz="2200" kern="1200" dirty="0" err="1"/>
            <a:t>DiNOS</a:t>
          </a:r>
          <a:endParaRPr lang="en-US" sz="2200" kern="1200" dirty="0"/>
        </a:p>
      </dsp:txBody>
      <dsp:txXfrm>
        <a:off x="1244244" y="1348710"/>
        <a:ext cx="3291840" cy="1077268"/>
      </dsp:txXfrm>
    </dsp:sp>
    <dsp:sp modelId="{11CDDDB3-974E-6A4E-A9D4-CAFF0B50F4B9}">
      <dsp:nvSpPr>
        <dsp:cNvPr id="0" name=""/>
        <dsp:cNvSpPr/>
      </dsp:nvSpPr>
      <dsp:spPr>
        <a:xfrm>
          <a:off x="4536084" y="1348710"/>
          <a:ext cx="2779115" cy="1077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1" tIns="114011" rIns="114011" bIns="114011" numCol="1" spcCol="1270" anchor="ctr" anchorCtr="0">
          <a:noAutofit/>
        </a:bodyPr>
        <a:lstStyle/>
        <a:p>
          <a:pPr marL="0" lvl="0" indent="0" algn="l" defTabSz="755650">
            <a:lnSpc>
              <a:spcPct val="100000"/>
            </a:lnSpc>
            <a:spcBef>
              <a:spcPct val="0"/>
            </a:spcBef>
            <a:spcAft>
              <a:spcPct val="35000"/>
            </a:spcAft>
            <a:buNone/>
          </a:pPr>
          <a:r>
            <a:rPr lang="en-US" sz="1700" kern="1200" dirty="0"/>
            <a:t>Extended example for LD-NR; manage per-process page tables</a:t>
          </a:r>
        </a:p>
      </dsp:txBody>
      <dsp:txXfrm>
        <a:off x="4536084" y="1348710"/>
        <a:ext cx="2779115" cy="1077268"/>
      </dsp:txXfrm>
    </dsp:sp>
    <dsp:sp modelId="{D9549E54-9AB0-4F0B-942B-1EA9E051FB57}">
      <dsp:nvSpPr>
        <dsp:cNvPr id="0" name=""/>
        <dsp:cNvSpPr/>
      </dsp:nvSpPr>
      <dsp:spPr>
        <a:xfrm>
          <a:off x="0" y="2695296"/>
          <a:ext cx="7315200" cy="1077268"/>
        </a:xfrm>
        <a:prstGeom prst="roundRect">
          <a:avLst>
            <a:gd name="adj" fmla="val 10000"/>
          </a:avLst>
        </a:prstGeom>
        <a:solidFill>
          <a:schemeClr val="bg2">
            <a:lumMod val="50000"/>
            <a:lumOff val="50000"/>
          </a:schemeClr>
        </a:solidFill>
        <a:ln>
          <a:noFill/>
        </a:ln>
        <a:effectLst/>
      </dsp:spPr>
      <dsp:style>
        <a:lnRef idx="0">
          <a:scrgbClr r="0" g="0" b="0"/>
        </a:lnRef>
        <a:fillRef idx="1">
          <a:scrgbClr r="0" g="0" b="0"/>
        </a:fillRef>
        <a:effectRef idx="0">
          <a:scrgbClr r="0" g="0" b="0"/>
        </a:effectRef>
        <a:fontRef idx="minor"/>
      </dsp:style>
    </dsp:sp>
    <dsp:sp modelId="{2732AABE-25F6-413A-B8D3-129003E301A8}">
      <dsp:nvSpPr>
        <dsp:cNvPr id="0" name=""/>
        <dsp:cNvSpPr/>
      </dsp:nvSpPr>
      <dsp:spPr>
        <a:xfrm>
          <a:off x="325873" y="2937681"/>
          <a:ext cx="592497" cy="592497"/>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84A80-11E1-4CF5-AF30-B414355699E2}">
      <dsp:nvSpPr>
        <dsp:cNvPr id="0" name=""/>
        <dsp:cNvSpPr/>
      </dsp:nvSpPr>
      <dsp:spPr>
        <a:xfrm>
          <a:off x="1244244" y="2695296"/>
          <a:ext cx="3291840" cy="1077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1" tIns="114011" rIns="114011" bIns="114011" numCol="1" spcCol="1270" anchor="ctr" anchorCtr="0">
          <a:noAutofit/>
        </a:bodyPr>
        <a:lstStyle/>
        <a:p>
          <a:pPr marL="0" lvl="0" indent="0" algn="l" defTabSz="977900">
            <a:lnSpc>
              <a:spcPct val="100000"/>
            </a:lnSpc>
            <a:spcBef>
              <a:spcPct val="0"/>
            </a:spcBef>
            <a:spcAft>
              <a:spcPct val="35000"/>
            </a:spcAft>
            <a:buNone/>
          </a:pPr>
          <a:r>
            <a:rPr lang="en-US" sz="2200" b="0" i="0" kern="1200" dirty="0" err="1"/>
            <a:t>DiNOS</a:t>
          </a:r>
          <a:r>
            <a:rPr lang="en-US" sz="2200" b="0" i="0" kern="1200" dirty="0"/>
            <a:t>*</a:t>
          </a:r>
          <a:endParaRPr lang="en-US" sz="2200" kern="1200" dirty="0"/>
        </a:p>
      </dsp:txBody>
      <dsp:txXfrm>
        <a:off x="1244244" y="2695296"/>
        <a:ext cx="3291840" cy="1077268"/>
      </dsp:txXfrm>
    </dsp:sp>
    <dsp:sp modelId="{5282F6A2-5539-6C4F-BA1F-2C8BC41B5B19}">
      <dsp:nvSpPr>
        <dsp:cNvPr id="0" name=""/>
        <dsp:cNvSpPr/>
      </dsp:nvSpPr>
      <dsp:spPr>
        <a:xfrm>
          <a:off x="4536084" y="2695296"/>
          <a:ext cx="2779115" cy="1077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1" tIns="114011" rIns="114011" bIns="114011" numCol="1" spcCol="1270" anchor="ctr" anchorCtr="0">
          <a:noAutofit/>
        </a:bodyPr>
        <a:lstStyle/>
        <a:p>
          <a:pPr marL="0" lvl="0" indent="0" algn="l" defTabSz="755650">
            <a:lnSpc>
              <a:spcPct val="100000"/>
            </a:lnSpc>
            <a:spcBef>
              <a:spcPct val="0"/>
            </a:spcBef>
            <a:spcAft>
              <a:spcPct val="35000"/>
            </a:spcAft>
            <a:buNone/>
          </a:pPr>
          <a:r>
            <a:rPr lang="en-US" sz="1700" b="0" i="0" kern="1200" dirty="0"/>
            <a:t>DCM Scheduler &amp; simulator written in Java</a:t>
          </a:r>
          <a:endParaRPr lang="en-US" sz="1700" kern="1200" dirty="0"/>
        </a:p>
      </dsp:txBody>
      <dsp:txXfrm>
        <a:off x="4536084" y="2695296"/>
        <a:ext cx="2779115" cy="1077268"/>
      </dsp:txXfrm>
    </dsp:sp>
    <dsp:sp modelId="{C57DE564-C867-4F67-A857-0B48435A5917}">
      <dsp:nvSpPr>
        <dsp:cNvPr id="0" name=""/>
        <dsp:cNvSpPr/>
      </dsp:nvSpPr>
      <dsp:spPr>
        <a:xfrm>
          <a:off x="0" y="4041881"/>
          <a:ext cx="7315200" cy="1077268"/>
        </a:xfrm>
        <a:prstGeom prst="roundRect">
          <a:avLst>
            <a:gd name="adj" fmla="val 10000"/>
          </a:avLst>
        </a:prstGeom>
        <a:solidFill>
          <a:schemeClr val="bg2">
            <a:lumMod val="50000"/>
            <a:lumOff val="50000"/>
          </a:schemeClr>
        </a:solidFill>
        <a:ln>
          <a:noFill/>
        </a:ln>
        <a:effectLst/>
      </dsp:spPr>
      <dsp:style>
        <a:lnRef idx="0">
          <a:scrgbClr r="0" g="0" b="0"/>
        </a:lnRef>
        <a:fillRef idx="1">
          <a:scrgbClr r="0" g="0" b="0"/>
        </a:fillRef>
        <a:effectRef idx="0">
          <a:scrgbClr r="0" g="0" b="0"/>
        </a:effectRef>
        <a:fontRef idx="minor"/>
      </dsp:style>
    </dsp:sp>
    <dsp:sp modelId="{A3C1B445-B2F0-4EF0-B2B3-11ED39E686F7}">
      <dsp:nvSpPr>
        <dsp:cNvPr id="0" name=""/>
        <dsp:cNvSpPr/>
      </dsp:nvSpPr>
      <dsp:spPr>
        <a:xfrm>
          <a:off x="325873" y="4284266"/>
          <a:ext cx="592497" cy="59249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D1281E-F47C-441A-8131-8BFD4BB791AC}">
      <dsp:nvSpPr>
        <dsp:cNvPr id="0" name=""/>
        <dsp:cNvSpPr/>
      </dsp:nvSpPr>
      <dsp:spPr>
        <a:xfrm>
          <a:off x="1244244" y="4041881"/>
          <a:ext cx="3291840" cy="1077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1" tIns="114011" rIns="114011" bIns="114011" numCol="1" spcCol="1270" anchor="ctr" anchorCtr="0">
          <a:noAutofit/>
        </a:bodyPr>
        <a:lstStyle/>
        <a:p>
          <a:pPr marL="0" lvl="0" indent="0" algn="l" defTabSz="977900">
            <a:lnSpc>
              <a:spcPct val="100000"/>
            </a:lnSpc>
            <a:spcBef>
              <a:spcPct val="0"/>
            </a:spcBef>
            <a:spcAft>
              <a:spcPct val="35000"/>
            </a:spcAft>
            <a:buNone/>
          </a:pPr>
          <a:r>
            <a:rPr lang="en-US" sz="2200" b="0" i="0" kern="1200" dirty="0"/>
            <a:t>Basic features functional</a:t>
          </a:r>
          <a:endParaRPr lang="en-US" sz="2200" kern="1200" dirty="0"/>
        </a:p>
      </dsp:txBody>
      <dsp:txXfrm>
        <a:off x="1244244" y="4041881"/>
        <a:ext cx="3291840" cy="1077268"/>
      </dsp:txXfrm>
    </dsp:sp>
    <dsp:sp modelId="{027FC4A6-1974-4B0D-B576-622B51196F58}">
      <dsp:nvSpPr>
        <dsp:cNvPr id="0" name=""/>
        <dsp:cNvSpPr/>
      </dsp:nvSpPr>
      <dsp:spPr>
        <a:xfrm>
          <a:off x="4536084" y="4041881"/>
          <a:ext cx="2779115" cy="1077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11" tIns="114011" rIns="114011" bIns="114011" numCol="1" spcCol="1270" anchor="ctr" anchorCtr="0">
          <a:noAutofit/>
        </a:bodyPr>
        <a:lstStyle/>
        <a:p>
          <a:pPr marL="0" lvl="0" indent="0" algn="l" defTabSz="755650">
            <a:lnSpc>
              <a:spcPct val="100000"/>
            </a:lnSpc>
            <a:spcBef>
              <a:spcPct val="0"/>
            </a:spcBef>
            <a:spcAft>
              <a:spcPct val="35000"/>
            </a:spcAft>
            <a:buNone/>
          </a:pPr>
          <a:r>
            <a:rPr lang="en-US" sz="1700" b="0" i="0" kern="1200" dirty="0"/>
            <a:t>Distributed processes</a:t>
          </a:r>
          <a:endParaRPr lang="en-US" sz="1700" kern="1200" dirty="0"/>
        </a:p>
        <a:p>
          <a:pPr marL="0" lvl="0" indent="0" algn="l" defTabSz="755650">
            <a:lnSpc>
              <a:spcPct val="100000"/>
            </a:lnSpc>
            <a:spcBef>
              <a:spcPct val="0"/>
            </a:spcBef>
            <a:spcAft>
              <a:spcPct val="35000"/>
            </a:spcAft>
            <a:buNone/>
          </a:pPr>
          <a:r>
            <a:rPr lang="en-US" sz="1700" b="0" i="0" kern="1200" dirty="0"/>
            <a:t>Scheduling with locality</a:t>
          </a:r>
        </a:p>
      </dsp:txBody>
      <dsp:txXfrm>
        <a:off x="4536084" y="4041881"/>
        <a:ext cx="2779115" cy="1077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349D3-7105-FC42-93F3-AB51169B1CB3}">
      <dsp:nvSpPr>
        <dsp:cNvPr id="0" name=""/>
        <dsp:cNvSpPr/>
      </dsp:nvSpPr>
      <dsp:spPr>
        <a:xfrm>
          <a:off x="0" y="259225"/>
          <a:ext cx="7315200" cy="850500"/>
        </a:xfrm>
        <a:prstGeom prst="rect">
          <a:avLst/>
        </a:prstGeom>
        <a:solidFill>
          <a:schemeClr val="accent2">
            <a:alpha val="9000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Provided by the cloud customer. Includes code or binaries; may also include a container image</a:t>
          </a:r>
        </a:p>
      </dsp:txBody>
      <dsp:txXfrm>
        <a:off x="0" y="259225"/>
        <a:ext cx="7315200" cy="850500"/>
      </dsp:txXfrm>
    </dsp:sp>
    <dsp:sp modelId="{4C275DA4-B183-6E49-B801-3E7D491662DF}">
      <dsp:nvSpPr>
        <dsp:cNvPr id="0" name=""/>
        <dsp:cNvSpPr/>
      </dsp:nvSpPr>
      <dsp:spPr>
        <a:xfrm>
          <a:off x="365760" y="37825"/>
          <a:ext cx="5120639" cy="442800"/>
        </a:xfrm>
        <a:prstGeom prst="roundRect">
          <a:avLst/>
        </a:prstGeom>
        <a:solidFill>
          <a:srgbClr val="BFB07D"/>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Application</a:t>
          </a:r>
          <a:endParaRPr lang="en-US" sz="1500" kern="1200" dirty="0">
            <a:solidFill>
              <a:schemeClr val="bg1"/>
            </a:solidFill>
          </a:endParaRPr>
        </a:p>
      </dsp:txBody>
      <dsp:txXfrm>
        <a:off x="387376" y="59441"/>
        <a:ext cx="5077407" cy="399568"/>
      </dsp:txXfrm>
    </dsp:sp>
    <dsp:sp modelId="{027DD3DD-F1A3-7244-92D7-C7A2FF8949A3}">
      <dsp:nvSpPr>
        <dsp:cNvPr id="0" name=""/>
        <dsp:cNvSpPr/>
      </dsp:nvSpPr>
      <dsp:spPr>
        <a:xfrm>
          <a:off x="0" y="1412125"/>
          <a:ext cx="7315200" cy="637875"/>
        </a:xfrm>
        <a:prstGeom prst="rect">
          <a:avLst/>
        </a:prstGeom>
        <a:solidFill>
          <a:schemeClr val="accent5">
            <a:alpha val="90000"/>
          </a:schemeClr>
        </a:solidFill>
        <a:ln w="10795" cap="flat" cmpd="sng" algn="ctr">
          <a:solidFill>
            <a:schemeClr val="accent5">
              <a:hueOff val="0"/>
              <a:satOff val="0"/>
              <a:lumOff val="-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Controls execution details of how the application is run</a:t>
          </a:r>
          <a:endParaRPr lang="en-US" sz="1500" kern="1200" dirty="0"/>
        </a:p>
      </dsp:txBody>
      <dsp:txXfrm>
        <a:off x="0" y="1412125"/>
        <a:ext cx="7315200" cy="637875"/>
      </dsp:txXfrm>
    </dsp:sp>
    <dsp:sp modelId="{D4D64C39-7A4B-5540-B0AC-585B59626336}">
      <dsp:nvSpPr>
        <dsp:cNvPr id="0" name=""/>
        <dsp:cNvSpPr/>
      </dsp:nvSpPr>
      <dsp:spPr>
        <a:xfrm>
          <a:off x="365760" y="1190725"/>
          <a:ext cx="5120639" cy="442800"/>
        </a:xfrm>
        <a:prstGeom prst="roundRect">
          <a:avLst/>
        </a:prstGeom>
        <a:solidFill>
          <a:schemeClr val="accent5">
            <a:hueOff val="0"/>
            <a:satOff val="0"/>
            <a:lumOff val="-1765"/>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Framework</a:t>
          </a:r>
          <a:endParaRPr lang="en-US" sz="1500" kern="1200" dirty="0">
            <a:solidFill>
              <a:schemeClr val="bg1"/>
            </a:solidFill>
          </a:endParaRPr>
        </a:p>
      </dsp:txBody>
      <dsp:txXfrm>
        <a:off x="387376" y="1212341"/>
        <a:ext cx="5077407" cy="399568"/>
      </dsp:txXfrm>
    </dsp:sp>
    <dsp:sp modelId="{228C915B-ED94-A54F-B247-428C4D9EAAC9}">
      <dsp:nvSpPr>
        <dsp:cNvPr id="0" name=""/>
        <dsp:cNvSpPr/>
      </dsp:nvSpPr>
      <dsp:spPr>
        <a:xfrm>
          <a:off x="0" y="2352400"/>
          <a:ext cx="7315200" cy="850500"/>
        </a:xfrm>
        <a:prstGeom prst="rect">
          <a:avLst/>
        </a:prstGeom>
        <a:solidFill>
          <a:schemeClr val="accent5">
            <a:alpha val="90000"/>
          </a:schemeClr>
        </a:solidFill>
        <a:ln w="10795" cap="flat" cmpd="sng" algn="ctr">
          <a:solidFill>
            <a:schemeClr val="accent5">
              <a:hueOff val="0"/>
              <a:satOff val="0"/>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A construct used to provide a consistent deployment environment, isolation, and resource limitsOS</a:t>
          </a:r>
          <a:endParaRPr lang="en-US" sz="1500" kern="1200" dirty="0"/>
        </a:p>
      </dsp:txBody>
      <dsp:txXfrm>
        <a:off x="0" y="2352400"/>
        <a:ext cx="7315200" cy="850500"/>
      </dsp:txXfrm>
    </dsp:sp>
    <dsp:sp modelId="{31DD0575-E38C-A744-A441-4219783D59F9}">
      <dsp:nvSpPr>
        <dsp:cNvPr id="0" name=""/>
        <dsp:cNvSpPr/>
      </dsp:nvSpPr>
      <dsp:spPr>
        <a:xfrm>
          <a:off x="365760" y="2131000"/>
          <a:ext cx="5120639" cy="442800"/>
        </a:xfrm>
        <a:prstGeom prst="roundRect">
          <a:avLst/>
        </a:prstGeom>
        <a:solidFill>
          <a:schemeClr val="accent5">
            <a:hueOff val="0"/>
            <a:satOff val="0"/>
            <a:lumOff val="-3530"/>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Container Runtime</a:t>
          </a:r>
          <a:endParaRPr lang="en-US" sz="1500" kern="1200" dirty="0">
            <a:solidFill>
              <a:schemeClr val="bg1"/>
            </a:solidFill>
          </a:endParaRPr>
        </a:p>
      </dsp:txBody>
      <dsp:txXfrm>
        <a:off x="387376" y="2152616"/>
        <a:ext cx="5077407" cy="399568"/>
      </dsp:txXfrm>
    </dsp:sp>
    <dsp:sp modelId="{E09B06D9-1948-E94F-9AC3-80C17612ADFC}">
      <dsp:nvSpPr>
        <dsp:cNvPr id="0" name=""/>
        <dsp:cNvSpPr/>
      </dsp:nvSpPr>
      <dsp:spPr>
        <a:xfrm>
          <a:off x="0" y="3505300"/>
          <a:ext cx="7315200" cy="637875"/>
        </a:xfrm>
        <a:prstGeom prst="rect">
          <a:avLst/>
        </a:prstGeom>
        <a:solidFill>
          <a:schemeClr val="accent5">
            <a:alpha val="90000"/>
          </a:schemeClr>
        </a:solidFill>
        <a:ln w="10795" cap="flat" cmpd="sng" algn="ctr">
          <a:solidFill>
            <a:schemeClr val="accent5">
              <a:hueOff val="0"/>
              <a:satOff val="0"/>
              <a:lumOff val="-5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The operating system running on a host used to deploy containers</a:t>
          </a:r>
        </a:p>
      </dsp:txBody>
      <dsp:txXfrm>
        <a:off x="0" y="3505300"/>
        <a:ext cx="7315200" cy="637875"/>
      </dsp:txXfrm>
    </dsp:sp>
    <dsp:sp modelId="{85D435E5-D88E-874B-B744-46C42C2F00D2}">
      <dsp:nvSpPr>
        <dsp:cNvPr id="0" name=""/>
        <dsp:cNvSpPr/>
      </dsp:nvSpPr>
      <dsp:spPr>
        <a:xfrm>
          <a:off x="365760" y="3283900"/>
          <a:ext cx="5120639" cy="442800"/>
        </a:xfrm>
        <a:prstGeom prst="roundRect">
          <a:avLst/>
        </a:prstGeom>
        <a:solidFill>
          <a:schemeClr val="accent5">
            <a:hueOff val="0"/>
            <a:satOff val="0"/>
            <a:lumOff val="-5296"/>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Operating System</a:t>
          </a:r>
        </a:p>
      </dsp:txBody>
      <dsp:txXfrm>
        <a:off x="387376" y="3305516"/>
        <a:ext cx="5077407" cy="399568"/>
      </dsp:txXfrm>
    </dsp:sp>
    <dsp:sp modelId="{59150D81-7911-5E45-8812-A35DF12299C7}">
      <dsp:nvSpPr>
        <dsp:cNvPr id="0" name=""/>
        <dsp:cNvSpPr/>
      </dsp:nvSpPr>
      <dsp:spPr>
        <a:xfrm>
          <a:off x="0" y="4445574"/>
          <a:ext cx="7315200" cy="637875"/>
        </a:xfrm>
        <a:prstGeom prst="rect">
          <a:avLst/>
        </a:prstGeom>
        <a:solidFill>
          <a:schemeClr val="accent5">
            <a:alpha val="90000"/>
          </a:schemeClr>
        </a:solidFill>
        <a:ln w="10795" cap="flat" cmpd="sng" algn="ctr">
          <a:solidFill>
            <a:schemeClr val="accent5">
              <a:hueOff val="0"/>
              <a:satOff val="0"/>
              <a:lumOff val="-70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The physical resources available</a:t>
          </a:r>
          <a:endParaRPr lang="en-US" sz="1500" kern="1200" dirty="0"/>
        </a:p>
      </dsp:txBody>
      <dsp:txXfrm>
        <a:off x="0" y="4445574"/>
        <a:ext cx="7315200" cy="637875"/>
      </dsp:txXfrm>
    </dsp:sp>
    <dsp:sp modelId="{86096EC6-5D92-B544-82EA-2D3A54747334}">
      <dsp:nvSpPr>
        <dsp:cNvPr id="0" name=""/>
        <dsp:cNvSpPr/>
      </dsp:nvSpPr>
      <dsp:spPr>
        <a:xfrm>
          <a:off x="365760" y="4224175"/>
          <a:ext cx="5120639" cy="442800"/>
        </a:xfrm>
        <a:prstGeom prst="roundRect">
          <a:avLst/>
        </a:prstGeom>
        <a:solidFill>
          <a:schemeClr val="accent5">
            <a:hueOff val="0"/>
            <a:satOff val="0"/>
            <a:lumOff val="-7061"/>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Hardware</a:t>
          </a:r>
          <a:endParaRPr lang="en-US" sz="1500" kern="1200" dirty="0">
            <a:solidFill>
              <a:schemeClr val="bg1"/>
            </a:solidFill>
          </a:endParaRPr>
        </a:p>
      </dsp:txBody>
      <dsp:txXfrm>
        <a:off x="387376" y="4245791"/>
        <a:ext cx="5077407" cy="39956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AECCA-FDB2-9F47-85A9-35CABA89D472}">
      <dsp:nvSpPr>
        <dsp:cNvPr id="0" name=""/>
        <dsp:cNvSpPr/>
      </dsp:nvSpPr>
      <dsp:spPr>
        <a:xfrm>
          <a:off x="0" y="169333"/>
          <a:ext cx="8128000" cy="5079999"/>
        </a:xfrm>
        <a:prstGeom prst="swooshArrow">
          <a:avLst>
            <a:gd name="adj1" fmla="val 25000"/>
            <a:gd name="adj2" fmla="val 2500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F2470D6-1E1F-4848-A9DB-2488372BA5E3}">
      <dsp:nvSpPr>
        <dsp:cNvPr id="0" name=""/>
        <dsp:cNvSpPr/>
      </dsp:nvSpPr>
      <dsp:spPr>
        <a:xfrm>
          <a:off x="1032256" y="3675549"/>
          <a:ext cx="211328" cy="211328"/>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6D253C-7E42-DA47-B941-E1C6954DD057}">
      <dsp:nvSpPr>
        <dsp:cNvPr id="0" name=""/>
        <dsp:cNvSpPr/>
      </dsp:nvSpPr>
      <dsp:spPr>
        <a:xfrm>
          <a:off x="1302332" y="3950547"/>
          <a:ext cx="2240374" cy="146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l" defTabSz="1333500">
            <a:lnSpc>
              <a:spcPct val="90000"/>
            </a:lnSpc>
            <a:spcBef>
              <a:spcPct val="0"/>
            </a:spcBef>
            <a:spcAft>
              <a:spcPct val="35000"/>
            </a:spcAft>
            <a:buNone/>
          </a:pPr>
          <a:r>
            <a:rPr lang="en-US" sz="3000" kern="1200" dirty="0"/>
            <a:t>Low level of abstraction</a:t>
          </a:r>
        </a:p>
      </dsp:txBody>
      <dsp:txXfrm>
        <a:off x="1302332" y="3950547"/>
        <a:ext cx="2240374" cy="1468119"/>
      </dsp:txXfrm>
    </dsp:sp>
    <dsp:sp modelId="{92548E87-3078-E24B-A3A0-2E2FE5D321C2}">
      <dsp:nvSpPr>
        <dsp:cNvPr id="0" name=""/>
        <dsp:cNvSpPr/>
      </dsp:nvSpPr>
      <dsp:spPr>
        <a:xfrm>
          <a:off x="1687668" y="2939617"/>
          <a:ext cx="382015" cy="382015"/>
        </a:xfrm>
        <a:prstGeom prst="ellipse">
          <a:avLst/>
        </a:prstGeom>
        <a:solidFill>
          <a:srgbClr val="BFB07D"/>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D28A9B-64E9-9C4F-AD58-67333DB9CCE0}">
      <dsp:nvSpPr>
        <dsp:cNvPr id="0" name=""/>
        <dsp:cNvSpPr/>
      </dsp:nvSpPr>
      <dsp:spPr>
        <a:xfrm>
          <a:off x="2373730" y="3130611"/>
          <a:ext cx="1237673" cy="677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l" defTabSz="1333500">
            <a:lnSpc>
              <a:spcPct val="90000"/>
            </a:lnSpc>
            <a:spcBef>
              <a:spcPct val="0"/>
            </a:spcBef>
            <a:spcAft>
              <a:spcPct val="35000"/>
            </a:spcAft>
            <a:buNone/>
          </a:pPr>
          <a:r>
            <a:rPr lang="en-US" sz="3000" b="1" kern="1200" dirty="0">
              <a:solidFill>
                <a:srgbClr val="BFB07D"/>
              </a:solidFill>
            </a:rPr>
            <a:t>IRON</a:t>
          </a:r>
        </a:p>
      </dsp:txBody>
      <dsp:txXfrm>
        <a:off x="2373730" y="3130611"/>
        <a:ext cx="1237673" cy="677034"/>
      </dsp:txXfrm>
    </dsp:sp>
    <dsp:sp modelId="{A0B226CD-1B40-384D-9C6E-97A6E898CB0E}">
      <dsp:nvSpPr>
        <dsp:cNvPr id="0" name=""/>
        <dsp:cNvSpPr/>
      </dsp:nvSpPr>
      <dsp:spPr>
        <a:xfrm>
          <a:off x="5140960" y="1454573"/>
          <a:ext cx="528320" cy="52832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C3E67D-5158-AD4E-B299-A1E53EB3C2AF}">
      <dsp:nvSpPr>
        <dsp:cNvPr id="0" name=""/>
        <dsp:cNvSpPr/>
      </dsp:nvSpPr>
      <dsp:spPr>
        <a:xfrm>
          <a:off x="3903280" y="308241"/>
          <a:ext cx="2257373" cy="1161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l" defTabSz="1333500">
            <a:lnSpc>
              <a:spcPct val="90000"/>
            </a:lnSpc>
            <a:spcBef>
              <a:spcPct val="0"/>
            </a:spcBef>
            <a:spcAft>
              <a:spcPct val="35000"/>
            </a:spcAft>
            <a:buNone/>
          </a:pPr>
          <a:r>
            <a:rPr lang="en-US" sz="3000" kern="1200" dirty="0"/>
            <a:t>High level of abstraction</a:t>
          </a:r>
        </a:p>
      </dsp:txBody>
      <dsp:txXfrm>
        <a:off x="3903280" y="308241"/>
        <a:ext cx="2257373" cy="116146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AECCA-FDB2-9F47-85A9-35CABA89D472}">
      <dsp:nvSpPr>
        <dsp:cNvPr id="0" name=""/>
        <dsp:cNvSpPr/>
      </dsp:nvSpPr>
      <dsp:spPr>
        <a:xfrm>
          <a:off x="0" y="169333"/>
          <a:ext cx="8128000" cy="5079999"/>
        </a:xfrm>
        <a:prstGeom prst="swooshArrow">
          <a:avLst>
            <a:gd name="adj1" fmla="val 25000"/>
            <a:gd name="adj2" fmla="val 2500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F2470D6-1E1F-4848-A9DB-2488372BA5E3}">
      <dsp:nvSpPr>
        <dsp:cNvPr id="0" name=""/>
        <dsp:cNvSpPr/>
      </dsp:nvSpPr>
      <dsp:spPr>
        <a:xfrm>
          <a:off x="1032256" y="3675549"/>
          <a:ext cx="211328" cy="211328"/>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6D253C-7E42-DA47-B941-E1C6954DD057}">
      <dsp:nvSpPr>
        <dsp:cNvPr id="0" name=""/>
        <dsp:cNvSpPr/>
      </dsp:nvSpPr>
      <dsp:spPr>
        <a:xfrm>
          <a:off x="1302332" y="3950547"/>
          <a:ext cx="2240374" cy="146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l" defTabSz="1333500">
            <a:lnSpc>
              <a:spcPct val="90000"/>
            </a:lnSpc>
            <a:spcBef>
              <a:spcPct val="0"/>
            </a:spcBef>
            <a:spcAft>
              <a:spcPct val="35000"/>
            </a:spcAft>
            <a:buNone/>
          </a:pPr>
          <a:r>
            <a:rPr lang="en-US" sz="3000" kern="1200" dirty="0"/>
            <a:t>Low level of abstraction</a:t>
          </a:r>
        </a:p>
      </dsp:txBody>
      <dsp:txXfrm>
        <a:off x="1302332" y="3950547"/>
        <a:ext cx="2240374" cy="1468119"/>
      </dsp:txXfrm>
    </dsp:sp>
    <dsp:sp modelId="{92548E87-3078-E24B-A3A0-2E2FE5D321C2}">
      <dsp:nvSpPr>
        <dsp:cNvPr id="0" name=""/>
        <dsp:cNvSpPr/>
      </dsp:nvSpPr>
      <dsp:spPr>
        <a:xfrm>
          <a:off x="1687668" y="2939617"/>
          <a:ext cx="382015" cy="382015"/>
        </a:xfrm>
        <a:prstGeom prst="ellipse">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D28A9B-64E9-9C4F-AD58-67333DB9CCE0}">
      <dsp:nvSpPr>
        <dsp:cNvPr id="0" name=""/>
        <dsp:cNvSpPr/>
      </dsp:nvSpPr>
      <dsp:spPr>
        <a:xfrm>
          <a:off x="2373730" y="3130611"/>
          <a:ext cx="1237673" cy="677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l" defTabSz="1333500">
            <a:lnSpc>
              <a:spcPct val="90000"/>
            </a:lnSpc>
            <a:spcBef>
              <a:spcPct val="0"/>
            </a:spcBef>
            <a:spcAft>
              <a:spcPct val="35000"/>
            </a:spcAft>
            <a:buNone/>
          </a:pPr>
          <a:r>
            <a:rPr lang="en-US" sz="3000" b="1" kern="1200" dirty="0">
              <a:solidFill>
                <a:schemeClr val="bg1"/>
              </a:solidFill>
            </a:rPr>
            <a:t>IRON</a:t>
          </a:r>
        </a:p>
      </dsp:txBody>
      <dsp:txXfrm>
        <a:off x="2373730" y="3130611"/>
        <a:ext cx="1237673" cy="677034"/>
      </dsp:txXfrm>
    </dsp:sp>
    <dsp:sp modelId="{A0B226CD-1B40-384D-9C6E-97A6E898CB0E}">
      <dsp:nvSpPr>
        <dsp:cNvPr id="0" name=""/>
        <dsp:cNvSpPr/>
      </dsp:nvSpPr>
      <dsp:spPr>
        <a:xfrm>
          <a:off x="5140960" y="1454573"/>
          <a:ext cx="528320" cy="52832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C3E67D-5158-AD4E-B299-A1E53EB3C2AF}">
      <dsp:nvSpPr>
        <dsp:cNvPr id="0" name=""/>
        <dsp:cNvSpPr/>
      </dsp:nvSpPr>
      <dsp:spPr>
        <a:xfrm>
          <a:off x="3903280" y="308241"/>
          <a:ext cx="2257373" cy="1161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l" defTabSz="1333500">
            <a:lnSpc>
              <a:spcPct val="90000"/>
            </a:lnSpc>
            <a:spcBef>
              <a:spcPct val="0"/>
            </a:spcBef>
            <a:spcAft>
              <a:spcPct val="35000"/>
            </a:spcAft>
            <a:buNone/>
          </a:pPr>
          <a:r>
            <a:rPr lang="en-US" sz="3000" kern="1200" dirty="0"/>
            <a:t>High level of abstraction</a:t>
          </a:r>
        </a:p>
      </dsp:txBody>
      <dsp:txXfrm>
        <a:off x="3903280" y="308241"/>
        <a:ext cx="2257373" cy="116146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AECCA-FDB2-9F47-85A9-35CABA89D472}">
      <dsp:nvSpPr>
        <dsp:cNvPr id="0" name=""/>
        <dsp:cNvSpPr/>
      </dsp:nvSpPr>
      <dsp:spPr>
        <a:xfrm>
          <a:off x="0" y="169333"/>
          <a:ext cx="8128000" cy="5079999"/>
        </a:xfrm>
        <a:prstGeom prst="swooshArrow">
          <a:avLst>
            <a:gd name="adj1" fmla="val 25000"/>
            <a:gd name="adj2" fmla="val 2500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F2470D6-1E1F-4848-A9DB-2488372BA5E3}">
      <dsp:nvSpPr>
        <dsp:cNvPr id="0" name=""/>
        <dsp:cNvSpPr/>
      </dsp:nvSpPr>
      <dsp:spPr>
        <a:xfrm>
          <a:off x="1032256" y="3675549"/>
          <a:ext cx="211328" cy="211328"/>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6D253C-7E42-DA47-B941-E1C6954DD057}">
      <dsp:nvSpPr>
        <dsp:cNvPr id="0" name=""/>
        <dsp:cNvSpPr/>
      </dsp:nvSpPr>
      <dsp:spPr>
        <a:xfrm>
          <a:off x="1302332" y="3950547"/>
          <a:ext cx="2240374" cy="146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l" defTabSz="1333500">
            <a:lnSpc>
              <a:spcPct val="90000"/>
            </a:lnSpc>
            <a:spcBef>
              <a:spcPct val="0"/>
            </a:spcBef>
            <a:spcAft>
              <a:spcPct val="35000"/>
            </a:spcAft>
            <a:buNone/>
          </a:pPr>
          <a:r>
            <a:rPr lang="en-US" sz="3000" kern="1200" dirty="0"/>
            <a:t>Low level of abstraction</a:t>
          </a:r>
        </a:p>
      </dsp:txBody>
      <dsp:txXfrm>
        <a:off x="1302332" y="3950547"/>
        <a:ext cx="2240374" cy="1468119"/>
      </dsp:txXfrm>
    </dsp:sp>
    <dsp:sp modelId="{92548E87-3078-E24B-A3A0-2E2FE5D321C2}">
      <dsp:nvSpPr>
        <dsp:cNvPr id="0" name=""/>
        <dsp:cNvSpPr/>
      </dsp:nvSpPr>
      <dsp:spPr>
        <a:xfrm>
          <a:off x="1687668" y="2939617"/>
          <a:ext cx="382015" cy="382015"/>
        </a:xfrm>
        <a:prstGeom prst="ellipse">
          <a:avLst/>
        </a:prstGeom>
        <a:solidFill>
          <a:srgbClr val="BFB07D"/>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D28A9B-64E9-9C4F-AD58-67333DB9CCE0}">
      <dsp:nvSpPr>
        <dsp:cNvPr id="0" name=""/>
        <dsp:cNvSpPr/>
      </dsp:nvSpPr>
      <dsp:spPr>
        <a:xfrm>
          <a:off x="2373730" y="3130611"/>
          <a:ext cx="1237673" cy="677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l" defTabSz="1333500">
            <a:lnSpc>
              <a:spcPct val="90000"/>
            </a:lnSpc>
            <a:spcBef>
              <a:spcPct val="0"/>
            </a:spcBef>
            <a:spcAft>
              <a:spcPct val="35000"/>
            </a:spcAft>
            <a:buNone/>
          </a:pPr>
          <a:r>
            <a:rPr lang="en-US" sz="3000" b="1" kern="1200" dirty="0">
              <a:solidFill>
                <a:srgbClr val="BFB07D"/>
              </a:solidFill>
            </a:rPr>
            <a:t>IRON</a:t>
          </a:r>
        </a:p>
      </dsp:txBody>
      <dsp:txXfrm>
        <a:off x="2373730" y="3130611"/>
        <a:ext cx="1237673" cy="677034"/>
      </dsp:txXfrm>
    </dsp:sp>
    <dsp:sp modelId="{A0B226CD-1B40-384D-9C6E-97A6E898CB0E}">
      <dsp:nvSpPr>
        <dsp:cNvPr id="0" name=""/>
        <dsp:cNvSpPr/>
      </dsp:nvSpPr>
      <dsp:spPr>
        <a:xfrm>
          <a:off x="5140960" y="1454573"/>
          <a:ext cx="528320" cy="52832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C3E67D-5158-AD4E-B299-A1E53EB3C2AF}">
      <dsp:nvSpPr>
        <dsp:cNvPr id="0" name=""/>
        <dsp:cNvSpPr/>
      </dsp:nvSpPr>
      <dsp:spPr>
        <a:xfrm>
          <a:off x="3903280" y="308241"/>
          <a:ext cx="2257373" cy="1161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l" defTabSz="1333500">
            <a:lnSpc>
              <a:spcPct val="90000"/>
            </a:lnSpc>
            <a:spcBef>
              <a:spcPct val="0"/>
            </a:spcBef>
            <a:spcAft>
              <a:spcPct val="35000"/>
            </a:spcAft>
            <a:buNone/>
          </a:pPr>
          <a:r>
            <a:rPr lang="en-US" sz="3000" kern="1200" dirty="0"/>
            <a:t>High level of abstraction</a:t>
          </a:r>
        </a:p>
      </dsp:txBody>
      <dsp:txXfrm>
        <a:off x="3903280" y="308241"/>
        <a:ext cx="2257373" cy="116146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AE29F-E38B-E746-BFFC-20E78B271E29}">
      <dsp:nvSpPr>
        <dsp:cNvPr id="0" name=""/>
        <dsp:cNvSpPr/>
      </dsp:nvSpPr>
      <dsp:spPr>
        <a:xfrm>
          <a:off x="0" y="0"/>
          <a:ext cx="10515600" cy="1106189"/>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t>MLIR-AIE dialect</a:t>
          </a:r>
          <a:endParaRPr lang="en-US" sz="2000" b="0" kern="1200" dirty="0"/>
        </a:p>
      </dsp:txBody>
      <dsp:txXfrm>
        <a:off x="2213738" y="0"/>
        <a:ext cx="8301861" cy="1106189"/>
      </dsp:txXfrm>
    </dsp:sp>
    <dsp:sp modelId="{3F789760-AE01-4649-A24D-17016A2337C7}">
      <dsp:nvSpPr>
        <dsp:cNvPr id="0" name=""/>
        <dsp:cNvSpPr/>
      </dsp:nvSpPr>
      <dsp:spPr>
        <a:xfrm>
          <a:off x="311824" y="110618"/>
          <a:ext cx="1700709" cy="884951"/>
        </a:xfrm>
        <a:prstGeom prst="roundRect">
          <a:avLst>
            <a:gd name="adj" fmla="val 10000"/>
          </a:avLst>
        </a:prstGeom>
        <a:solidFill>
          <a:schemeClr val="dk2">
            <a:tint val="50000"/>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C389F8-9469-B54A-BF8A-BA3243BA17FC}">
      <dsp:nvSpPr>
        <dsp:cNvPr id="0" name=""/>
        <dsp:cNvSpPr/>
      </dsp:nvSpPr>
      <dsp:spPr>
        <a:xfrm>
          <a:off x="0" y="1216808"/>
          <a:ext cx="10515600" cy="1106189"/>
        </a:xfrm>
        <a:prstGeom prst="roundRect">
          <a:avLst>
            <a:gd name="adj" fmla="val 10000"/>
          </a:avLst>
        </a:prstGeom>
        <a:solidFill>
          <a:srgbClr val="BFB07D"/>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Python API</a:t>
          </a:r>
          <a:endParaRPr lang="en-US" sz="2000" b="1" kern="1200" dirty="0">
            <a:solidFill>
              <a:schemeClr val="bg1"/>
            </a:solidFill>
          </a:endParaRPr>
        </a:p>
      </dsp:txBody>
      <dsp:txXfrm>
        <a:off x="2213738" y="1216808"/>
        <a:ext cx="8301861" cy="1106189"/>
      </dsp:txXfrm>
    </dsp:sp>
    <dsp:sp modelId="{975AAEFF-9A67-4F4F-A36A-293779A3C287}">
      <dsp:nvSpPr>
        <dsp:cNvPr id="0" name=""/>
        <dsp:cNvSpPr/>
      </dsp:nvSpPr>
      <dsp:spPr>
        <a:xfrm>
          <a:off x="311824" y="1327427"/>
          <a:ext cx="1700709" cy="884951"/>
        </a:xfrm>
        <a:prstGeom prst="roundRect">
          <a:avLst>
            <a:gd name="adj" fmla="val 10000"/>
          </a:avLst>
        </a:prstGeom>
        <a:solidFill>
          <a:schemeClr val="dk2">
            <a:tint val="50000"/>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587839-BDA9-1E48-B6FF-449B9EF91ABD}">
      <dsp:nvSpPr>
        <dsp:cNvPr id="0" name=""/>
        <dsp:cNvSpPr/>
      </dsp:nvSpPr>
      <dsp:spPr>
        <a:xfrm>
          <a:off x="0" y="2433617"/>
          <a:ext cx="10515600" cy="1106189"/>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Programming Guide</a:t>
          </a:r>
        </a:p>
      </dsp:txBody>
      <dsp:txXfrm>
        <a:off x="2213738" y="2433617"/>
        <a:ext cx="8301861" cy="1106189"/>
      </dsp:txXfrm>
    </dsp:sp>
    <dsp:sp modelId="{7E36C594-E933-F94C-A7D1-B09A95C3C645}">
      <dsp:nvSpPr>
        <dsp:cNvPr id="0" name=""/>
        <dsp:cNvSpPr/>
      </dsp:nvSpPr>
      <dsp:spPr>
        <a:xfrm>
          <a:off x="311824" y="2544236"/>
          <a:ext cx="1700709" cy="884951"/>
        </a:xfrm>
        <a:prstGeom prst="roundRect">
          <a:avLst>
            <a:gd name="adj" fmla="val 10000"/>
          </a:avLst>
        </a:prstGeom>
        <a:solidFill>
          <a:schemeClr val="dk2">
            <a:tint val="50000"/>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D4FA22-41BB-4445-9BEC-BF2FD910FF98}">
      <dsp:nvSpPr>
        <dsp:cNvPr id="0" name=""/>
        <dsp:cNvSpPr/>
      </dsp:nvSpPr>
      <dsp:spPr>
        <a:xfrm>
          <a:off x="0" y="3650425"/>
          <a:ext cx="10515600" cy="1106189"/>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Example Programs</a:t>
          </a:r>
          <a:endParaRPr lang="en-US" sz="2000" kern="1200" dirty="0"/>
        </a:p>
      </dsp:txBody>
      <dsp:txXfrm>
        <a:off x="2213738" y="3650425"/>
        <a:ext cx="8301861" cy="1106189"/>
      </dsp:txXfrm>
    </dsp:sp>
    <dsp:sp modelId="{35CC3814-190C-F144-8F35-EBD1BDAD38FB}">
      <dsp:nvSpPr>
        <dsp:cNvPr id="0" name=""/>
        <dsp:cNvSpPr/>
      </dsp:nvSpPr>
      <dsp:spPr>
        <a:xfrm>
          <a:off x="311824" y="3761044"/>
          <a:ext cx="1700709" cy="884951"/>
        </a:xfrm>
        <a:prstGeom prst="roundRect">
          <a:avLst>
            <a:gd name="adj" fmla="val 10000"/>
          </a:avLst>
        </a:prstGeom>
        <a:solidFill>
          <a:schemeClr val="dk2">
            <a:tint val="50000"/>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F048A-2E4B-524D-9E5A-95DAF67BB3D6}">
      <dsp:nvSpPr>
        <dsp:cNvPr id="0" name=""/>
        <dsp:cNvSpPr/>
      </dsp:nvSpPr>
      <dsp:spPr>
        <a:xfrm>
          <a:off x="0" y="345068"/>
          <a:ext cx="5156200" cy="1165500"/>
        </a:xfrm>
        <a:prstGeom prst="rect">
          <a:avLst/>
        </a:prstGeom>
        <a:solidFill>
          <a:schemeClr val="accent6"/>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rPr>
            <a:t>Read, write, modify designs</a:t>
          </a:r>
        </a:p>
        <a:p>
          <a:pPr marL="228600" lvl="1" indent="-228600" algn="l" defTabSz="889000">
            <a:lnSpc>
              <a:spcPct val="90000"/>
            </a:lnSpc>
            <a:spcBef>
              <a:spcPct val="0"/>
            </a:spcBef>
            <a:spcAft>
              <a:spcPct val="15000"/>
            </a:spcAft>
            <a:buChar char="•"/>
          </a:pPr>
          <a:r>
            <a:rPr lang="en-US" sz="2000" kern="1200">
              <a:solidFill>
                <a:schemeClr val="tx1"/>
              </a:solidFill>
            </a:rPr>
            <a:t>Only provide detail in areas of interest</a:t>
          </a:r>
        </a:p>
      </dsp:txBody>
      <dsp:txXfrm>
        <a:off x="0" y="345068"/>
        <a:ext cx="5156200" cy="1165500"/>
      </dsp:txXfrm>
    </dsp:sp>
    <dsp:sp modelId="{B8EAB4B1-194E-9B4B-B996-599210565DBA}">
      <dsp:nvSpPr>
        <dsp:cNvPr id="0" name=""/>
        <dsp:cNvSpPr/>
      </dsp:nvSpPr>
      <dsp:spPr>
        <a:xfrm>
          <a:off x="257810" y="49868"/>
          <a:ext cx="3609340" cy="590399"/>
        </a:xfrm>
        <a:prstGeom prst="roundRect">
          <a:avLst/>
        </a:prstGeom>
        <a:solidFill>
          <a:schemeClr val="bg1"/>
        </a:solidFill>
        <a:ln>
          <a:solidFill>
            <a:srgbClr val="BFB07D"/>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rgbClr val="BFB07D"/>
              </a:solidFill>
            </a:rPr>
            <a:t>Efficiency</a:t>
          </a:r>
        </a:p>
      </dsp:txBody>
      <dsp:txXfrm>
        <a:off x="286631" y="78689"/>
        <a:ext cx="3551698" cy="532757"/>
      </dsp:txXfrm>
    </dsp:sp>
    <dsp:sp modelId="{9877A039-7528-B846-A309-3118E1AC015C}">
      <dsp:nvSpPr>
        <dsp:cNvPr id="0" name=""/>
        <dsp:cNvSpPr/>
      </dsp:nvSpPr>
      <dsp:spPr>
        <a:xfrm>
          <a:off x="0" y="1913769"/>
          <a:ext cx="5156200" cy="1134000"/>
        </a:xfrm>
        <a:prstGeom prst="rect">
          <a:avLst/>
        </a:prstGeom>
        <a:solidFill>
          <a:schemeClr val="accent6"/>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tx1"/>
              </a:solidFill>
            </a:rPr>
            <a:t>Do not compromise on designer’s explicit control of hardware</a:t>
          </a:r>
        </a:p>
      </dsp:txBody>
      <dsp:txXfrm>
        <a:off x="0" y="1913769"/>
        <a:ext cx="5156200" cy="1134000"/>
      </dsp:txXfrm>
    </dsp:sp>
    <dsp:sp modelId="{DBD80CEB-8343-E94C-B819-7308885C3A4A}">
      <dsp:nvSpPr>
        <dsp:cNvPr id="0" name=""/>
        <dsp:cNvSpPr/>
      </dsp:nvSpPr>
      <dsp:spPr>
        <a:xfrm>
          <a:off x="257810" y="1618569"/>
          <a:ext cx="3609340" cy="590399"/>
        </a:xfrm>
        <a:prstGeom prst="roundRect">
          <a:avLst/>
        </a:prstGeom>
        <a:solidFill>
          <a:schemeClr val="bg1"/>
        </a:solidFill>
        <a:ln>
          <a:solidFill>
            <a:srgbClr val="BFB07D"/>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a:solidFill>
                <a:srgbClr val="BFB07D"/>
              </a:solidFill>
            </a:rPr>
            <a:t>Expressivity</a:t>
          </a:r>
        </a:p>
      </dsp:txBody>
      <dsp:txXfrm>
        <a:off x="286631" y="1647390"/>
        <a:ext cx="3551698" cy="532757"/>
      </dsp:txXfrm>
    </dsp:sp>
    <dsp:sp modelId="{8A811A52-C164-1D4A-A17C-5F50760C0C5B}">
      <dsp:nvSpPr>
        <dsp:cNvPr id="0" name=""/>
        <dsp:cNvSpPr/>
      </dsp:nvSpPr>
      <dsp:spPr>
        <a:xfrm>
          <a:off x="0" y="3450969"/>
          <a:ext cx="5156200" cy="850500"/>
        </a:xfrm>
        <a:prstGeom prst="rect">
          <a:avLst/>
        </a:prstGeom>
        <a:solidFill>
          <a:schemeClr val="accent6"/>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tx1"/>
              </a:solidFill>
            </a:rPr>
            <a:t>Custom tooling, reusable logic</a:t>
          </a:r>
        </a:p>
      </dsp:txBody>
      <dsp:txXfrm>
        <a:off x="0" y="3450969"/>
        <a:ext cx="5156200" cy="850500"/>
      </dsp:txXfrm>
    </dsp:sp>
    <dsp:sp modelId="{E48CAAF0-F9FD-694C-923D-2B6F68908C44}">
      <dsp:nvSpPr>
        <dsp:cNvPr id="0" name=""/>
        <dsp:cNvSpPr/>
      </dsp:nvSpPr>
      <dsp:spPr>
        <a:xfrm>
          <a:off x="257810" y="3155769"/>
          <a:ext cx="3609340" cy="590399"/>
        </a:xfrm>
        <a:prstGeom prst="roundRect">
          <a:avLst/>
        </a:prstGeom>
        <a:solidFill>
          <a:schemeClr val="bg1"/>
        </a:solidFill>
        <a:ln>
          <a:solidFill>
            <a:srgbClr val="BFB07D"/>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a:solidFill>
                <a:srgbClr val="BFB07D"/>
              </a:solidFill>
            </a:rPr>
            <a:t>Extensibility</a:t>
          </a:r>
        </a:p>
      </dsp:txBody>
      <dsp:txXfrm>
        <a:off x="286631" y="3184590"/>
        <a:ext cx="3551698" cy="53275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F048A-2E4B-524D-9E5A-95DAF67BB3D6}">
      <dsp:nvSpPr>
        <dsp:cNvPr id="0" name=""/>
        <dsp:cNvSpPr/>
      </dsp:nvSpPr>
      <dsp:spPr>
        <a:xfrm>
          <a:off x="0" y="345068"/>
          <a:ext cx="5156200" cy="1165500"/>
        </a:xfrm>
        <a:prstGeom prst="rect">
          <a:avLst/>
        </a:prstGeom>
        <a:solidFill>
          <a:schemeClr val="accent6"/>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tx1"/>
              </a:solidFill>
            </a:rPr>
            <a:t>Read, write, modify designs</a:t>
          </a:r>
        </a:p>
        <a:p>
          <a:pPr marL="228600" lvl="1" indent="-228600" algn="l" defTabSz="889000">
            <a:lnSpc>
              <a:spcPct val="90000"/>
            </a:lnSpc>
            <a:spcBef>
              <a:spcPct val="0"/>
            </a:spcBef>
            <a:spcAft>
              <a:spcPct val="15000"/>
            </a:spcAft>
            <a:buChar char="•"/>
          </a:pPr>
          <a:r>
            <a:rPr lang="en-US" sz="2000" kern="1200">
              <a:solidFill>
                <a:schemeClr val="tx1"/>
              </a:solidFill>
            </a:rPr>
            <a:t>Only provide detail in areas of interest</a:t>
          </a:r>
        </a:p>
      </dsp:txBody>
      <dsp:txXfrm>
        <a:off x="0" y="345068"/>
        <a:ext cx="5156200" cy="1165500"/>
      </dsp:txXfrm>
    </dsp:sp>
    <dsp:sp modelId="{B8EAB4B1-194E-9B4B-B996-599210565DBA}">
      <dsp:nvSpPr>
        <dsp:cNvPr id="0" name=""/>
        <dsp:cNvSpPr/>
      </dsp:nvSpPr>
      <dsp:spPr>
        <a:xfrm>
          <a:off x="257810" y="49868"/>
          <a:ext cx="3609340" cy="590399"/>
        </a:xfrm>
        <a:prstGeom prst="roundRect">
          <a:avLst/>
        </a:prstGeom>
        <a:solidFill>
          <a:schemeClr val="bg1"/>
        </a:solidFill>
        <a:ln w="38100">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rgbClr val="BFB07D"/>
              </a:solidFill>
            </a:rPr>
            <a:t>Efficiency</a:t>
          </a:r>
        </a:p>
      </dsp:txBody>
      <dsp:txXfrm>
        <a:off x="286631" y="78689"/>
        <a:ext cx="3551698" cy="532757"/>
      </dsp:txXfrm>
    </dsp:sp>
    <dsp:sp modelId="{9877A039-7528-B846-A309-3118E1AC015C}">
      <dsp:nvSpPr>
        <dsp:cNvPr id="0" name=""/>
        <dsp:cNvSpPr/>
      </dsp:nvSpPr>
      <dsp:spPr>
        <a:xfrm>
          <a:off x="0" y="1913769"/>
          <a:ext cx="5156200" cy="1134000"/>
        </a:xfrm>
        <a:prstGeom prst="rect">
          <a:avLst/>
        </a:prstGeom>
        <a:solidFill>
          <a:schemeClr val="accent6"/>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bg1"/>
              </a:solidFill>
            </a:rPr>
            <a:t>Do not compromise on designer’s explicit control of hardware</a:t>
          </a:r>
        </a:p>
      </dsp:txBody>
      <dsp:txXfrm>
        <a:off x="0" y="1913769"/>
        <a:ext cx="5156200" cy="1134000"/>
      </dsp:txXfrm>
    </dsp:sp>
    <dsp:sp modelId="{DBD80CEB-8343-E94C-B819-7308885C3A4A}">
      <dsp:nvSpPr>
        <dsp:cNvPr id="0" name=""/>
        <dsp:cNvSpPr/>
      </dsp:nvSpPr>
      <dsp:spPr>
        <a:xfrm>
          <a:off x="257810" y="1618569"/>
          <a:ext cx="3609340" cy="590399"/>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Expressivity</a:t>
          </a:r>
        </a:p>
      </dsp:txBody>
      <dsp:txXfrm>
        <a:off x="286631" y="1647390"/>
        <a:ext cx="3551698" cy="532757"/>
      </dsp:txXfrm>
    </dsp:sp>
    <dsp:sp modelId="{8A811A52-C164-1D4A-A17C-5F50760C0C5B}">
      <dsp:nvSpPr>
        <dsp:cNvPr id="0" name=""/>
        <dsp:cNvSpPr/>
      </dsp:nvSpPr>
      <dsp:spPr>
        <a:xfrm>
          <a:off x="0" y="3450969"/>
          <a:ext cx="5156200" cy="850500"/>
        </a:xfrm>
        <a:prstGeom prst="rect">
          <a:avLst/>
        </a:prstGeom>
        <a:solidFill>
          <a:schemeClr val="accent6"/>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bg1"/>
              </a:solidFill>
            </a:rPr>
            <a:t>Custom tooling, reusable logic</a:t>
          </a:r>
        </a:p>
      </dsp:txBody>
      <dsp:txXfrm>
        <a:off x="0" y="3450969"/>
        <a:ext cx="5156200" cy="850500"/>
      </dsp:txXfrm>
    </dsp:sp>
    <dsp:sp modelId="{E48CAAF0-F9FD-694C-923D-2B6F68908C44}">
      <dsp:nvSpPr>
        <dsp:cNvPr id="0" name=""/>
        <dsp:cNvSpPr/>
      </dsp:nvSpPr>
      <dsp:spPr>
        <a:xfrm>
          <a:off x="257810" y="3155769"/>
          <a:ext cx="3609340" cy="590399"/>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Extensibility</a:t>
          </a:r>
        </a:p>
      </dsp:txBody>
      <dsp:txXfrm>
        <a:off x="286631" y="3184590"/>
        <a:ext cx="3551698" cy="53275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F048A-2E4B-524D-9E5A-95DAF67BB3D6}">
      <dsp:nvSpPr>
        <dsp:cNvPr id="0" name=""/>
        <dsp:cNvSpPr/>
      </dsp:nvSpPr>
      <dsp:spPr>
        <a:xfrm>
          <a:off x="0" y="345068"/>
          <a:ext cx="5156200" cy="1165500"/>
        </a:xfrm>
        <a:prstGeom prst="rect">
          <a:avLst/>
        </a:prstGeom>
        <a:solidFill>
          <a:schemeClr val="accent6"/>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bg1"/>
              </a:solidFill>
            </a:rPr>
            <a:t>Read, write, modify designs</a:t>
          </a:r>
        </a:p>
        <a:p>
          <a:pPr marL="228600" lvl="1" indent="-228600" algn="l" defTabSz="889000">
            <a:lnSpc>
              <a:spcPct val="90000"/>
            </a:lnSpc>
            <a:spcBef>
              <a:spcPct val="0"/>
            </a:spcBef>
            <a:spcAft>
              <a:spcPct val="15000"/>
            </a:spcAft>
            <a:buChar char="•"/>
          </a:pPr>
          <a:r>
            <a:rPr lang="en-US" sz="2000" kern="1200">
              <a:solidFill>
                <a:schemeClr val="bg1"/>
              </a:solidFill>
            </a:rPr>
            <a:t>Only provide detail in areas of interest</a:t>
          </a:r>
        </a:p>
      </dsp:txBody>
      <dsp:txXfrm>
        <a:off x="0" y="345068"/>
        <a:ext cx="5156200" cy="1165500"/>
      </dsp:txXfrm>
    </dsp:sp>
    <dsp:sp modelId="{B8EAB4B1-194E-9B4B-B996-599210565DBA}">
      <dsp:nvSpPr>
        <dsp:cNvPr id="0" name=""/>
        <dsp:cNvSpPr/>
      </dsp:nvSpPr>
      <dsp:spPr>
        <a:xfrm>
          <a:off x="257810" y="49868"/>
          <a:ext cx="3609340" cy="590399"/>
        </a:xfrm>
        <a:prstGeom prst="roundRect">
          <a:avLst/>
        </a:prstGeom>
        <a:solidFill>
          <a:schemeClr val="accent6"/>
        </a:solidFill>
        <a:ln w="38100">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1"/>
              </a:solidFill>
            </a:rPr>
            <a:t>Efficiency</a:t>
          </a:r>
        </a:p>
      </dsp:txBody>
      <dsp:txXfrm>
        <a:off x="286631" y="78689"/>
        <a:ext cx="3551698" cy="532757"/>
      </dsp:txXfrm>
    </dsp:sp>
    <dsp:sp modelId="{9877A039-7528-B846-A309-3118E1AC015C}">
      <dsp:nvSpPr>
        <dsp:cNvPr id="0" name=""/>
        <dsp:cNvSpPr/>
      </dsp:nvSpPr>
      <dsp:spPr>
        <a:xfrm>
          <a:off x="0" y="1913769"/>
          <a:ext cx="5156200" cy="1134000"/>
        </a:xfrm>
        <a:prstGeom prst="rect">
          <a:avLst/>
        </a:prstGeom>
        <a:solidFill>
          <a:schemeClr val="accent6"/>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tx1"/>
              </a:solidFill>
            </a:rPr>
            <a:t>Do not compromise on designer’s explicit control of hardware</a:t>
          </a:r>
        </a:p>
      </dsp:txBody>
      <dsp:txXfrm>
        <a:off x="0" y="1913769"/>
        <a:ext cx="5156200" cy="1134000"/>
      </dsp:txXfrm>
    </dsp:sp>
    <dsp:sp modelId="{DBD80CEB-8343-E94C-B819-7308885C3A4A}">
      <dsp:nvSpPr>
        <dsp:cNvPr id="0" name=""/>
        <dsp:cNvSpPr/>
      </dsp:nvSpPr>
      <dsp:spPr>
        <a:xfrm>
          <a:off x="257810" y="1618569"/>
          <a:ext cx="3609340" cy="590399"/>
        </a:xfrm>
        <a:prstGeom prst="roundRect">
          <a:avLst/>
        </a:prstGeom>
        <a:solidFill>
          <a:schemeClr val="bg1"/>
        </a:solidFill>
        <a:ln w="38100">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a:solidFill>
                <a:srgbClr val="BFB07D"/>
              </a:solidFill>
            </a:rPr>
            <a:t>Expressivity</a:t>
          </a:r>
        </a:p>
      </dsp:txBody>
      <dsp:txXfrm>
        <a:off x="286631" y="1647390"/>
        <a:ext cx="3551698" cy="532757"/>
      </dsp:txXfrm>
    </dsp:sp>
    <dsp:sp modelId="{8A811A52-C164-1D4A-A17C-5F50760C0C5B}">
      <dsp:nvSpPr>
        <dsp:cNvPr id="0" name=""/>
        <dsp:cNvSpPr/>
      </dsp:nvSpPr>
      <dsp:spPr>
        <a:xfrm>
          <a:off x="0" y="3450969"/>
          <a:ext cx="5156200" cy="850500"/>
        </a:xfrm>
        <a:prstGeom prst="rect">
          <a:avLst/>
        </a:prstGeom>
        <a:solidFill>
          <a:schemeClr val="accent6"/>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bg1"/>
              </a:solidFill>
            </a:rPr>
            <a:t>Custom tooling, reusable logic</a:t>
          </a:r>
        </a:p>
      </dsp:txBody>
      <dsp:txXfrm>
        <a:off x="0" y="3450969"/>
        <a:ext cx="5156200" cy="850500"/>
      </dsp:txXfrm>
    </dsp:sp>
    <dsp:sp modelId="{E48CAAF0-F9FD-694C-923D-2B6F68908C44}">
      <dsp:nvSpPr>
        <dsp:cNvPr id="0" name=""/>
        <dsp:cNvSpPr/>
      </dsp:nvSpPr>
      <dsp:spPr>
        <a:xfrm>
          <a:off x="257810" y="3155769"/>
          <a:ext cx="3609340" cy="590399"/>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Extensibility</a:t>
          </a:r>
        </a:p>
      </dsp:txBody>
      <dsp:txXfrm>
        <a:off x="286631" y="3184590"/>
        <a:ext cx="3551698" cy="53275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F048A-2E4B-524D-9E5A-95DAF67BB3D6}">
      <dsp:nvSpPr>
        <dsp:cNvPr id="0" name=""/>
        <dsp:cNvSpPr/>
      </dsp:nvSpPr>
      <dsp:spPr>
        <a:xfrm>
          <a:off x="0" y="345068"/>
          <a:ext cx="5156200" cy="1165500"/>
        </a:xfrm>
        <a:prstGeom prst="rect">
          <a:avLst/>
        </a:prstGeom>
        <a:solidFill>
          <a:schemeClr val="accent6"/>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bg1"/>
              </a:solidFill>
            </a:rPr>
            <a:t>Read, write, modify designs</a:t>
          </a:r>
        </a:p>
        <a:p>
          <a:pPr marL="228600" lvl="1" indent="-228600" algn="l" defTabSz="889000">
            <a:lnSpc>
              <a:spcPct val="90000"/>
            </a:lnSpc>
            <a:spcBef>
              <a:spcPct val="0"/>
            </a:spcBef>
            <a:spcAft>
              <a:spcPct val="15000"/>
            </a:spcAft>
            <a:buChar char="•"/>
          </a:pPr>
          <a:r>
            <a:rPr lang="en-US" sz="2000" kern="1200">
              <a:solidFill>
                <a:schemeClr val="bg1"/>
              </a:solidFill>
            </a:rPr>
            <a:t>Only provide detail in areas of interest</a:t>
          </a:r>
        </a:p>
      </dsp:txBody>
      <dsp:txXfrm>
        <a:off x="0" y="345068"/>
        <a:ext cx="5156200" cy="1165500"/>
      </dsp:txXfrm>
    </dsp:sp>
    <dsp:sp modelId="{B8EAB4B1-194E-9B4B-B996-599210565DBA}">
      <dsp:nvSpPr>
        <dsp:cNvPr id="0" name=""/>
        <dsp:cNvSpPr/>
      </dsp:nvSpPr>
      <dsp:spPr>
        <a:xfrm>
          <a:off x="257810" y="49868"/>
          <a:ext cx="3609340" cy="590399"/>
        </a:xfrm>
        <a:prstGeom prst="roundRect">
          <a:avLst/>
        </a:prstGeom>
        <a:solidFill>
          <a:schemeClr val="accent6"/>
        </a:solidFill>
        <a:ln w="38100">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1"/>
              </a:solidFill>
            </a:rPr>
            <a:t>Efficiency</a:t>
          </a:r>
        </a:p>
      </dsp:txBody>
      <dsp:txXfrm>
        <a:off x="286631" y="78689"/>
        <a:ext cx="3551698" cy="532757"/>
      </dsp:txXfrm>
    </dsp:sp>
    <dsp:sp modelId="{9877A039-7528-B846-A309-3118E1AC015C}">
      <dsp:nvSpPr>
        <dsp:cNvPr id="0" name=""/>
        <dsp:cNvSpPr/>
      </dsp:nvSpPr>
      <dsp:spPr>
        <a:xfrm>
          <a:off x="0" y="1913769"/>
          <a:ext cx="5156200" cy="1134000"/>
        </a:xfrm>
        <a:prstGeom prst="rect">
          <a:avLst/>
        </a:prstGeom>
        <a:solidFill>
          <a:schemeClr val="accent6"/>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bg1"/>
              </a:solidFill>
            </a:rPr>
            <a:t>Do not compromise on designer’s explicit control of hardware</a:t>
          </a:r>
        </a:p>
      </dsp:txBody>
      <dsp:txXfrm>
        <a:off x="0" y="1913769"/>
        <a:ext cx="5156200" cy="1134000"/>
      </dsp:txXfrm>
    </dsp:sp>
    <dsp:sp modelId="{DBD80CEB-8343-E94C-B819-7308885C3A4A}">
      <dsp:nvSpPr>
        <dsp:cNvPr id="0" name=""/>
        <dsp:cNvSpPr/>
      </dsp:nvSpPr>
      <dsp:spPr>
        <a:xfrm>
          <a:off x="257810" y="1618569"/>
          <a:ext cx="3609340" cy="590399"/>
        </a:xfrm>
        <a:prstGeom prst="roundRect">
          <a:avLst/>
        </a:prstGeom>
        <a:solidFill>
          <a:schemeClr val="accent6"/>
        </a:solidFill>
        <a:ln w="38100">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a:solidFill>
                <a:schemeClr val="bg1"/>
              </a:solidFill>
            </a:rPr>
            <a:t>Expressivity</a:t>
          </a:r>
        </a:p>
      </dsp:txBody>
      <dsp:txXfrm>
        <a:off x="286631" y="1647390"/>
        <a:ext cx="3551698" cy="532757"/>
      </dsp:txXfrm>
    </dsp:sp>
    <dsp:sp modelId="{8A811A52-C164-1D4A-A17C-5F50760C0C5B}">
      <dsp:nvSpPr>
        <dsp:cNvPr id="0" name=""/>
        <dsp:cNvSpPr/>
      </dsp:nvSpPr>
      <dsp:spPr>
        <a:xfrm>
          <a:off x="0" y="3450969"/>
          <a:ext cx="5156200" cy="850500"/>
        </a:xfrm>
        <a:prstGeom prst="rect">
          <a:avLst/>
        </a:prstGeom>
        <a:solidFill>
          <a:schemeClr val="accent6"/>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0178" tIns="416560" rIns="40017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tx1"/>
              </a:solidFill>
            </a:rPr>
            <a:t>Custom tooling, reusable logic</a:t>
          </a:r>
        </a:p>
      </dsp:txBody>
      <dsp:txXfrm>
        <a:off x="0" y="3450969"/>
        <a:ext cx="5156200" cy="850500"/>
      </dsp:txXfrm>
    </dsp:sp>
    <dsp:sp modelId="{E48CAAF0-F9FD-694C-923D-2B6F68908C44}">
      <dsp:nvSpPr>
        <dsp:cNvPr id="0" name=""/>
        <dsp:cNvSpPr/>
      </dsp:nvSpPr>
      <dsp:spPr>
        <a:xfrm>
          <a:off x="257810" y="3155769"/>
          <a:ext cx="3609340" cy="590399"/>
        </a:xfrm>
        <a:prstGeom prst="roundRect">
          <a:avLst/>
        </a:prstGeom>
        <a:solidFill>
          <a:schemeClr val="bg1"/>
        </a:solidFill>
        <a:ln w="38100">
          <a:solidFill>
            <a:srgbClr val="FF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36424" tIns="0" rIns="136424" bIns="0" numCol="1" spcCol="1270" anchor="ctr" anchorCtr="0">
          <a:noAutofit/>
        </a:bodyPr>
        <a:lstStyle/>
        <a:p>
          <a:pPr marL="0" lvl="0" indent="0" algn="l" defTabSz="889000">
            <a:lnSpc>
              <a:spcPct val="90000"/>
            </a:lnSpc>
            <a:spcBef>
              <a:spcPct val="0"/>
            </a:spcBef>
            <a:spcAft>
              <a:spcPct val="35000"/>
            </a:spcAft>
            <a:buNone/>
          </a:pPr>
          <a:r>
            <a:rPr lang="en-US" sz="2000" b="1" kern="1200">
              <a:solidFill>
                <a:srgbClr val="BFB07D"/>
              </a:solidFill>
            </a:rPr>
            <a:t>Extensibility</a:t>
          </a:r>
        </a:p>
      </dsp:txBody>
      <dsp:txXfrm>
        <a:off x="286631" y="3184590"/>
        <a:ext cx="3551698" cy="53275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67A63-8813-4F74-AECC-563B4241A75F}">
      <dsp:nvSpPr>
        <dsp:cNvPr id="0" name=""/>
        <dsp:cNvSpPr/>
      </dsp:nvSpPr>
      <dsp:spPr>
        <a:xfrm>
          <a:off x="559800" y="110483"/>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6C7969-3C40-40C1-A08E-AE1D56746F94}">
      <dsp:nvSpPr>
        <dsp:cNvPr id="0" name=""/>
        <dsp:cNvSpPr/>
      </dsp:nvSpPr>
      <dsp:spPr>
        <a:xfrm>
          <a:off x="559800" y="180008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t>Extend further</a:t>
          </a:r>
        </a:p>
      </dsp:txBody>
      <dsp:txXfrm>
        <a:off x="559800" y="1800089"/>
        <a:ext cx="4320000" cy="648000"/>
      </dsp:txXfrm>
    </dsp:sp>
    <dsp:sp modelId="{6F3CB63B-65DD-4B41-B134-1BC708E33CB0}">
      <dsp:nvSpPr>
        <dsp:cNvPr id="0" name=""/>
        <dsp:cNvSpPr/>
      </dsp:nvSpPr>
      <dsp:spPr>
        <a:xfrm>
          <a:off x="559800" y="2530696"/>
          <a:ext cx="4320000" cy="171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Currently integrated and available!</a:t>
          </a:r>
        </a:p>
        <a:p>
          <a:pPr marL="0" lvl="0" indent="0" algn="l" defTabSz="755650">
            <a:lnSpc>
              <a:spcPct val="100000"/>
            </a:lnSpc>
            <a:spcBef>
              <a:spcPct val="0"/>
            </a:spcBef>
            <a:spcAft>
              <a:spcPct val="35000"/>
            </a:spcAft>
            <a:buNone/>
          </a:pPr>
          <a:r>
            <a:rPr lang="en-US" sz="1700" kern="1200" dirty="0"/>
            <a:t>Improvements:</a:t>
          </a:r>
        </a:p>
        <a:p>
          <a:pPr marL="0" lvl="0" indent="0" algn="l" defTabSz="755650">
            <a:lnSpc>
              <a:spcPct val="100000"/>
            </a:lnSpc>
            <a:spcBef>
              <a:spcPct val="0"/>
            </a:spcBef>
            <a:spcAft>
              <a:spcPct val="35000"/>
            </a:spcAft>
            <a:buNone/>
          </a:pPr>
          <a:r>
            <a:rPr lang="en-US" sz="1700" kern="1200" dirty="0"/>
            <a:t>1) Debugging, tracing</a:t>
          </a:r>
        </a:p>
        <a:p>
          <a:pPr marL="0" lvl="0" indent="0" algn="l" defTabSz="755650">
            <a:lnSpc>
              <a:spcPct val="100000"/>
            </a:lnSpc>
            <a:spcBef>
              <a:spcPct val="0"/>
            </a:spcBef>
            <a:spcAft>
              <a:spcPct val="35000"/>
            </a:spcAft>
            <a:buNone/>
          </a:pPr>
          <a:r>
            <a:rPr lang="en-US" sz="1700" kern="1200" dirty="0"/>
            <a:t>2) Data visualizations</a:t>
          </a:r>
        </a:p>
        <a:p>
          <a:pPr marL="0" lvl="0" indent="0" algn="l" defTabSz="755650">
            <a:lnSpc>
              <a:spcPct val="100000"/>
            </a:lnSpc>
            <a:spcBef>
              <a:spcPct val="0"/>
            </a:spcBef>
            <a:spcAft>
              <a:spcPct val="35000"/>
            </a:spcAft>
            <a:buNone/>
          </a:pPr>
          <a:r>
            <a:rPr lang="en-US" sz="1700" kern="1200" dirty="0"/>
            <a:t>3) …</a:t>
          </a:r>
        </a:p>
      </dsp:txBody>
      <dsp:txXfrm>
        <a:off x="559800" y="2530696"/>
        <a:ext cx="4320000" cy="1710158"/>
      </dsp:txXfrm>
    </dsp:sp>
    <dsp:sp modelId="{506D544D-2DE2-4543-9AC8-5091C4AF9930}">
      <dsp:nvSpPr>
        <dsp:cNvPr id="0" name=""/>
        <dsp:cNvSpPr/>
      </dsp:nvSpPr>
      <dsp:spPr>
        <a:xfrm>
          <a:off x="5635800" y="110483"/>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B44698-163D-48F0-9389-CF970E6ED511}">
      <dsp:nvSpPr>
        <dsp:cNvPr id="0" name=""/>
        <dsp:cNvSpPr/>
      </dsp:nvSpPr>
      <dsp:spPr>
        <a:xfrm>
          <a:off x="5635800" y="180008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Enable related works</a:t>
          </a:r>
        </a:p>
      </dsp:txBody>
      <dsp:txXfrm>
        <a:off x="5635800" y="1800089"/>
        <a:ext cx="4320000" cy="648000"/>
      </dsp:txXfrm>
    </dsp:sp>
    <dsp:sp modelId="{C81EEEE0-EB08-487F-A432-1D3DF54D64DD}">
      <dsp:nvSpPr>
        <dsp:cNvPr id="0" name=""/>
        <dsp:cNvSpPr/>
      </dsp:nvSpPr>
      <dsp:spPr>
        <a:xfrm>
          <a:off x="5635800" y="2530696"/>
          <a:ext cx="4320000" cy="171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ObjectFIFO analysis</a:t>
          </a:r>
        </a:p>
        <a:p>
          <a:pPr marL="0" lvl="0" indent="0" algn="l" defTabSz="755650">
            <a:lnSpc>
              <a:spcPct val="100000"/>
            </a:lnSpc>
            <a:spcBef>
              <a:spcPct val="0"/>
            </a:spcBef>
            <a:spcAft>
              <a:spcPct val="35000"/>
            </a:spcAft>
            <a:buNone/>
          </a:pPr>
          <a:r>
            <a:rPr lang="en-US" sz="1700" kern="1200"/>
            <a:t>Analyze similarities to other platforms</a:t>
          </a:r>
        </a:p>
        <a:p>
          <a:pPr marL="0" lvl="0" indent="0" algn="l" defTabSz="755650">
            <a:lnSpc>
              <a:spcPct val="100000"/>
            </a:lnSpc>
            <a:spcBef>
              <a:spcPct val="0"/>
            </a:spcBef>
            <a:spcAft>
              <a:spcPct val="35000"/>
            </a:spcAft>
            <a:buNone/>
          </a:pPr>
          <a:r>
            <a:rPr lang="en-US" sz="1700" kern="1200" dirty="0"/>
            <a:t>Support advanced designs</a:t>
          </a:r>
        </a:p>
      </dsp:txBody>
      <dsp:txXfrm>
        <a:off x="5635800" y="2530696"/>
        <a:ext cx="4320000" cy="1710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349D3-7105-FC42-93F3-AB51169B1CB3}">
      <dsp:nvSpPr>
        <dsp:cNvPr id="0" name=""/>
        <dsp:cNvSpPr/>
      </dsp:nvSpPr>
      <dsp:spPr>
        <a:xfrm>
          <a:off x="0" y="259225"/>
          <a:ext cx="7315200" cy="850500"/>
        </a:xfrm>
        <a:prstGeom prst="rect">
          <a:avLst/>
        </a:prstGeom>
        <a:solidFill>
          <a:schemeClr val="accent5">
            <a:alpha val="9000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Provided by the cloud customer. Includes code or binaries; may also include a container image</a:t>
          </a:r>
        </a:p>
      </dsp:txBody>
      <dsp:txXfrm>
        <a:off x="0" y="259225"/>
        <a:ext cx="7315200" cy="850500"/>
      </dsp:txXfrm>
    </dsp:sp>
    <dsp:sp modelId="{4C275DA4-B183-6E49-B801-3E7D491662DF}">
      <dsp:nvSpPr>
        <dsp:cNvPr id="0" name=""/>
        <dsp:cNvSpPr/>
      </dsp:nvSpPr>
      <dsp:spPr>
        <a:xfrm>
          <a:off x="365760" y="37825"/>
          <a:ext cx="5120639" cy="442800"/>
        </a:xfrm>
        <a:prstGeom prst="roundRect">
          <a:avLst/>
        </a:prstGeom>
        <a:solidFill>
          <a:schemeClr val="accent5">
            <a:hueOff val="0"/>
            <a:satOff val="0"/>
            <a:lumOff val="0"/>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Application</a:t>
          </a:r>
          <a:endParaRPr lang="en-US" sz="1500" kern="1200" dirty="0">
            <a:solidFill>
              <a:schemeClr val="bg1"/>
            </a:solidFill>
          </a:endParaRPr>
        </a:p>
      </dsp:txBody>
      <dsp:txXfrm>
        <a:off x="387376" y="59441"/>
        <a:ext cx="5077407" cy="399568"/>
      </dsp:txXfrm>
    </dsp:sp>
    <dsp:sp modelId="{027DD3DD-F1A3-7244-92D7-C7A2FF8949A3}">
      <dsp:nvSpPr>
        <dsp:cNvPr id="0" name=""/>
        <dsp:cNvSpPr/>
      </dsp:nvSpPr>
      <dsp:spPr>
        <a:xfrm>
          <a:off x="0" y="1412125"/>
          <a:ext cx="7315200" cy="637875"/>
        </a:xfrm>
        <a:prstGeom prst="rect">
          <a:avLst/>
        </a:prstGeom>
        <a:solidFill>
          <a:schemeClr val="accent2">
            <a:alpha val="90000"/>
          </a:schemeClr>
        </a:solidFill>
        <a:ln w="10795" cap="flat" cmpd="sng" algn="ctr">
          <a:solidFill>
            <a:schemeClr val="accent5">
              <a:hueOff val="0"/>
              <a:satOff val="0"/>
              <a:lumOff val="-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Controls execution details of how the application is run</a:t>
          </a:r>
          <a:endParaRPr lang="en-US" sz="1500" kern="1200" dirty="0"/>
        </a:p>
      </dsp:txBody>
      <dsp:txXfrm>
        <a:off x="0" y="1412125"/>
        <a:ext cx="7315200" cy="637875"/>
      </dsp:txXfrm>
    </dsp:sp>
    <dsp:sp modelId="{D4D64C39-7A4B-5540-B0AC-585B59626336}">
      <dsp:nvSpPr>
        <dsp:cNvPr id="0" name=""/>
        <dsp:cNvSpPr/>
      </dsp:nvSpPr>
      <dsp:spPr>
        <a:xfrm>
          <a:off x="365760" y="1190725"/>
          <a:ext cx="5120639" cy="442800"/>
        </a:xfrm>
        <a:prstGeom prst="roundRect">
          <a:avLst/>
        </a:prstGeom>
        <a:solidFill>
          <a:srgbClr val="BFB07D"/>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Framework</a:t>
          </a:r>
          <a:endParaRPr lang="en-US" sz="1500" kern="1200" dirty="0">
            <a:solidFill>
              <a:schemeClr val="bg1"/>
            </a:solidFill>
          </a:endParaRPr>
        </a:p>
      </dsp:txBody>
      <dsp:txXfrm>
        <a:off x="387376" y="1212341"/>
        <a:ext cx="5077407" cy="399568"/>
      </dsp:txXfrm>
    </dsp:sp>
    <dsp:sp modelId="{228C915B-ED94-A54F-B247-428C4D9EAAC9}">
      <dsp:nvSpPr>
        <dsp:cNvPr id="0" name=""/>
        <dsp:cNvSpPr/>
      </dsp:nvSpPr>
      <dsp:spPr>
        <a:xfrm>
          <a:off x="0" y="2352400"/>
          <a:ext cx="7315200" cy="850500"/>
        </a:xfrm>
        <a:prstGeom prst="rect">
          <a:avLst/>
        </a:prstGeom>
        <a:solidFill>
          <a:schemeClr val="accent5">
            <a:alpha val="90000"/>
          </a:schemeClr>
        </a:solidFill>
        <a:ln w="10795" cap="flat" cmpd="sng" algn="ctr">
          <a:solidFill>
            <a:schemeClr val="accent5">
              <a:hueOff val="0"/>
              <a:satOff val="0"/>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A construct used to provide a consistent deployment environment, isolation, and resource limitsOS</a:t>
          </a:r>
          <a:endParaRPr lang="en-US" sz="1500" kern="1200" dirty="0"/>
        </a:p>
      </dsp:txBody>
      <dsp:txXfrm>
        <a:off x="0" y="2352400"/>
        <a:ext cx="7315200" cy="850500"/>
      </dsp:txXfrm>
    </dsp:sp>
    <dsp:sp modelId="{31DD0575-E38C-A744-A441-4219783D59F9}">
      <dsp:nvSpPr>
        <dsp:cNvPr id="0" name=""/>
        <dsp:cNvSpPr/>
      </dsp:nvSpPr>
      <dsp:spPr>
        <a:xfrm>
          <a:off x="365760" y="2131000"/>
          <a:ext cx="5120639" cy="442800"/>
        </a:xfrm>
        <a:prstGeom prst="roundRect">
          <a:avLst/>
        </a:prstGeom>
        <a:solidFill>
          <a:schemeClr val="accent5">
            <a:hueOff val="0"/>
            <a:satOff val="0"/>
            <a:lumOff val="-3530"/>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Container Runtime</a:t>
          </a:r>
          <a:endParaRPr lang="en-US" sz="1500" kern="1200" dirty="0">
            <a:solidFill>
              <a:schemeClr val="bg1"/>
            </a:solidFill>
          </a:endParaRPr>
        </a:p>
      </dsp:txBody>
      <dsp:txXfrm>
        <a:off x="387376" y="2152616"/>
        <a:ext cx="5077407" cy="399568"/>
      </dsp:txXfrm>
    </dsp:sp>
    <dsp:sp modelId="{E09B06D9-1948-E94F-9AC3-80C17612ADFC}">
      <dsp:nvSpPr>
        <dsp:cNvPr id="0" name=""/>
        <dsp:cNvSpPr/>
      </dsp:nvSpPr>
      <dsp:spPr>
        <a:xfrm>
          <a:off x="0" y="3505300"/>
          <a:ext cx="7315200" cy="637875"/>
        </a:xfrm>
        <a:prstGeom prst="rect">
          <a:avLst/>
        </a:prstGeom>
        <a:solidFill>
          <a:schemeClr val="accent5">
            <a:alpha val="90000"/>
          </a:schemeClr>
        </a:solidFill>
        <a:ln w="10795" cap="flat" cmpd="sng" algn="ctr">
          <a:solidFill>
            <a:schemeClr val="accent5">
              <a:hueOff val="0"/>
              <a:satOff val="0"/>
              <a:lumOff val="-5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The operating system running on a host used to deploy containers</a:t>
          </a:r>
        </a:p>
      </dsp:txBody>
      <dsp:txXfrm>
        <a:off x="0" y="3505300"/>
        <a:ext cx="7315200" cy="637875"/>
      </dsp:txXfrm>
    </dsp:sp>
    <dsp:sp modelId="{85D435E5-D88E-874B-B744-46C42C2F00D2}">
      <dsp:nvSpPr>
        <dsp:cNvPr id="0" name=""/>
        <dsp:cNvSpPr/>
      </dsp:nvSpPr>
      <dsp:spPr>
        <a:xfrm>
          <a:off x="365760" y="3283900"/>
          <a:ext cx="5120639" cy="442800"/>
        </a:xfrm>
        <a:prstGeom prst="roundRect">
          <a:avLst/>
        </a:prstGeom>
        <a:solidFill>
          <a:schemeClr val="accent5">
            <a:hueOff val="0"/>
            <a:satOff val="0"/>
            <a:lumOff val="-5296"/>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Operating System</a:t>
          </a:r>
        </a:p>
      </dsp:txBody>
      <dsp:txXfrm>
        <a:off x="387376" y="3305516"/>
        <a:ext cx="5077407" cy="399568"/>
      </dsp:txXfrm>
    </dsp:sp>
    <dsp:sp modelId="{59150D81-7911-5E45-8812-A35DF12299C7}">
      <dsp:nvSpPr>
        <dsp:cNvPr id="0" name=""/>
        <dsp:cNvSpPr/>
      </dsp:nvSpPr>
      <dsp:spPr>
        <a:xfrm>
          <a:off x="0" y="4445574"/>
          <a:ext cx="7315200" cy="637875"/>
        </a:xfrm>
        <a:prstGeom prst="rect">
          <a:avLst/>
        </a:prstGeom>
        <a:solidFill>
          <a:schemeClr val="accent5">
            <a:alpha val="90000"/>
          </a:schemeClr>
        </a:solidFill>
        <a:ln w="10795" cap="flat" cmpd="sng" algn="ctr">
          <a:solidFill>
            <a:schemeClr val="accent5">
              <a:hueOff val="0"/>
              <a:satOff val="0"/>
              <a:lumOff val="-70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The physical resources available</a:t>
          </a:r>
          <a:endParaRPr lang="en-US" sz="1500" kern="1200" dirty="0"/>
        </a:p>
      </dsp:txBody>
      <dsp:txXfrm>
        <a:off x="0" y="4445574"/>
        <a:ext cx="7315200" cy="637875"/>
      </dsp:txXfrm>
    </dsp:sp>
    <dsp:sp modelId="{86096EC6-5D92-B544-82EA-2D3A54747334}">
      <dsp:nvSpPr>
        <dsp:cNvPr id="0" name=""/>
        <dsp:cNvSpPr/>
      </dsp:nvSpPr>
      <dsp:spPr>
        <a:xfrm>
          <a:off x="365760" y="4224175"/>
          <a:ext cx="5120639" cy="442800"/>
        </a:xfrm>
        <a:prstGeom prst="roundRect">
          <a:avLst/>
        </a:prstGeom>
        <a:solidFill>
          <a:schemeClr val="accent5">
            <a:hueOff val="0"/>
            <a:satOff val="0"/>
            <a:lumOff val="-7061"/>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Hardware</a:t>
          </a:r>
          <a:endParaRPr lang="en-US" sz="1500" kern="1200" dirty="0">
            <a:solidFill>
              <a:schemeClr val="bg1"/>
            </a:solidFill>
          </a:endParaRPr>
        </a:p>
      </dsp:txBody>
      <dsp:txXfrm>
        <a:off x="387376" y="4245791"/>
        <a:ext cx="5077407"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349D3-7105-FC42-93F3-AB51169B1CB3}">
      <dsp:nvSpPr>
        <dsp:cNvPr id="0" name=""/>
        <dsp:cNvSpPr/>
      </dsp:nvSpPr>
      <dsp:spPr>
        <a:xfrm>
          <a:off x="0" y="259225"/>
          <a:ext cx="7315200" cy="850500"/>
        </a:xfrm>
        <a:prstGeom prst="rect">
          <a:avLst/>
        </a:prstGeom>
        <a:solidFill>
          <a:schemeClr val="accent5">
            <a:alpha val="9000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Provided by the cloud customer. Includes code or binaries; may also include a container image</a:t>
          </a:r>
        </a:p>
      </dsp:txBody>
      <dsp:txXfrm>
        <a:off x="0" y="259225"/>
        <a:ext cx="7315200" cy="850500"/>
      </dsp:txXfrm>
    </dsp:sp>
    <dsp:sp modelId="{4C275DA4-B183-6E49-B801-3E7D491662DF}">
      <dsp:nvSpPr>
        <dsp:cNvPr id="0" name=""/>
        <dsp:cNvSpPr/>
      </dsp:nvSpPr>
      <dsp:spPr>
        <a:xfrm>
          <a:off x="365760" y="37825"/>
          <a:ext cx="5120639" cy="442800"/>
        </a:xfrm>
        <a:prstGeom prst="roundRect">
          <a:avLst/>
        </a:prstGeom>
        <a:solidFill>
          <a:schemeClr val="accent5">
            <a:hueOff val="0"/>
            <a:satOff val="0"/>
            <a:lumOff val="0"/>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Application</a:t>
          </a:r>
          <a:endParaRPr lang="en-US" sz="1500" kern="1200" dirty="0">
            <a:solidFill>
              <a:schemeClr val="bg1"/>
            </a:solidFill>
          </a:endParaRPr>
        </a:p>
      </dsp:txBody>
      <dsp:txXfrm>
        <a:off x="387376" y="59441"/>
        <a:ext cx="5077407" cy="399568"/>
      </dsp:txXfrm>
    </dsp:sp>
    <dsp:sp modelId="{027DD3DD-F1A3-7244-92D7-C7A2FF8949A3}">
      <dsp:nvSpPr>
        <dsp:cNvPr id="0" name=""/>
        <dsp:cNvSpPr/>
      </dsp:nvSpPr>
      <dsp:spPr>
        <a:xfrm>
          <a:off x="0" y="1412125"/>
          <a:ext cx="7315200" cy="637875"/>
        </a:xfrm>
        <a:prstGeom prst="rect">
          <a:avLst/>
        </a:prstGeom>
        <a:solidFill>
          <a:schemeClr val="accent5">
            <a:alpha val="90000"/>
          </a:schemeClr>
        </a:solidFill>
        <a:ln w="10795" cap="flat" cmpd="sng" algn="ctr">
          <a:solidFill>
            <a:schemeClr val="accent5">
              <a:hueOff val="0"/>
              <a:satOff val="0"/>
              <a:lumOff val="-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Controls execution details of how the application is run</a:t>
          </a:r>
          <a:endParaRPr lang="en-US" sz="1500" kern="1200" dirty="0"/>
        </a:p>
      </dsp:txBody>
      <dsp:txXfrm>
        <a:off x="0" y="1412125"/>
        <a:ext cx="7315200" cy="637875"/>
      </dsp:txXfrm>
    </dsp:sp>
    <dsp:sp modelId="{D4D64C39-7A4B-5540-B0AC-585B59626336}">
      <dsp:nvSpPr>
        <dsp:cNvPr id="0" name=""/>
        <dsp:cNvSpPr/>
      </dsp:nvSpPr>
      <dsp:spPr>
        <a:xfrm>
          <a:off x="365760" y="1190725"/>
          <a:ext cx="5120639" cy="442800"/>
        </a:xfrm>
        <a:prstGeom prst="roundRect">
          <a:avLst/>
        </a:prstGeom>
        <a:solidFill>
          <a:schemeClr val="accent5">
            <a:hueOff val="0"/>
            <a:satOff val="0"/>
            <a:lumOff val="-1765"/>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Framework</a:t>
          </a:r>
          <a:endParaRPr lang="en-US" sz="1500" kern="1200" dirty="0">
            <a:solidFill>
              <a:schemeClr val="bg1"/>
            </a:solidFill>
          </a:endParaRPr>
        </a:p>
      </dsp:txBody>
      <dsp:txXfrm>
        <a:off x="387376" y="1212341"/>
        <a:ext cx="5077407" cy="399568"/>
      </dsp:txXfrm>
    </dsp:sp>
    <dsp:sp modelId="{228C915B-ED94-A54F-B247-428C4D9EAAC9}">
      <dsp:nvSpPr>
        <dsp:cNvPr id="0" name=""/>
        <dsp:cNvSpPr/>
      </dsp:nvSpPr>
      <dsp:spPr>
        <a:xfrm>
          <a:off x="0" y="2352400"/>
          <a:ext cx="7315200" cy="850500"/>
        </a:xfrm>
        <a:prstGeom prst="rect">
          <a:avLst/>
        </a:prstGeom>
        <a:solidFill>
          <a:schemeClr val="accent2">
            <a:alpha val="90000"/>
          </a:schemeClr>
        </a:solidFill>
        <a:ln w="10795" cap="flat" cmpd="sng" algn="ctr">
          <a:solidFill>
            <a:schemeClr val="accent5">
              <a:hueOff val="0"/>
              <a:satOff val="0"/>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 construct used to provide a consistent deployment environment, isolation, and resource limits</a:t>
          </a:r>
        </a:p>
      </dsp:txBody>
      <dsp:txXfrm>
        <a:off x="0" y="2352400"/>
        <a:ext cx="7315200" cy="850500"/>
      </dsp:txXfrm>
    </dsp:sp>
    <dsp:sp modelId="{31DD0575-E38C-A744-A441-4219783D59F9}">
      <dsp:nvSpPr>
        <dsp:cNvPr id="0" name=""/>
        <dsp:cNvSpPr/>
      </dsp:nvSpPr>
      <dsp:spPr>
        <a:xfrm>
          <a:off x="365760" y="2131000"/>
          <a:ext cx="5120639" cy="442800"/>
        </a:xfrm>
        <a:prstGeom prst="roundRect">
          <a:avLst/>
        </a:prstGeom>
        <a:solidFill>
          <a:srgbClr val="BFB07D"/>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Container Runtime</a:t>
          </a:r>
          <a:endParaRPr lang="en-US" sz="1500" kern="1200" dirty="0">
            <a:solidFill>
              <a:schemeClr val="bg1"/>
            </a:solidFill>
          </a:endParaRPr>
        </a:p>
      </dsp:txBody>
      <dsp:txXfrm>
        <a:off x="387376" y="2152616"/>
        <a:ext cx="5077407" cy="399568"/>
      </dsp:txXfrm>
    </dsp:sp>
    <dsp:sp modelId="{E09B06D9-1948-E94F-9AC3-80C17612ADFC}">
      <dsp:nvSpPr>
        <dsp:cNvPr id="0" name=""/>
        <dsp:cNvSpPr/>
      </dsp:nvSpPr>
      <dsp:spPr>
        <a:xfrm>
          <a:off x="0" y="3505300"/>
          <a:ext cx="7315200" cy="637875"/>
        </a:xfrm>
        <a:prstGeom prst="rect">
          <a:avLst/>
        </a:prstGeom>
        <a:solidFill>
          <a:schemeClr val="accent5">
            <a:alpha val="90000"/>
          </a:schemeClr>
        </a:solidFill>
        <a:ln w="10795" cap="flat" cmpd="sng" algn="ctr">
          <a:solidFill>
            <a:schemeClr val="accent5">
              <a:hueOff val="0"/>
              <a:satOff val="0"/>
              <a:lumOff val="-5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The operating system running on a host used to deploy containers</a:t>
          </a:r>
        </a:p>
      </dsp:txBody>
      <dsp:txXfrm>
        <a:off x="0" y="3505300"/>
        <a:ext cx="7315200" cy="637875"/>
      </dsp:txXfrm>
    </dsp:sp>
    <dsp:sp modelId="{85D435E5-D88E-874B-B744-46C42C2F00D2}">
      <dsp:nvSpPr>
        <dsp:cNvPr id="0" name=""/>
        <dsp:cNvSpPr/>
      </dsp:nvSpPr>
      <dsp:spPr>
        <a:xfrm>
          <a:off x="365760" y="3283900"/>
          <a:ext cx="5120639" cy="442800"/>
        </a:xfrm>
        <a:prstGeom prst="roundRect">
          <a:avLst/>
        </a:prstGeom>
        <a:solidFill>
          <a:schemeClr val="accent5">
            <a:hueOff val="0"/>
            <a:satOff val="0"/>
            <a:lumOff val="-5296"/>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Operating System</a:t>
          </a:r>
        </a:p>
      </dsp:txBody>
      <dsp:txXfrm>
        <a:off x="387376" y="3305516"/>
        <a:ext cx="5077407" cy="399568"/>
      </dsp:txXfrm>
    </dsp:sp>
    <dsp:sp modelId="{59150D81-7911-5E45-8812-A35DF12299C7}">
      <dsp:nvSpPr>
        <dsp:cNvPr id="0" name=""/>
        <dsp:cNvSpPr/>
      </dsp:nvSpPr>
      <dsp:spPr>
        <a:xfrm>
          <a:off x="0" y="4445574"/>
          <a:ext cx="7315200" cy="637875"/>
        </a:xfrm>
        <a:prstGeom prst="rect">
          <a:avLst/>
        </a:prstGeom>
        <a:solidFill>
          <a:schemeClr val="accent5">
            <a:alpha val="90000"/>
          </a:schemeClr>
        </a:solidFill>
        <a:ln w="10795" cap="flat" cmpd="sng" algn="ctr">
          <a:solidFill>
            <a:schemeClr val="accent5">
              <a:hueOff val="0"/>
              <a:satOff val="0"/>
              <a:lumOff val="-70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The physical resources available</a:t>
          </a:r>
          <a:endParaRPr lang="en-US" sz="1500" kern="1200" dirty="0"/>
        </a:p>
      </dsp:txBody>
      <dsp:txXfrm>
        <a:off x="0" y="4445574"/>
        <a:ext cx="7315200" cy="637875"/>
      </dsp:txXfrm>
    </dsp:sp>
    <dsp:sp modelId="{86096EC6-5D92-B544-82EA-2D3A54747334}">
      <dsp:nvSpPr>
        <dsp:cNvPr id="0" name=""/>
        <dsp:cNvSpPr/>
      </dsp:nvSpPr>
      <dsp:spPr>
        <a:xfrm>
          <a:off x="365760" y="4224175"/>
          <a:ext cx="5120639" cy="442800"/>
        </a:xfrm>
        <a:prstGeom prst="roundRect">
          <a:avLst/>
        </a:prstGeom>
        <a:solidFill>
          <a:schemeClr val="accent5">
            <a:hueOff val="0"/>
            <a:satOff val="0"/>
            <a:lumOff val="-7061"/>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Hardware</a:t>
          </a:r>
          <a:endParaRPr lang="en-US" sz="1500" kern="1200" dirty="0">
            <a:solidFill>
              <a:schemeClr val="bg1"/>
            </a:solidFill>
          </a:endParaRPr>
        </a:p>
      </dsp:txBody>
      <dsp:txXfrm>
        <a:off x="387376" y="4245791"/>
        <a:ext cx="5077407"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349D3-7105-FC42-93F3-AB51169B1CB3}">
      <dsp:nvSpPr>
        <dsp:cNvPr id="0" name=""/>
        <dsp:cNvSpPr/>
      </dsp:nvSpPr>
      <dsp:spPr>
        <a:xfrm>
          <a:off x="0" y="259225"/>
          <a:ext cx="7315200" cy="850500"/>
        </a:xfrm>
        <a:prstGeom prst="rect">
          <a:avLst/>
        </a:prstGeom>
        <a:solidFill>
          <a:schemeClr val="accent5">
            <a:alpha val="9000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Provided by the cloud customer. Includes code or binaries; may also include a container image</a:t>
          </a:r>
        </a:p>
      </dsp:txBody>
      <dsp:txXfrm>
        <a:off x="0" y="259225"/>
        <a:ext cx="7315200" cy="850500"/>
      </dsp:txXfrm>
    </dsp:sp>
    <dsp:sp modelId="{4C275DA4-B183-6E49-B801-3E7D491662DF}">
      <dsp:nvSpPr>
        <dsp:cNvPr id="0" name=""/>
        <dsp:cNvSpPr/>
      </dsp:nvSpPr>
      <dsp:spPr>
        <a:xfrm>
          <a:off x="365760" y="37825"/>
          <a:ext cx="5120639" cy="442800"/>
        </a:xfrm>
        <a:prstGeom prst="roundRect">
          <a:avLst/>
        </a:prstGeom>
        <a:solidFill>
          <a:schemeClr val="accent5">
            <a:hueOff val="0"/>
            <a:satOff val="0"/>
            <a:lumOff val="0"/>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Application</a:t>
          </a:r>
          <a:endParaRPr lang="en-US" sz="1500" kern="1200" dirty="0">
            <a:solidFill>
              <a:schemeClr val="bg1"/>
            </a:solidFill>
          </a:endParaRPr>
        </a:p>
      </dsp:txBody>
      <dsp:txXfrm>
        <a:off x="387376" y="59441"/>
        <a:ext cx="5077407" cy="399568"/>
      </dsp:txXfrm>
    </dsp:sp>
    <dsp:sp modelId="{027DD3DD-F1A3-7244-92D7-C7A2FF8949A3}">
      <dsp:nvSpPr>
        <dsp:cNvPr id="0" name=""/>
        <dsp:cNvSpPr/>
      </dsp:nvSpPr>
      <dsp:spPr>
        <a:xfrm>
          <a:off x="0" y="1412125"/>
          <a:ext cx="7315200" cy="637875"/>
        </a:xfrm>
        <a:prstGeom prst="rect">
          <a:avLst/>
        </a:prstGeom>
        <a:solidFill>
          <a:schemeClr val="accent5">
            <a:alpha val="90000"/>
          </a:schemeClr>
        </a:solidFill>
        <a:ln w="10795" cap="flat" cmpd="sng" algn="ctr">
          <a:solidFill>
            <a:schemeClr val="accent5">
              <a:hueOff val="0"/>
              <a:satOff val="0"/>
              <a:lumOff val="-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Controls execution details of how the application is run</a:t>
          </a:r>
          <a:endParaRPr lang="en-US" sz="1500" kern="1200" dirty="0"/>
        </a:p>
      </dsp:txBody>
      <dsp:txXfrm>
        <a:off x="0" y="1412125"/>
        <a:ext cx="7315200" cy="637875"/>
      </dsp:txXfrm>
    </dsp:sp>
    <dsp:sp modelId="{D4D64C39-7A4B-5540-B0AC-585B59626336}">
      <dsp:nvSpPr>
        <dsp:cNvPr id="0" name=""/>
        <dsp:cNvSpPr/>
      </dsp:nvSpPr>
      <dsp:spPr>
        <a:xfrm>
          <a:off x="365760" y="1190725"/>
          <a:ext cx="5120639" cy="442800"/>
        </a:xfrm>
        <a:prstGeom prst="roundRect">
          <a:avLst/>
        </a:prstGeom>
        <a:solidFill>
          <a:schemeClr val="accent5">
            <a:hueOff val="0"/>
            <a:satOff val="0"/>
            <a:lumOff val="-1765"/>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Framework</a:t>
          </a:r>
          <a:endParaRPr lang="en-US" sz="1500" kern="1200" dirty="0">
            <a:solidFill>
              <a:schemeClr val="bg1"/>
            </a:solidFill>
          </a:endParaRPr>
        </a:p>
      </dsp:txBody>
      <dsp:txXfrm>
        <a:off x="387376" y="1212341"/>
        <a:ext cx="5077407" cy="399568"/>
      </dsp:txXfrm>
    </dsp:sp>
    <dsp:sp modelId="{228C915B-ED94-A54F-B247-428C4D9EAAC9}">
      <dsp:nvSpPr>
        <dsp:cNvPr id="0" name=""/>
        <dsp:cNvSpPr/>
      </dsp:nvSpPr>
      <dsp:spPr>
        <a:xfrm>
          <a:off x="0" y="2352400"/>
          <a:ext cx="7315200" cy="850500"/>
        </a:xfrm>
        <a:prstGeom prst="rect">
          <a:avLst/>
        </a:prstGeom>
        <a:solidFill>
          <a:schemeClr val="accent5">
            <a:alpha val="90000"/>
          </a:schemeClr>
        </a:solidFill>
        <a:ln w="10795" cap="flat" cmpd="sng" algn="ctr">
          <a:solidFill>
            <a:schemeClr val="accent5">
              <a:hueOff val="0"/>
              <a:satOff val="0"/>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 construct used to provide a consistent deployment environment, isolation, and resource limits</a:t>
          </a:r>
        </a:p>
      </dsp:txBody>
      <dsp:txXfrm>
        <a:off x="0" y="2352400"/>
        <a:ext cx="7315200" cy="850500"/>
      </dsp:txXfrm>
    </dsp:sp>
    <dsp:sp modelId="{31DD0575-E38C-A744-A441-4219783D59F9}">
      <dsp:nvSpPr>
        <dsp:cNvPr id="0" name=""/>
        <dsp:cNvSpPr/>
      </dsp:nvSpPr>
      <dsp:spPr>
        <a:xfrm>
          <a:off x="365760" y="2131000"/>
          <a:ext cx="5120639" cy="442800"/>
        </a:xfrm>
        <a:prstGeom prst="roundRect">
          <a:avLst/>
        </a:prstGeom>
        <a:solidFill>
          <a:schemeClr val="accent5">
            <a:hueOff val="0"/>
            <a:satOff val="0"/>
            <a:lumOff val="-3530"/>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Container Runtime</a:t>
          </a:r>
          <a:endParaRPr lang="en-US" sz="1500" kern="1200" dirty="0">
            <a:solidFill>
              <a:schemeClr val="bg1"/>
            </a:solidFill>
          </a:endParaRPr>
        </a:p>
      </dsp:txBody>
      <dsp:txXfrm>
        <a:off x="387376" y="2152616"/>
        <a:ext cx="5077407" cy="399568"/>
      </dsp:txXfrm>
    </dsp:sp>
    <dsp:sp modelId="{E09B06D9-1948-E94F-9AC3-80C17612ADFC}">
      <dsp:nvSpPr>
        <dsp:cNvPr id="0" name=""/>
        <dsp:cNvSpPr/>
      </dsp:nvSpPr>
      <dsp:spPr>
        <a:xfrm>
          <a:off x="0" y="3505300"/>
          <a:ext cx="7315200" cy="637875"/>
        </a:xfrm>
        <a:prstGeom prst="rect">
          <a:avLst/>
        </a:prstGeom>
        <a:solidFill>
          <a:schemeClr val="accent2">
            <a:alpha val="90000"/>
          </a:schemeClr>
        </a:solidFill>
        <a:ln w="10795" cap="flat" cmpd="sng" algn="ctr">
          <a:solidFill>
            <a:schemeClr val="accent5">
              <a:hueOff val="0"/>
              <a:satOff val="0"/>
              <a:lumOff val="-52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The operating system running on a host used to deploy containers</a:t>
          </a:r>
        </a:p>
      </dsp:txBody>
      <dsp:txXfrm>
        <a:off x="0" y="3505300"/>
        <a:ext cx="7315200" cy="637875"/>
      </dsp:txXfrm>
    </dsp:sp>
    <dsp:sp modelId="{85D435E5-D88E-874B-B744-46C42C2F00D2}">
      <dsp:nvSpPr>
        <dsp:cNvPr id="0" name=""/>
        <dsp:cNvSpPr/>
      </dsp:nvSpPr>
      <dsp:spPr>
        <a:xfrm>
          <a:off x="365760" y="3283900"/>
          <a:ext cx="5120639" cy="442800"/>
        </a:xfrm>
        <a:prstGeom prst="roundRect">
          <a:avLst/>
        </a:prstGeom>
        <a:solidFill>
          <a:srgbClr val="BFB07D"/>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Operating System</a:t>
          </a:r>
        </a:p>
      </dsp:txBody>
      <dsp:txXfrm>
        <a:off x="387376" y="3305516"/>
        <a:ext cx="5077407" cy="399568"/>
      </dsp:txXfrm>
    </dsp:sp>
    <dsp:sp modelId="{59150D81-7911-5E45-8812-A35DF12299C7}">
      <dsp:nvSpPr>
        <dsp:cNvPr id="0" name=""/>
        <dsp:cNvSpPr/>
      </dsp:nvSpPr>
      <dsp:spPr>
        <a:xfrm>
          <a:off x="0" y="4445574"/>
          <a:ext cx="7315200" cy="637875"/>
        </a:xfrm>
        <a:prstGeom prst="rect">
          <a:avLst/>
        </a:prstGeom>
        <a:solidFill>
          <a:schemeClr val="accent5">
            <a:alpha val="90000"/>
          </a:schemeClr>
        </a:solidFill>
        <a:ln w="10795" cap="flat" cmpd="sng" algn="ctr">
          <a:solidFill>
            <a:schemeClr val="accent5">
              <a:hueOff val="0"/>
              <a:satOff val="0"/>
              <a:lumOff val="-70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312420" rIns="567741"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The physical resources available</a:t>
          </a:r>
          <a:endParaRPr lang="en-US" sz="1500" kern="1200" dirty="0"/>
        </a:p>
      </dsp:txBody>
      <dsp:txXfrm>
        <a:off x="0" y="4445574"/>
        <a:ext cx="7315200" cy="637875"/>
      </dsp:txXfrm>
    </dsp:sp>
    <dsp:sp modelId="{86096EC6-5D92-B544-82EA-2D3A54747334}">
      <dsp:nvSpPr>
        <dsp:cNvPr id="0" name=""/>
        <dsp:cNvSpPr/>
      </dsp:nvSpPr>
      <dsp:spPr>
        <a:xfrm>
          <a:off x="365760" y="4224175"/>
          <a:ext cx="5120639" cy="442800"/>
        </a:xfrm>
        <a:prstGeom prst="roundRect">
          <a:avLst/>
        </a:prstGeom>
        <a:solidFill>
          <a:schemeClr val="accent5">
            <a:hueOff val="0"/>
            <a:satOff val="0"/>
            <a:lumOff val="-7061"/>
            <a:alphaOff val="0"/>
          </a:schemeClr>
        </a:solidFill>
        <a:ln w="1079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Hardware</a:t>
          </a:r>
          <a:endParaRPr lang="en-US" sz="1500" kern="1200" dirty="0">
            <a:solidFill>
              <a:schemeClr val="bg1"/>
            </a:solidFill>
          </a:endParaRPr>
        </a:p>
      </dsp:txBody>
      <dsp:txXfrm>
        <a:off x="387376" y="4245791"/>
        <a:ext cx="5077407"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6F1B2-122A-0D49-B06A-8DFE0AF1AAC3}">
      <dsp:nvSpPr>
        <dsp:cNvPr id="0" name=""/>
        <dsp:cNvSpPr/>
      </dsp:nvSpPr>
      <dsp:spPr>
        <a:xfrm rot="10800000">
          <a:off x="1340709" y="1295"/>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Background</a:t>
          </a:r>
          <a:endParaRPr lang="en-US" sz="4000" kern="1200" dirty="0">
            <a:solidFill>
              <a:schemeClr val="accent6"/>
            </a:solidFill>
          </a:endParaRPr>
        </a:p>
      </dsp:txBody>
      <dsp:txXfrm rot="10800000">
        <a:off x="1602105" y="1295"/>
        <a:ext cx="4023639" cy="1045585"/>
      </dsp:txXfrm>
    </dsp:sp>
    <dsp:sp modelId="{EEEAE7BB-0E34-D140-AD40-24E019474022}">
      <dsp:nvSpPr>
        <dsp:cNvPr id="0" name=""/>
        <dsp:cNvSpPr/>
      </dsp:nvSpPr>
      <dsp:spPr>
        <a:xfrm>
          <a:off x="817917" y="1295"/>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B6D86830-98A0-084C-9325-AB64D5A1CF7F}">
      <dsp:nvSpPr>
        <dsp:cNvPr id="0" name=""/>
        <dsp:cNvSpPr/>
      </dsp:nvSpPr>
      <dsp:spPr>
        <a:xfrm rot="10800000">
          <a:off x="1340709" y="1358995"/>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i="1" kern="1200" dirty="0">
              <a:solidFill>
                <a:schemeClr val="accent6"/>
              </a:solidFill>
            </a:rPr>
            <a:t>Freshen</a:t>
          </a:r>
          <a:r>
            <a:rPr lang="en-US" sz="4000" b="0" i="0" kern="1200" dirty="0">
              <a:solidFill>
                <a:schemeClr val="accent6"/>
              </a:solidFill>
            </a:rPr>
            <a:t> Design</a:t>
          </a:r>
          <a:endParaRPr lang="en-US" sz="4000" kern="1200" dirty="0">
            <a:solidFill>
              <a:schemeClr val="accent6"/>
            </a:solidFill>
          </a:endParaRPr>
        </a:p>
      </dsp:txBody>
      <dsp:txXfrm rot="10800000">
        <a:off x="1602105" y="1358995"/>
        <a:ext cx="4023639" cy="1045585"/>
      </dsp:txXfrm>
    </dsp:sp>
    <dsp:sp modelId="{9C8ED77E-1E51-8A46-B741-84984D8561CD}">
      <dsp:nvSpPr>
        <dsp:cNvPr id="0" name=""/>
        <dsp:cNvSpPr/>
      </dsp:nvSpPr>
      <dsp:spPr>
        <a:xfrm>
          <a:off x="817917" y="1358995"/>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1196CBC-4C68-C244-83D8-08A975B3009F}">
      <dsp:nvSpPr>
        <dsp:cNvPr id="0" name=""/>
        <dsp:cNvSpPr/>
      </dsp:nvSpPr>
      <dsp:spPr>
        <a:xfrm rot="10800000">
          <a:off x="1340709" y="2716694"/>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Evaluation</a:t>
          </a:r>
          <a:endParaRPr lang="en-US" sz="4000" kern="1200" dirty="0">
            <a:solidFill>
              <a:schemeClr val="accent6"/>
            </a:solidFill>
          </a:endParaRPr>
        </a:p>
      </dsp:txBody>
      <dsp:txXfrm rot="10800000">
        <a:off x="1602105" y="2716694"/>
        <a:ext cx="4023639" cy="1045585"/>
      </dsp:txXfrm>
    </dsp:sp>
    <dsp:sp modelId="{095B537E-0E41-6648-B3A4-8C543271B5E6}">
      <dsp:nvSpPr>
        <dsp:cNvPr id="0" name=""/>
        <dsp:cNvSpPr/>
      </dsp:nvSpPr>
      <dsp:spPr>
        <a:xfrm>
          <a:off x="817917" y="2716694"/>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EDCE36C3-41C5-EE4A-B24F-85656719BDF8}">
      <dsp:nvSpPr>
        <dsp:cNvPr id="0" name=""/>
        <dsp:cNvSpPr/>
      </dsp:nvSpPr>
      <dsp:spPr>
        <a:xfrm rot="10800000">
          <a:off x="1340709" y="4074394"/>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Discussion</a:t>
          </a:r>
          <a:endParaRPr lang="en-US" sz="4000" kern="1200" dirty="0">
            <a:solidFill>
              <a:schemeClr val="accent6"/>
            </a:solidFill>
          </a:endParaRPr>
        </a:p>
      </dsp:txBody>
      <dsp:txXfrm rot="10800000">
        <a:off x="1602105" y="4074394"/>
        <a:ext cx="4023639" cy="1045585"/>
      </dsp:txXfrm>
    </dsp:sp>
    <dsp:sp modelId="{A2DD5370-9C89-4849-978D-81F3D7802A7A}">
      <dsp:nvSpPr>
        <dsp:cNvPr id="0" name=""/>
        <dsp:cNvSpPr/>
      </dsp:nvSpPr>
      <dsp:spPr>
        <a:xfrm>
          <a:off x="817917" y="4074394"/>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6F1B2-122A-0D49-B06A-8DFE0AF1AAC3}">
      <dsp:nvSpPr>
        <dsp:cNvPr id="0" name=""/>
        <dsp:cNvSpPr/>
      </dsp:nvSpPr>
      <dsp:spPr>
        <a:xfrm rot="10800000">
          <a:off x="1340709" y="1295"/>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i="0" kern="1200" dirty="0">
              <a:solidFill>
                <a:srgbClr val="0070C0"/>
              </a:solidFill>
            </a:rPr>
            <a:t>Background</a:t>
          </a:r>
          <a:endParaRPr lang="en-US" sz="4000" b="1" kern="1200" dirty="0">
            <a:solidFill>
              <a:srgbClr val="0070C0"/>
            </a:solidFill>
          </a:endParaRPr>
        </a:p>
      </dsp:txBody>
      <dsp:txXfrm rot="10800000">
        <a:off x="1602105" y="1295"/>
        <a:ext cx="4023639" cy="1045585"/>
      </dsp:txXfrm>
    </dsp:sp>
    <dsp:sp modelId="{EEEAE7BB-0E34-D140-AD40-24E019474022}">
      <dsp:nvSpPr>
        <dsp:cNvPr id="0" name=""/>
        <dsp:cNvSpPr/>
      </dsp:nvSpPr>
      <dsp:spPr>
        <a:xfrm>
          <a:off x="817917" y="1295"/>
          <a:ext cx="1045585" cy="1045585"/>
        </a:xfrm>
        <a:prstGeom prst="ellipse">
          <a:avLst/>
        </a:prstGeom>
        <a:solidFill>
          <a:srgbClr val="D87A00"/>
        </a:solidFill>
        <a:ln w="10795" cap="flat" cmpd="sng" algn="ctr">
          <a:noFill/>
          <a:prstDash val="solid"/>
        </a:ln>
        <a:effectLst/>
      </dsp:spPr>
      <dsp:style>
        <a:lnRef idx="2">
          <a:scrgbClr r="0" g="0" b="0"/>
        </a:lnRef>
        <a:fillRef idx="1">
          <a:scrgbClr r="0" g="0" b="0"/>
        </a:fillRef>
        <a:effectRef idx="0">
          <a:scrgbClr r="0" g="0" b="0"/>
        </a:effectRef>
        <a:fontRef idx="minor"/>
      </dsp:style>
    </dsp:sp>
    <dsp:sp modelId="{B6D86830-98A0-084C-9325-AB64D5A1CF7F}">
      <dsp:nvSpPr>
        <dsp:cNvPr id="0" name=""/>
        <dsp:cNvSpPr/>
      </dsp:nvSpPr>
      <dsp:spPr>
        <a:xfrm rot="10800000">
          <a:off x="1340709" y="1358995"/>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i="1" kern="1200" dirty="0">
              <a:solidFill>
                <a:schemeClr val="accent6"/>
              </a:solidFill>
            </a:rPr>
            <a:t>Freshen</a:t>
          </a:r>
          <a:r>
            <a:rPr lang="en-US" sz="4000" b="0" i="0" kern="1200" dirty="0">
              <a:solidFill>
                <a:schemeClr val="accent6"/>
              </a:solidFill>
            </a:rPr>
            <a:t> Design</a:t>
          </a:r>
          <a:endParaRPr lang="en-US" sz="4000" kern="1200" dirty="0">
            <a:solidFill>
              <a:schemeClr val="accent6"/>
            </a:solidFill>
          </a:endParaRPr>
        </a:p>
      </dsp:txBody>
      <dsp:txXfrm rot="10800000">
        <a:off x="1602105" y="1358995"/>
        <a:ext cx="4023639" cy="1045585"/>
      </dsp:txXfrm>
    </dsp:sp>
    <dsp:sp modelId="{9C8ED77E-1E51-8A46-B741-84984D8561CD}">
      <dsp:nvSpPr>
        <dsp:cNvPr id="0" name=""/>
        <dsp:cNvSpPr/>
      </dsp:nvSpPr>
      <dsp:spPr>
        <a:xfrm>
          <a:off x="817917" y="1358995"/>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1196CBC-4C68-C244-83D8-08A975B3009F}">
      <dsp:nvSpPr>
        <dsp:cNvPr id="0" name=""/>
        <dsp:cNvSpPr/>
      </dsp:nvSpPr>
      <dsp:spPr>
        <a:xfrm rot="10800000">
          <a:off x="1340709" y="2716694"/>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Evaluation</a:t>
          </a:r>
          <a:endParaRPr lang="en-US" sz="4000" kern="1200" dirty="0">
            <a:solidFill>
              <a:schemeClr val="accent6"/>
            </a:solidFill>
          </a:endParaRPr>
        </a:p>
      </dsp:txBody>
      <dsp:txXfrm rot="10800000">
        <a:off x="1602105" y="2716694"/>
        <a:ext cx="4023639" cy="1045585"/>
      </dsp:txXfrm>
    </dsp:sp>
    <dsp:sp modelId="{095B537E-0E41-6648-B3A4-8C543271B5E6}">
      <dsp:nvSpPr>
        <dsp:cNvPr id="0" name=""/>
        <dsp:cNvSpPr/>
      </dsp:nvSpPr>
      <dsp:spPr>
        <a:xfrm>
          <a:off x="817917" y="2716694"/>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EDCE36C3-41C5-EE4A-B24F-85656719BDF8}">
      <dsp:nvSpPr>
        <dsp:cNvPr id="0" name=""/>
        <dsp:cNvSpPr/>
      </dsp:nvSpPr>
      <dsp:spPr>
        <a:xfrm rot="10800000">
          <a:off x="1340709" y="4074394"/>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Discussion</a:t>
          </a:r>
          <a:endParaRPr lang="en-US" sz="4000" kern="1200" dirty="0">
            <a:solidFill>
              <a:schemeClr val="accent6"/>
            </a:solidFill>
          </a:endParaRPr>
        </a:p>
      </dsp:txBody>
      <dsp:txXfrm rot="10800000">
        <a:off x="1602105" y="4074394"/>
        <a:ext cx="4023639" cy="1045585"/>
      </dsp:txXfrm>
    </dsp:sp>
    <dsp:sp modelId="{A2DD5370-9C89-4849-978D-81F3D7802A7A}">
      <dsp:nvSpPr>
        <dsp:cNvPr id="0" name=""/>
        <dsp:cNvSpPr/>
      </dsp:nvSpPr>
      <dsp:spPr>
        <a:xfrm>
          <a:off x="817917" y="4074394"/>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6F1B2-122A-0D49-B06A-8DFE0AF1AAC3}">
      <dsp:nvSpPr>
        <dsp:cNvPr id="0" name=""/>
        <dsp:cNvSpPr/>
      </dsp:nvSpPr>
      <dsp:spPr>
        <a:xfrm rot="10800000">
          <a:off x="1340709" y="1295"/>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Background</a:t>
          </a:r>
          <a:endParaRPr lang="en-US" sz="4000" kern="1200" dirty="0">
            <a:solidFill>
              <a:schemeClr val="accent6"/>
            </a:solidFill>
          </a:endParaRPr>
        </a:p>
      </dsp:txBody>
      <dsp:txXfrm rot="10800000">
        <a:off x="1602105" y="1295"/>
        <a:ext cx="4023639" cy="1045585"/>
      </dsp:txXfrm>
    </dsp:sp>
    <dsp:sp modelId="{EEEAE7BB-0E34-D140-AD40-24E019474022}">
      <dsp:nvSpPr>
        <dsp:cNvPr id="0" name=""/>
        <dsp:cNvSpPr/>
      </dsp:nvSpPr>
      <dsp:spPr>
        <a:xfrm>
          <a:off x="817917" y="1295"/>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B6D86830-98A0-084C-9325-AB64D5A1CF7F}">
      <dsp:nvSpPr>
        <dsp:cNvPr id="0" name=""/>
        <dsp:cNvSpPr/>
      </dsp:nvSpPr>
      <dsp:spPr>
        <a:xfrm rot="10800000">
          <a:off x="1340709" y="1358995"/>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i="1" kern="1200" dirty="0">
              <a:solidFill>
                <a:srgbClr val="0070C0"/>
              </a:solidFill>
            </a:rPr>
            <a:t>Freshen</a:t>
          </a:r>
          <a:r>
            <a:rPr lang="en-US" sz="4000" b="1" i="0" kern="1200" dirty="0">
              <a:solidFill>
                <a:srgbClr val="0070C0"/>
              </a:solidFill>
            </a:rPr>
            <a:t> Design</a:t>
          </a:r>
          <a:endParaRPr lang="en-US" sz="4000" b="1" kern="1200" dirty="0">
            <a:solidFill>
              <a:srgbClr val="0070C0"/>
            </a:solidFill>
          </a:endParaRPr>
        </a:p>
      </dsp:txBody>
      <dsp:txXfrm rot="10800000">
        <a:off x="1602105" y="1358995"/>
        <a:ext cx="4023639" cy="1045585"/>
      </dsp:txXfrm>
    </dsp:sp>
    <dsp:sp modelId="{9C8ED77E-1E51-8A46-B741-84984D8561CD}">
      <dsp:nvSpPr>
        <dsp:cNvPr id="0" name=""/>
        <dsp:cNvSpPr/>
      </dsp:nvSpPr>
      <dsp:spPr>
        <a:xfrm>
          <a:off x="817917" y="1358995"/>
          <a:ext cx="1045585" cy="1045585"/>
        </a:xfrm>
        <a:prstGeom prst="ellipse">
          <a:avLst/>
        </a:prstGeom>
        <a:solidFill>
          <a:srgbClr val="D87A00"/>
        </a:solidFill>
        <a:ln w="10795" cap="flat" cmpd="sng" algn="ctr">
          <a:noFill/>
          <a:prstDash val="solid"/>
        </a:ln>
        <a:effectLst/>
      </dsp:spPr>
      <dsp:style>
        <a:lnRef idx="2">
          <a:scrgbClr r="0" g="0" b="0"/>
        </a:lnRef>
        <a:fillRef idx="1">
          <a:scrgbClr r="0" g="0" b="0"/>
        </a:fillRef>
        <a:effectRef idx="0">
          <a:scrgbClr r="0" g="0" b="0"/>
        </a:effectRef>
        <a:fontRef idx="minor"/>
      </dsp:style>
    </dsp:sp>
    <dsp:sp modelId="{D1196CBC-4C68-C244-83D8-08A975B3009F}">
      <dsp:nvSpPr>
        <dsp:cNvPr id="0" name=""/>
        <dsp:cNvSpPr/>
      </dsp:nvSpPr>
      <dsp:spPr>
        <a:xfrm rot="10800000">
          <a:off x="1340709" y="2716694"/>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Evaluation</a:t>
          </a:r>
          <a:endParaRPr lang="en-US" sz="4000" kern="1200" dirty="0">
            <a:solidFill>
              <a:schemeClr val="accent6"/>
            </a:solidFill>
          </a:endParaRPr>
        </a:p>
      </dsp:txBody>
      <dsp:txXfrm rot="10800000">
        <a:off x="1602105" y="2716694"/>
        <a:ext cx="4023639" cy="1045585"/>
      </dsp:txXfrm>
    </dsp:sp>
    <dsp:sp modelId="{095B537E-0E41-6648-B3A4-8C543271B5E6}">
      <dsp:nvSpPr>
        <dsp:cNvPr id="0" name=""/>
        <dsp:cNvSpPr/>
      </dsp:nvSpPr>
      <dsp:spPr>
        <a:xfrm>
          <a:off x="817917" y="2716694"/>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EDCE36C3-41C5-EE4A-B24F-85656719BDF8}">
      <dsp:nvSpPr>
        <dsp:cNvPr id="0" name=""/>
        <dsp:cNvSpPr/>
      </dsp:nvSpPr>
      <dsp:spPr>
        <a:xfrm rot="10800000">
          <a:off x="1340709" y="4074394"/>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Discussion</a:t>
          </a:r>
          <a:endParaRPr lang="en-US" sz="4000" kern="1200" dirty="0">
            <a:solidFill>
              <a:schemeClr val="accent6"/>
            </a:solidFill>
          </a:endParaRPr>
        </a:p>
      </dsp:txBody>
      <dsp:txXfrm rot="10800000">
        <a:off x="1602105" y="4074394"/>
        <a:ext cx="4023639" cy="1045585"/>
      </dsp:txXfrm>
    </dsp:sp>
    <dsp:sp modelId="{A2DD5370-9C89-4849-978D-81F3D7802A7A}">
      <dsp:nvSpPr>
        <dsp:cNvPr id="0" name=""/>
        <dsp:cNvSpPr/>
      </dsp:nvSpPr>
      <dsp:spPr>
        <a:xfrm>
          <a:off x="817917" y="4074394"/>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6F1B2-122A-0D49-B06A-8DFE0AF1AAC3}">
      <dsp:nvSpPr>
        <dsp:cNvPr id="0" name=""/>
        <dsp:cNvSpPr/>
      </dsp:nvSpPr>
      <dsp:spPr>
        <a:xfrm rot="10800000">
          <a:off x="1340709" y="1295"/>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Background</a:t>
          </a:r>
          <a:endParaRPr lang="en-US" sz="4000" kern="1200" dirty="0">
            <a:solidFill>
              <a:schemeClr val="accent6"/>
            </a:solidFill>
          </a:endParaRPr>
        </a:p>
      </dsp:txBody>
      <dsp:txXfrm rot="10800000">
        <a:off x="1602105" y="1295"/>
        <a:ext cx="4023639" cy="1045585"/>
      </dsp:txXfrm>
    </dsp:sp>
    <dsp:sp modelId="{EEEAE7BB-0E34-D140-AD40-24E019474022}">
      <dsp:nvSpPr>
        <dsp:cNvPr id="0" name=""/>
        <dsp:cNvSpPr/>
      </dsp:nvSpPr>
      <dsp:spPr>
        <a:xfrm>
          <a:off x="817917" y="1295"/>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B6D86830-98A0-084C-9325-AB64D5A1CF7F}">
      <dsp:nvSpPr>
        <dsp:cNvPr id="0" name=""/>
        <dsp:cNvSpPr/>
      </dsp:nvSpPr>
      <dsp:spPr>
        <a:xfrm rot="10800000">
          <a:off x="1340709" y="1358995"/>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i="1" kern="1200" dirty="0">
              <a:solidFill>
                <a:schemeClr val="accent6"/>
              </a:solidFill>
            </a:rPr>
            <a:t>Freshen</a:t>
          </a:r>
          <a:r>
            <a:rPr lang="en-US" sz="4000" b="0" i="0" kern="1200" dirty="0">
              <a:solidFill>
                <a:schemeClr val="accent6"/>
              </a:solidFill>
            </a:rPr>
            <a:t> Design</a:t>
          </a:r>
          <a:endParaRPr lang="en-US" sz="4000" kern="1200" dirty="0">
            <a:solidFill>
              <a:schemeClr val="accent6"/>
            </a:solidFill>
          </a:endParaRPr>
        </a:p>
      </dsp:txBody>
      <dsp:txXfrm rot="10800000">
        <a:off x="1602105" y="1358995"/>
        <a:ext cx="4023639" cy="1045585"/>
      </dsp:txXfrm>
    </dsp:sp>
    <dsp:sp modelId="{9C8ED77E-1E51-8A46-B741-84984D8561CD}">
      <dsp:nvSpPr>
        <dsp:cNvPr id="0" name=""/>
        <dsp:cNvSpPr/>
      </dsp:nvSpPr>
      <dsp:spPr>
        <a:xfrm>
          <a:off x="817917" y="1358995"/>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1196CBC-4C68-C244-83D8-08A975B3009F}">
      <dsp:nvSpPr>
        <dsp:cNvPr id="0" name=""/>
        <dsp:cNvSpPr/>
      </dsp:nvSpPr>
      <dsp:spPr>
        <a:xfrm rot="10800000">
          <a:off x="1340709" y="2716694"/>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i="0" kern="1200" dirty="0">
              <a:solidFill>
                <a:srgbClr val="0070C0"/>
              </a:solidFill>
            </a:rPr>
            <a:t>Evaluation</a:t>
          </a:r>
          <a:endParaRPr lang="en-US" sz="4000" b="1" kern="1200" dirty="0">
            <a:solidFill>
              <a:srgbClr val="0070C0"/>
            </a:solidFill>
          </a:endParaRPr>
        </a:p>
      </dsp:txBody>
      <dsp:txXfrm rot="10800000">
        <a:off x="1602105" y="2716694"/>
        <a:ext cx="4023639" cy="1045585"/>
      </dsp:txXfrm>
    </dsp:sp>
    <dsp:sp modelId="{095B537E-0E41-6648-B3A4-8C543271B5E6}">
      <dsp:nvSpPr>
        <dsp:cNvPr id="0" name=""/>
        <dsp:cNvSpPr/>
      </dsp:nvSpPr>
      <dsp:spPr>
        <a:xfrm>
          <a:off x="817917" y="2716694"/>
          <a:ext cx="1045585" cy="1045585"/>
        </a:xfrm>
        <a:prstGeom prst="ellipse">
          <a:avLst/>
        </a:prstGeom>
        <a:solidFill>
          <a:srgbClr val="D87A00"/>
        </a:solidFill>
        <a:ln w="10795" cap="flat" cmpd="sng" algn="ctr">
          <a:noFill/>
          <a:prstDash val="solid"/>
        </a:ln>
        <a:effectLst/>
      </dsp:spPr>
      <dsp:style>
        <a:lnRef idx="2">
          <a:scrgbClr r="0" g="0" b="0"/>
        </a:lnRef>
        <a:fillRef idx="1">
          <a:scrgbClr r="0" g="0" b="0"/>
        </a:fillRef>
        <a:effectRef idx="0">
          <a:scrgbClr r="0" g="0" b="0"/>
        </a:effectRef>
        <a:fontRef idx="minor"/>
      </dsp:style>
    </dsp:sp>
    <dsp:sp modelId="{EDCE36C3-41C5-EE4A-B24F-85656719BDF8}">
      <dsp:nvSpPr>
        <dsp:cNvPr id="0" name=""/>
        <dsp:cNvSpPr/>
      </dsp:nvSpPr>
      <dsp:spPr>
        <a:xfrm rot="10800000">
          <a:off x="1340709" y="4074394"/>
          <a:ext cx="4285035" cy="1045585"/>
        </a:xfrm>
        <a:prstGeom prst="homePlate">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1074"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dirty="0">
              <a:solidFill>
                <a:schemeClr val="accent6"/>
              </a:solidFill>
            </a:rPr>
            <a:t>Discussion</a:t>
          </a:r>
          <a:endParaRPr lang="en-US" sz="4000" kern="1200" dirty="0">
            <a:solidFill>
              <a:schemeClr val="accent6"/>
            </a:solidFill>
          </a:endParaRPr>
        </a:p>
      </dsp:txBody>
      <dsp:txXfrm rot="10800000">
        <a:off x="1602105" y="4074394"/>
        <a:ext cx="4023639" cy="1045585"/>
      </dsp:txXfrm>
    </dsp:sp>
    <dsp:sp modelId="{A2DD5370-9C89-4849-978D-81F3D7802A7A}">
      <dsp:nvSpPr>
        <dsp:cNvPr id="0" name=""/>
        <dsp:cNvSpPr/>
      </dsp:nvSpPr>
      <dsp:spPr>
        <a:xfrm>
          <a:off x="817917" y="4074394"/>
          <a:ext cx="1045585" cy="1045585"/>
        </a:xfrm>
        <a:prstGeom prst="ellipse">
          <a:avLst/>
        </a:prstGeom>
        <a:solidFill>
          <a:schemeClr val="bg2">
            <a:lumMod val="50000"/>
            <a:lumOff val="5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3840A-02F6-4D4E-A57C-2D93C8107AE9}" type="datetimeFigureOut">
              <a:rPr lang="en-US" smtClean="0"/>
              <a:t>7/16/25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1B893-A7BD-334C-BC08-3C2FDFB65E83}" type="slidenum">
              <a:rPr lang="en-US" smtClean="0"/>
              <a:t>‹#›</a:t>
            </a:fld>
            <a:endParaRPr lang="en-US"/>
          </a:p>
        </p:txBody>
      </p:sp>
    </p:spTree>
    <p:extLst>
      <p:ext uri="{BB962C8B-B14F-4D97-AF65-F5344CB8AC3E}">
        <p14:creationId xmlns:p14="http://schemas.microsoft.com/office/powerpoint/2010/main" val="217915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10</a:t>
            </a:fld>
            <a:endParaRPr lang="en-US"/>
          </a:p>
        </p:txBody>
      </p:sp>
    </p:spTree>
    <p:extLst>
      <p:ext uri="{BB962C8B-B14F-4D97-AF65-F5344CB8AC3E}">
        <p14:creationId xmlns:p14="http://schemas.microsoft.com/office/powerpoint/2010/main" val="1551804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833C4D7E-97A0-AB39-7AF6-3D9F4674954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D495846A-2333-63F7-1151-DC2121F9A2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function will then take it’s result and write it to the external database. </a:t>
            </a:r>
          </a:p>
        </p:txBody>
      </p:sp>
      <p:sp>
        <p:nvSpPr>
          <p:cNvPr id="34819" name="Slide Number Placeholder 3">
            <a:extLst>
              <a:ext uri="{FF2B5EF4-FFF2-40B4-BE49-F238E27FC236}">
                <a16:creationId xmlns:a16="http://schemas.microsoft.com/office/drawing/2014/main" id="{FD0A6662-B40A-EB28-D156-83363A69436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3B47ED-101E-E64E-8F92-6F02021981A7}" type="slidenum">
              <a:rPr lang="en-US" altLang="en-US" smtClean="0"/>
              <a:pPr fontAlgn="base">
                <a:spcBef>
                  <a:spcPct val="0"/>
                </a:spcBef>
                <a:spcAft>
                  <a:spcPct val="0"/>
                </a:spcAft>
              </a:pPr>
              <a:t>31</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39C552A4-58A8-CB80-439C-218EB14B80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6" name="Notes Placeholder 2">
            <a:extLst>
              <a:ext uri="{FF2B5EF4-FFF2-40B4-BE49-F238E27FC236}">
                <a16:creationId xmlns:a16="http://schemas.microsoft.com/office/drawing/2014/main" id="{5559B077-B5A2-BBE0-C9E9-06833996417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If all of these operations finish without error, the function indicates that it executed successfully.</a:t>
            </a:r>
          </a:p>
        </p:txBody>
      </p:sp>
      <p:sp>
        <p:nvSpPr>
          <p:cNvPr id="36867" name="Slide Number Placeholder 3">
            <a:extLst>
              <a:ext uri="{FF2B5EF4-FFF2-40B4-BE49-F238E27FC236}">
                <a16:creationId xmlns:a16="http://schemas.microsoft.com/office/drawing/2014/main" id="{B9B49F13-048D-6993-F930-8FBD186DE96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0F37376-CFA5-A243-AF17-1B7AA41561D7}" type="slidenum">
              <a:rPr lang="en-US" altLang="en-US" smtClean="0"/>
              <a:pPr fontAlgn="base">
                <a:spcBef>
                  <a:spcPct val="0"/>
                </a:spcBef>
                <a:spcAft>
                  <a:spcPct val="0"/>
                </a:spcAft>
              </a:pPr>
              <a:t>32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D62BC7F7-7FB0-A759-9116-A972E00BDB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Notes Placeholder 2">
            <a:extLst>
              <a:ext uri="{FF2B5EF4-FFF2-40B4-BE49-F238E27FC236}">
                <a16:creationId xmlns:a16="http://schemas.microsoft.com/office/drawing/2014/main" id="{226A9540-C432-CD66-F79F-9FDD099688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Our journey begins when we start to ask: how can we improve efficiency in this scenario</a:t>
            </a:r>
          </a:p>
        </p:txBody>
      </p:sp>
      <p:sp>
        <p:nvSpPr>
          <p:cNvPr id="38915" name="Slide Number Placeholder 3">
            <a:extLst>
              <a:ext uri="{FF2B5EF4-FFF2-40B4-BE49-F238E27FC236}">
                <a16:creationId xmlns:a16="http://schemas.microsoft.com/office/drawing/2014/main" id="{C1A16D6C-E0A1-D60F-6A45-4ACCA56C90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5D3D64-52BB-F948-AFA1-B85F8398243B}" type="slidenum">
              <a:rPr lang="en-US" altLang="en-US" smtClean="0"/>
              <a:pPr fontAlgn="base">
                <a:spcBef>
                  <a:spcPct val="0"/>
                </a:spcBef>
                <a:spcAft>
                  <a:spcPct val="0"/>
                </a:spcAft>
              </a:pPr>
              <a:t>33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6227AE5A-DBA0-4192-9D92-431D20505E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63F4F509-B511-C98E-2946-B4A8904C71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Throughout this talk I’ll focus on network connections. We want to avoid the instantiation and tear down of ephemeral connections as much as possible. </a:t>
            </a:r>
          </a:p>
        </p:txBody>
      </p:sp>
      <p:sp>
        <p:nvSpPr>
          <p:cNvPr id="40963" name="Slide Number Placeholder 3">
            <a:extLst>
              <a:ext uri="{FF2B5EF4-FFF2-40B4-BE49-F238E27FC236}">
                <a16:creationId xmlns:a16="http://schemas.microsoft.com/office/drawing/2014/main" id="{00832A51-D75E-3EB1-A4BB-586297B67B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0DADA3-3365-D64E-A6A7-13C513EF1344}" type="slidenum">
              <a:rPr lang="en-US" altLang="en-US" smtClean="0"/>
              <a:pPr fontAlgn="base">
                <a:spcBef>
                  <a:spcPct val="0"/>
                </a:spcBef>
                <a:spcAft>
                  <a:spcPct val="0"/>
                </a:spcAft>
              </a:pPr>
              <a:t>34</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70A7FF28-0283-8C0E-1ADC-3F85BFD80E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0" name="Notes Placeholder 2">
            <a:extLst>
              <a:ext uri="{FF2B5EF4-FFF2-40B4-BE49-F238E27FC236}">
                <a16:creationId xmlns:a16="http://schemas.microsoft.com/office/drawing/2014/main" id="{79B07298-B92B-F6D4-7EF5-785FC0CC10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If IDCat were instead a microservice, there are well-known techniques for avoiding these overheads. As you can see here, each IDCat request is handled by a request handler. Each request handler uses a long-lived connection or connection pool to access the external entities.</a:t>
            </a:r>
          </a:p>
          <a:p>
            <a:pPr eaLnBrk="1" hangingPunct="1">
              <a:spcBef>
                <a:spcPct val="0"/>
              </a:spcBef>
            </a:pPr>
            <a:endParaRPr lang="en-US" altLang="en-US"/>
          </a:p>
          <a:p>
            <a:pPr eaLnBrk="1" hangingPunct="1">
              <a:spcBef>
                <a:spcPct val="0"/>
              </a:spcBef>
            </a:pPr>
            <a:r>
              <a:rPr lang="en-US" altLang="en-US"/>
              <a:t>This avoids latencies during connection creations, such as handshakes, and also avoids the operating system churn associated with creating and destroying networking connections.</a:t>
            </a:r>
          </a:p>
        </p:txBody>
      </p:sp>
      <p:sp>
        <p:nvSpPr>
          <p:cNvPr id="43011" name="Slide Number Placeholder 3">
            <a:extLst>
              <a:ext uri="{FF2B5EF4-FFF2-40B4-BE49-F238E27FC236}">
                <a16:creationId xmlns:a16="http://schemas.microsoft.com/office/drawing/2014/main" id="{E875059B-0AE0-D0C6-88B0-7AA1E61683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9E0D933-0125-B44B-B640-13CEB8FBB064}" type="slidenum">
              <a:rPr lang="en-US" altLang="en-US" smtClean="0"/>
              <a:pPr fontAlgn="base">
                <a:spcBef>
                  <a:spcPct val="0"/>
                </a:spcBef>
                <a:spcAft>
                  <a:spcPct val="0"/>
                </a:spcAft>
              </a:pPr>
              <a:t>35</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BCC5BD8B-8CD7-0F2C-3C3B-9289E5565C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8" name="Notes Placeholder 2">
            <a:extLst>
              <a:ext uri="{FF2B5EF4-FFF2-40B4-BE49-F238E27FC236}">
                <a16:creationId xmlns:a16="http://schemas.microsoft.com/office/drawing/2014/main" id="{F1194BA2-17F4-B3CE-F527-B8B865B6C3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I’ll pivot back to a serverless infrastructure. Currently, it’s best practice in industry to use something we term “runtime reuse” to get a similar effect of the long-lived connection or the connection pool we just looked at in the microservice architecture.</a:t>
            </a:r>
          </a:p>
          <a:p>
            <a:pPr eaLnBrk="1" hangingPunct="1">
              <a:spcBef>
                <a:spcPct val="0"/>
              </a:spcBef>
            </a:pPr>
            <a:endParaRPr lang="en-US" altLang="en-US"/>
          </a:p>
          <a:p>
            <a:pPr eaLnBrk="1" hangingPunct="1">
              <a:spcBef>
                <a:spcPct val="0"/>
              </a:spcBef>
            </a:pPr>
            <a:r>
              <a:rPr lang="en-US" altLang="en-US"/>
              <a:t>In runtime reuse, a developer can define what we term “runtime scoped” variables when a container is initialized. In this case, IDCat would use a two connections or connection pools as runtime scoped variables.</a:t>
            </a:r>
          </a:p>
        </p:txBody>
      </p:sp>
      <p:sp>
        <p:nvSpPr>
          <p:cNvPr id="45059" name="Slide Number Placeholder 3">
            <a:extLst>
              <a:ext uri="{FF2B5EF4-FFF2-40B4-BE49-F238E27FC236}">
                <a16:creationId xmlns:a16="http://schemas.microsoft.com/office/drawing/2014/main" id="{F8EA7FA8-2E7E-9251-ABB0-2939133367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FB0A304-598E-B042-AD31-57FC456B5D45}" type="slidenum">
              <a:rPr lang="en-US" altLang="en-US" smtClean="0"/>
              <a:pPr fontAlgn="base">
                <a:spcBef>
                  <a:spcPct val="0"/>
                </a:spcBef>
                <a:spcAft>
                  <a:spcPct val="0"/>
                </a:spcAft>
              </a:pPr>
              <a:t>36</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9D935CD3-9EF8-90CB-A9C0-52CE2AC221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E5370A23-E223-BC53-DC03-A40C69A403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Once the container is initialized, as IDCat requests arrive, the container can service one at a time. However, each one of those functions can access the runtime-scoped connection or connection pool. You can see this happening in the next two invocations</a:t>
            </a:r>
          </a:p>
        </p:txBody>
      </p:sp>
      <p:sp>
        <p:nvSpPr>
          <p:cNvPr id="47107" name="Slide Number Placeholder 3">
            <a:extLst>
              <a:ext uri="{FF2B5EF4-FFF2-40B4-BE49-F238E27FC236}">
                <a16:creationId xmlns:a16="http://schemas.microsoft.com/office/drawing/2014/main" id="{CF9B90F1-6CBE-20FB-1BBE-D5E2B01CB2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72DBAE7-FDC3-474E-8C32-DBFD995D1445}" type="slidenum">
              <a:rPr lang="en-US" altLang="en-US" smtClean="0"/>
              <a:pPr fontAlgn="base">
                <a:spcBef>
                  <a:spcPct val="0"/>
                </a:spcBef>
                <a:spcAft>
                  <a:spcPct val="0"/>
                </a:spcAft>
              </a:pPr>
              <a:t>37</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12369021-8056-6463-E29B-EE9CCED721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Notes Placeholder 2">
            <a:extLst>
              <a:ext uri="{FF2B5EF4-FFF2-40B4-BE49-F238E27FC236}">
                <a16:creationId xmlns:a16="http://schemas.microsoft.com/office/drawing/2014/main" id="{C0784F0D-FD85-76D2-16AB-1D0F77D8D8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9155" name="Slide Number Placeholder 3">
            <a:extLst>
              <a:ext uri="{FF2B5EF4-FFF2-40B4-BE49-F238E27FC236}">
                <a16:creationId xmlns:a16="http://schemas.microsoft.com/office/drawing/2014/main" id="{E8E99B55-F830-6177-92A0-599501386A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9A5C580-AC94-2B4F-8212-19BA04DE487D}" type="slidenum">
              <a:rPr lang="en-US" altLang="en-US" smtClean="0"/>
              <a:pPr fontAlgn="base">
                <a:spcBef>
                  <a:spcPct val="0"/>
                </a:spcBef>
                <a:spcAft>
                  <a:spcPct val="0"/>
                </a:spcAft>
              </a:pPr>
              <a:t>38</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6B827690-6BC4-9857-6BFC-B5FAB6AFDF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1C580148-8876-2B10-CCE6-950493636D7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benefit of this is that the connections are reused.</a:t>
            </a:r>
          </a:p>
        </p:txBody>
      </p:sp>
      <p:sp>
        <p:nvSpPr>
          <p:cNvPr id="51203" name="Slide Number Placeholder 3">
            <a:extLst>
              <a:ext uri="{FF2B5EF4-FFF2-40B4-BE49-F238E27FC236}">
                <a16:creationId xmlns:a16="http://schemas.microsoft.com/office/drawing/2014/main" id="{5D43C3ED-B4E2-5CEE-4A2E-6CC3BFDA98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90B50E-C806-5941-8731-D89462213D0C}" type="slidenum">
              <a:rPr lang="en-US" altLang="en-US" smtClean="0"/>
              <a:pPr fontAlgn="base">
                <a:spcBef>
                  <a:spcPct val="0"/>
                </a:spcBef>
                <a:spcAft>
                  <a:spcPct val="0"/>
                </a:spcAft>
              </a:pPr>
              <a:t>39</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70F98-F291-674D-EF91-D9369A63DDD7}"/>
            </a:ext>
          </a:extLst>
        </p:cNvPr>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B3FBE41-02E7-D3D2-CF7B-91322479E7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A04997AC-2E41-771C-D752-1C915E45DC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benefit of this is that the connections are reused.</a:t>
            </a:r>
          </a:p>
        </p:txBody>
      </p:sp>
      <p:sp>
        <p:nvSpPr>
          <p:cNvPr id="51203" name="Slide Number Placeholder 3">
            <a:extLst>
              <a:ext uri="{FF2B5EF4-FFF2-40B4-BE49-F238E27FC236}">
                <a16:creationId xmlns:a16="http://schemas.microsoft.com/office/drawing/2014/main" id="{189F80A0-6C4D-2FD2-4147-9278F7FD6F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90B50E-C806-5941-8731-D89462213D0C}" type="slidenum">
              <a:rPr lang="en-US" altLang="en-US" smtClean="0"/>
              <a:pPr fontAlgn="base">
                <a:spcBef>
                  <a:spcPct val="0"/>
                </a:spcBef>
                <a:spcAft>
                  <a:spcPct val="0"/>
                </a:spcAft>
              </a:pPr>
              <a:t>40</a:t>
            </a:fld>
            <a:endParaRPr lang="en-US" altLang="en-US"/>
          </a:p>
        </p:txBody>
      </p:sp>
    </p:spTree>
    <p:extLst>
      <p:ext uri="{BB962C8B-B14F-4D97-AF65-F5344CB8AC3E}">
        <p14:creationId xmlns:p14="http://schemas.microsoft.com/office/powerpoint/2010/main" val="3328499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C217F-7BB8-BDE8-EC50-D17E5E4D1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209F1-0F4B-13D1-F3EA-539A633F99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D88AAA-67BB-0410-855E-2E862DDD35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3836E2-35CA-3708-16AF-F2A71176BE35}"/>
              </a:ext>
            </a:extLst>
          </p:cNvPr>
          <p:cNvSpPr>
            <a:spLocks noGrp="1"/>
          </p:cNvSpPr>
          <p:nvPr>
            <p:ph type="sldNum" sz="quarter" idx="5"/>
          </p:nvPr>
        </p:nvSpPr>
        <p:spPr/>
        <p:txBody>
          <a:bodyPr/>
          <a:lstStyle/>
          <a:p>
            <a:fld id="{3481B893-A7BD-334C-BC08-3C2FDFB65E83}" type="slidenum">
              <a:rPr lang="en-US" smtClean="0"/>
              <a:t>11</a:t>
            </a:fld>
            <a:endParaRPr lang="en-US"/>
          </a:p>
        </p:txBody>
      </p:sp>
    </p:spTree>
    <p:extLst>
      <p:ext uri="{BB962C8B-B14F-4D97-AF65-F5344CB8AC3E}">
        <p14:creationId xmlns:p14="http://schemas.microsoft.com/office/powerpoint/2010/main" val="371882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47F5B-C19A-B00B-2E3B-ED581E02E199}"/>
            </a:ext>
          </a:extLst>
        </p:cNvPr>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AC9A84A2-1293-DACD-0366-785EB2DABC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162D755-9142-D603-0234-FD09B6B96DA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benefit of this is that the connections are reused.</a:t>
            </a:r>
          </a:p>
        </p:txBody>
      </p:sp>
      <p:sp>
        <p:nvSpPr>
          <p:cNvPr id="51203" name="Slide Number Placeholder 3">
            <a:extLst>
              <a:ext uri="{FF2B5EF4-FFF2-40B4-BE49-F238E27FC236}">
                <a16:creationId xmlns:a16="http://schemas.microsoft.com/office/drawing/2014/main" id="{7A4AA423-E344-5F22-0362-FA97CBC16B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90B50E-C806-5941-8731-D89462213D0C}" type="slidenum">
              <a:rPr lang="en-US" altLang="en-US" smtClean="0"/>
              <a:pPr fontAlgn="base">
                <a:spcBef>
                  <a:spcPct val="0"/>
                </a:spcBef>
                <a:spcAft>
                  <a:spcPct val="0"/>
                </a:spcAft>
              </a:pPr>
              <a:t>41</a:t>
            </a:fld>
            <a:endParaRPr lang="en-US" altLang="en-US"/>
          </a:p>
        </p:txBody>
      </p:sp>
    </p:spTree>
    <p:extLst>
      <p:ext uri="{BB962C8B-B14F-4D97-AF65-F5344CB8AC3E}">
        <p14:creationId xmlns:p14="http://schemas.microsoft.com/office/powerpoint/2010/main" val="2709427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5C4C19BE-0506-5EE4-4A17-59E2082558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Notes Placeholder 2">
            <a:extLst>
              <a:ext uri="{FF2B5EF4-FFF2-40B4-BE49-F238E27FC236}">
                <a16:creationId xmlns:a16="http://schemas.microsoft.com/office/drawing/2014/main" id="{D09F8FB8-62AD-DF5F-2C26-DB8A7FC3B2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Our research journey continues when we ask, where is there room for improvement beyond runtime reuse?</a:t>
            </a:r>
          </a:p>
        </p:txBody>
      </p:sp>
      <p:sp>
        <p:nvSpPr>
          <p:cNvPr id="53251" name="Slide Number Placeholder 3">
            <a:extLst>
              <a:ext uri="{FF2B5EF4-FFF2-40B4-BE49-F238E27FC236}">
                <a16:creationId xmlns:a16="http://schemas.microsoft.com/office/drawing/2014/main" id="{B587808E-B4AF-89F3-41AE-6F750CF46B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907F7A6-AAA9-3843-8ADD-929EF71416CC}" type="slidenum">
              <a:rPr lang="en-US" altLang="en-US" smtClean="0"/>
              <a:pPr fontAlgn="base">
                <a:spcBef>
                  <a:spcPct val="0"/>
                </a:spcBef>
                <a:spcAft>
                  <a:spcPct val="0"/>
                </a:spcAft>
              </a:pPr>
              <a:t>42</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D389E750-98F0-CD85-87FE-6672BC95D7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8" name="Notes Placeholder 2">
            <a:extLst>
              <a:ext uri="{FF2B5EF4-FFF2-40B4-BE49-F238E27FC236}">
                <a16:creationId xmlns:a16="http://schemas.microsoft.com/office/drawing/2014/main" id="{D9D18B34-FB14-42DE-46F0-560F655A88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And this brings us to our freshen design.</a:t>
            </a:r>
          </a:p>
        </p:txBody>
      </p:sp>
      <p:sp>
        <p:nvSpPr>
          <p:cNvPr id="4" name="Slide Number Placeholder 3">
            <a:extLst>
              <a:ext uri="{FF2B5EF4-FFF2-40B4-BE49-F238E27FC236}">
                <a16:creationId xmlns:a16="http://schemas.microsoft.com/office/drawing/2014/main" id="{43C7733B-5994-B832-FB95-70A7F09AAE2D}"/>
              </a:ext>
            </a:extLst>
          </p:cNvPr>
          <p:cNvSpPr>
            <a:spLocks noGrp="1"/>
          </p:cNvSpPr>
          <p:nvPr>
            <p:ph type="sldNum" sz="quarter" idx="5"/>
          </p:nvPr>
        </p:nvSpPr>
        <p:spPr/>
        <p:txBody>
          <a:bodyPr/>
          <a:lstStyle/>
          <a:p>
            <a:pPr>
              <a:defRPr/>
            </a:pPr>
            <a:fld id="{EBDB6B9F-D648-EE45-9F04-934EAF738F1A}" type="slidenum">
              <a:rPr lang="en-US" smtClean="0"/>
              <a:pPr>
                <a:defRPr/>
              </a:pPr>
              <a:t>43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1231D61F-86BF-A4D3-EC0F-1DC8FEE2246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Notes Placeholder 2">
            <a:extLst>
              <a:ext uri="{FF2B5EF4-FFF2-40B4-BE49-F238E27FC236}">
                <a16:creationId xmlns:a16="http://schemas.microsoft.com/office/drawing/2014/main" id="{930219B5-C126-DB75-3A75-D6AC8C411D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a:p>
            <a:pPr eaLnBrk="1" hangingPunct="1">
              <a:spcBef>
                <a:spcPct val="0"/>
              </a:spcBef>
            </a:pPr>
            <a:r>
              <a:rPr lang="en-US" altLang="en-US"/>
              <a:t>Depending on implementation, this could also reduce code clutter by separating function logic from dynamic resource management. But before I get too far into the details, let’s look at a graphical representation of freshen. </a:t>
            </a:r>
          </a:p>
        </p:txBody>
      </p:sp>
      <p:sp>
        <p:nvSpPr>
          <p:cNvPr id="57347" name="Slide Number Placeholder 3">
            <a:extLst>
              <a:ext uri="{FF2B5EF4-FFF2-40B4-BE49-F238E27FC236}">
                <a16:creationId xmlns:a16="http://schemas.microsoft.com/office/drawing/2014/main" id="{32457DD5-D71F-29F8-6719-43104A1884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36BF7-A143-6A48-8BEB-860BB6AEC398}" type="slidenum">
              <a:rPr lang="en-US" altLang="en-US" smtClean="0"/>
              <a:pPr fontAlgn="base">
                <a:spcBef>
                  <a:spcPct val="0"/>
                </a:spcBef>
                <a:spcAft>
                  <a:spcPct val="0"/>
                </a:spcAft>
              </a:pPr>
              <a:t>44</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57C46D74-B38E-CC0A-266D-F3411E4460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Notes Placeholder 2">
            <a:extLst>
              <a:ext uri="{FF2B5EF4-FFF2-40B4-BE49-F238E27FC236}">
                <a16:creationId xmlns:a16="http://schemas.microsoft.com/office/drawing/2014/main" id="{E1A7421B-E0FC-707D-E85C-5AF27E48AA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This is the existing container lifecycle in OpenWhisk. There are two runtime hooks, as wel call them, to define actions within the container </a:t>
            </a:r>
          </a:p>
          <a:p>
            <a:pPr eaLnBrk="1" hangingPunct="1">
              <a:spcBef>
                <a:spcPct val="0"/>
              </a:spcBef>
            </a:pPr>
            <a:endParaRPr lang="en-US" altLang="en-US"/>
          </a:p>
          <a:p>
            <a:pPr eaLnBrk="1" hangingPunct="1">
              <a:spcBef>
                <a:spcPct val="0"/>
              </a:spcBef>
            </a:pPr>
            <a:r>
              <a:rPr lang="en-US" altLang="en-US"/>
              <a:t>The first is init, which loads functions code into a container and prepares the environment to later run that function. Run actually causes the function to execute.</a:t>
            </a:r>
          </a:p>
        </p:txBody>
      </p:sp>
      <p:sp>
        <p:nvSpPr>
          <p:cNvPr id="59395" name="Slide Number Placeholder 3">
            <a:extLst>
              <a:ext uri="{FF2B5EF4-FFF2-40B4-BE49-F238E27FC236}">
                <a16:creationId xmlns:a16="http://schemas.microsoft.com/office/drawing/2014/main" id="{9B442F47-A0A8-C747-5BD9-64D39062408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240085-4DF3-7448-B0C0-FE541E4631E5}" type="slidenum">
              <a:rPr lang="en-US" altLang="en-US" smtClean="0"/>
              <a:pPr fontAlgn="base">
                <a:spcBef>
                  <a:spcPct val="0"/>
                </a:spcBef>
                <a:spcAft>
                  <a:spcPct val="0"/>
                </a:spcAft>
              </a:pPr>
              <a:t>45</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0076000B-2899-5566-7286-82FA06E6E6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Notes Placeholder 2">
            <a:extLst>
              <a:ext uri="{FF2B5EF4-FFF2-40B4-BE49-F238E27FC236}">
                <a16:creationId xmlns:a16="http://schemas.microsoft.com/office/drawing/2014/main" id="{4BA47AA9-E1F0-21F8-EF7B-2A8E42C1CA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 propose freshen as a third runtime hook. Ideally, freshen would be invoked based on a prediction window</a:t>
            </a:r>
          </a:p>
        </p:txBody>
      </p:sp>
      <p:sp>
        <p:nvSpPr>
          <p:cNvPr id="61443" name="Slide Number Placeholder 3">
            <a:extLst>
              <a:ext uri="{FF2B5EF4-FFF2-40B4-BE49-F238E27FC236}">
                <a16:creationId xmlns:a16="http://schemas.microsoft.com/office/drawing/2014/main" id="{34A1D35D-AD1F-7BC2-A322-312F67A316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294AD8-50B4-5E4F-BD23-9ED306BDB70D}" type="slidenum">
              <a:rPr lang="en-US" altLang="en-US" smtClean="0"/>
              <a:pPr fontAlgn="base">
                <a:spcBef>
                  <a:spcPct val="0"/>
                </a:spcBef>
                <a:spcAft>
                  <a:spcPct val="0"/>
                </a:spcAft>
              </a:pPr>
              <a:t>46</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E0864938-D105-3337-CA76-BF8CFB13A6F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Notes Placeholder 2">
            <a:extLst>
              <a:ext uri="{FF2B5EF4-FFF2-40B4-BE49-F238E27FC236}">
                <a16:creationId xmlns:a16="http://schemas.microsoft.com/office/drawing/2014/main" id="{15E6B0A3-E78F-BD1F-ADFF-195C738E99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This prediction window would allow freshen to run before the function executes. </a:t>
            </a:r>
          </a:p>
        </p:txBody>
      </p:sp>
      <p:sp>
        <p:nvSpPr>
          <p:cNvPr id="63491" name="Slide Number Placeholder 3">
            <a:extLst>
              <a:ext uri="{FF2B5EF4-FFF2-40B4-BE49-F238E27FC236}">
                <a16:creationId xmlns:a16="http://schemas.microsoft.com/office/drawing/2014/main" id="{08863AF2-D2EC-9E9B-E4BD-E900FC7C69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A4A8B16-EA68-964F-8F5A-77EF02C3C1E3}" type="slidenum">
              <a:rPr lang="en-US" altLang="en-US" smtClean="0"/>
              <a:pPr fontAlgn="base">
                <a:spcBef>
                  <a:spcPct val="0"/>
                </a:spcBef>
                <a:spcAft>
                  <a:spcPct val="0"/>
                </a:spcAft>
              </a:pPr>
              <a:t>47</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C44B1EF9-FB89-518F-5DB5-96646AFCD6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8" name="Notes Placeholder 2">
            <a:extLst>
              <a:ext uri="{FF2B5EF4-FFF2-40B4-BE49-F238E27FC236}">
                <a16:creationId xmlns:a16="http://schemas.microsoft.com/office/drawing/2014/main" id="{2153D180-D98B-1F42-2E23-3E84129253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When adding the freshen runtime hook, there are a couple of different policy options. We can try prediction, or not. If the prediction window is too small or we opt out of prediction, freshen could run concurrently with the function or force the function to block until freshen has finished executing.</a:t>
            </a:r>
          </a:p>
        </p:txBody>
      </p:sp>
      <p:sp>
        <p:nvSpPr>
          <p:cNvPr id="65539" name="Slide Number Placeholder 3">
            <a:extLst>
              <a:ext uri="{FF2B5EF4-FFF2-40B4-BE49-F238E27FC236}">
                <a16:creationId xmlns:a16="http://schemas.microsoft.com/office/drawing/2014/main" id="{4546D04A-3074-085F-A353-D4BED665B5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0FECB8D-5506-124B-A9A8-89D9167856D1}" type="slidenum">
              <a:rPr lang="en-US" altLang="en-US" smtClean="0"/>
              <a:pPr fontAlgn="base">
                <a:spcBef>
                  <a:spcPct val="0"/>
                </a:spcBef>
                <a:spcAft>
                  <a:spcPct val="0"/>
                </a:spcAft>
              </a:pPr>
              <a:t>48</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128EC71B-2E7A-F2B7-059F-9BB33E7AAE7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6" name="Notes Placeholder 2">
            <a:extLst>
              <a:ext uri="{FF2B5EF4-FFF2-40B4-BE49-F238E27FC236}">
                <a16:creationId xmlns:a16="http://schemas.microsoft.com/office/drawing/2014/main" id="{27D3C436-B126-15A1-0C19-33FD9BA02E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I’ve covered several different ways to manage resources in a serverless environment, so I’ll give a high-level summary of the techniques we’ve covered so far.</a:t>
            </a:r>
          </a:p>
          <a:p>
            <a:pPr eaLnBrk="1" hangingPunct="1">
              <a:spcBef>
                <a:spcPct val="0"/>
              </a:spcBef>
            </a:pPr>
            <a:endParaRPr lang="en-US" altLang="en-US"/>
          </a:p>
          <a:p>
            <a:pPr eaLnBrk="1" hangingPunct="1">
              <a:spcBef>
                <a:spcPct val="0"/>
              </a:spcBef>
            </a:pPr>
            <a:r>
              <a:rPr lang="en-US" altLang="en-US"/>
              <a:t>Using only runtime scoped variables during the init phase, we can create reuse those variables or results. However, init only runs once during a container’s lifetime so this does not support dynamic state. Similarly, since it doesn’t support dynamic state we also say it’s not proactive; if a value is out of date or a connection stale, the function won’t know until it tries to use it.</a:t>
            </a:r>
          </a:p>
        </p:txBody>
      </p:sp>
      <p:sp>
        <p:nvSpPr>
          <p:cNvPr id="67587" name="Slide Number Placeholder 3">
            <a:extLst>
              <a:ext uri="{FF2B5EF4-FFF2-40B4-BE49-F238E27FC236}">
                <a16:creationId xmlns:a16="http://schemas.microsoft.com/office/drawing/2014/main" id="{AC7A33AC-EB74-A582-C245-2E9261D28B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4E074A-C277-B740-BC9C-48B8BDF0AACB}" type="slidenum">
              <a:rPr lang="en-US" altLang="en-US" smtClean="0"/>
              <a:pPr fontAlgn="base">
                <a:spcBef>
                  <a:spcPct val="0"/>
                </a:spcBef>
                <a:spcAft>
                  <a:spcPct val="0"/>
                </a:spcAft>
              </a:pPr>
              <a:t>49</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887E6095-9B36-3F54-FF30-440BCBC2E0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a:extLst>
              <a:ext uri="{FF2B5EF4-FFF2-40B4-BE49-F238E27FC236}">
                <a16:creationId xmlns:a16="http://schemas.microsoft.com/office/drawing/2014/main" id="{288ADEB5-DF44-D250-8DD3-F81515E464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If we only use function code, the variables defined here cannot be reused. However, if you do some task every time the function runs it is guaranteed to be fresh. An example of this would be that we know we’ll have the most up-to-date ML model in IDCat if we fetch it each time we run a function. However, it’s not proactive – the function incurs latency during it’s execution time to complete the dynamic resource management tasks.</a:t>
            </a:r>
          </a:p>
        </p:txBody>
      </p:sp>
      <p:sp>
        <p:nvSpPr>
          <p:cNvPr id="69635" name="Slide Number Placeholder 3">
            <a:extLst>
              <a:ext uri="{FF2B5EF4-FFF2-40B4-BE49-F238E27FC236}">
                <a16:creationId xmlns:a16="http://schemas.microsoft.com/office/drawing/2014/main" id="{511D3D4D-1573-A4C9-D454-52F7BC8030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7BCEBC-ABCF-014E-B665-5DDF2DED1ADC}" type="slidenum">
              <a:rPr lang="en-US" altLang="en-US" smtClean="0"/>
              <a:pPr fontAlgn="base">
                <a:spcBef>
                  <a:spcPct val="0"/>
                </a:spcBef>
                <a:spcAft>
                  <a:spcPct val="0"/>
                </a:spcAft>
              </a:pPr>
              <a:t>50</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24</a:t>
            </a:fld>
            <a:endParaRPr lang="en-US"/>
          </a:p>
        </p:txBody>
      </p:sp>
    </p:spTree>
    <p:extLst>
      <p:ext uri="{BB962C8B-B14F-4D97-AF65-F5344CB8AC3E}">
        <p14:creationId xmlns:p14="http://schemas.microsoft.com/office/powerpoint/2010/main" val="4095349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4FA320A0-85CD-594C-D14B-0B16842F6E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2" name="Notes Placeholder 2">
            <a:extLst>
              <a:ext uri="{FF2B5EF4-FFF2-40B4-BE49-F238E27FC236}">
                <a16:creationId xmlns:a16="http://schemas.microsoft.com/office/drawing/2014/main" id="{59C0B499-E187-326D-7DEE-EF9D9029776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Runtime reuse is implemented through combing the runtime scoped variables defined during init with dynamic state maintenance in the freshen code. However, this is not a proactive solution.</a:t>
            </a:r>
          </a:p>
        </p:txBody>
      </p:sp>
      <p:sp>
        <p:nvSpPr>
          <p:cNvPr id="71683" name="Slide Number Placeholder 3">
            <a:extLst>
              <a:ext uri="{FF2B5EF4-FFF2-40B4-BE49-F238E27FC236}">
                <a16:creationId xmlns:a16="http://schemas.microsoft.com/office/drawing/2014/main" id="{F321858C-E591-FAB1-716C-5ACB65D927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DA5238-7A6D-3A45-81A2-222F285D8A35}" type="slidenum">
              <a:rPr lang="en-US" altLang="en-US" smtClean="0"/>
              <a:pPr fontAlgn="base">
                <a:spcBef>
                  <a:spcPct val="0"/>
                </a:spcBef>
                <a:spcAft>
                  <a:spcPct val="0"/>
                </a:spcAft>
              </a:pPr>
              <a:t>51</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a:extLst>
              <a:ext uri="{FF2B5EF4-FFF2-40B4-BE49-F238E27FC236}">
                <a16:creationId xmlns:a16="http://schemas.microsoft.com/office/drawing/2014/main" id="{5D81BD28-E19C-421A-0E5E-CE79F7E1EC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6" name="Notes Placeholder 2">
            <a:extLst>
              <a:ext uri="{FF2B5EF4-FFF2-40B4-BE49-F238E27FC236}">
                <a16:creationId xmlns:a16="http://schemas.microsoft.com/office/drawing/2014/main" id="{481AC2DE-B528-583F-C51D-98B5F9453D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a:p>
            <a:pPr eaLnBrk="1" hangingPunct="1">
              <a:spcBef>
                <a:spcPct val="0"/>
              </a:spcBef>
            </a:pPr>
            <a:r>
              <a:rPr lang="en-US" altLang="en-US"/>
              <a:t>With freshen we want to continue with reuse of runtime-scoped variables but move the dynamic state maintenance from the function code and into our new freshen primitive.</a:t>
            </a:r>
          </a:p>
        </p:txBody>
      </p:sp>
      <p:sp>
        <p:nvSpPr>
          <p:cNvPr id="118787" name="Slide Number Placeholder 3">
            <a:extLst>
              <a:ext uri="{FF2B5EF4-FFF2-40B4-BE49-F238E27FC236}">
                <a16:creationId xmlns:a16="http://schemas.microsoft.com/office/drawing/2014/main" id="{77EB0BDE-E981-F2D6-A0C2-A35FCFD57C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8DC926C-E064-3A4C-AF11-B83B11E7AB31}" type="slidenum">
              <a:rPr lang="en-US" altLang="en-US" smtClean="0"/>
              <a:pPr fontAlgn="base">
                <a:spcBef>
                  <a:spcPct val="0"/>
                </a:spcBef>
                <a:spcAft>
                  <a:spcPct val="0"/>
                </a:spcAft>
              </a:pPr>
              <a:t>52</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8A46B341-D322-368A-A2BE-B48B24F0F3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Notes Placeholder 2">
            <a:extLst>
              <a:ext uri="{FF2B5EF4-FFF2-40B4-BE49-F238E27FC236}">
                <a16:creationId xmlns:a16="http://schemas.microsoft.com/office/drawing/2014/main" id="{5CCFC8A4-7F94-BFC0-079D-DEA7D13DB7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Serverless function prediction is use fro…</a:t>
            </a:r>
          </a:p>
          <a:p>
            <a:pPr eaLnBrk="1" hangingPunct="1">
              <a:spcBef>
                <a:spcPct val="0"/>
              </a:spcBef>
            </a:pPr>
            <a:endParaRPr lang="en-US" altLang="en-US"/>
          </a:p>
          <a:p>
            <a:pPr eaLnBrk="1" hangingPunct="1">
              <a:spcBef>
                <a:spcPct val="0"/>
              </a:spcBef>
            </a:pPr>
            <a:r>
              <a:rPr lang="en-US" altLang="en-US"/>
              <a:t>I’ll make a few observations about prediction here.</a:t>
            </a:r>
          </a:p>
        </p:txBody>
      </p:sp>
      <p:sp>
        <p:nvSpPr>
          <p:cNvPr id="75779" name="Slide Number Placeholder 3">
            <a:extLst>
              <a:ext uri="{FF2B5EF4-FFF2-40B4-BE49-F238E27FC236}">
                <a16:creationId xmlns:a16="http://schemas.microsoft.com/office/drawing/2014/main" id="{C0F3FBE0-A708-F46E-F5A4-A8F616EBC0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C10131-2CCB-E744-8BB0-E5CF9761799C}" type="slidenum">
              <a:rPr lang="en-US" altLang="en-US" smtClean="0"/>
              <a:pPr fontAlgn="base">
                <a:spcBef>
                  <a:spcPct val="0"/>
                </a:spcBef>
                <a:spcAft>
                  <a:spcPct val="0"/>
                </a:spcAft>
              </a:pPr>
              <a:t>53</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EE77E6CF-1222-8010-A30D-DF7F277BF4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6" name="Notes Placeholder 2">
            <a:extLst>
              <a:ext uri="{FF2B5EF4-FFF2-40B4-BE49-F238E27FC236}">
                <a16:creationId xmlns:a16="http://schemas.microsoft.com/office/drawing/2014/main" id="{C61EFB2A-BB02-67A5-E0D2-45D5118931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First, we observe it may be easier to predict when functions within a function chain run. Even fi they aren’t directly chained, functions that are part of the same application may have causal patterns that could lead to accurate prediction.</a:t>
            </a:r>
          </a:p>
        </p:txBody>
      </p:sp>
      <p:sp>
        <p:nvSpPr>
          <p:cNvPr id="77827" name="Slide Number Placeholder 3">
            <a:extLst>
              <a:ext uri="{FF2B5EF4-FFF2-40B4-BE49-F238E27FC236}">
                <a16:creationId xmlns:a16="http://schemas.microsoft.com/office/drawing/2014/main" id="{EB31A0F6-FB70-2A68-B5AB-F83E27F4F6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17A250-1C12-E64D-8F31-B9011081D8C8}" type="slidenum">
              <a:rPr lang="en-US" altLang="en-US" smtClean="0"/>
              <a:pPr fontAlgn="base">
                <a:spcBef>
                  <a:spcPct val="0"/>
                </a:spcBef>
                <a:spcAft>
                  <a:spcPct val="0"/>
                </a:spcAft>
              </a:pPr>
              <a:t>54</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BFA86A09-2583-31F8-EA32-25B406E813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a:extLst>
              <a:ext uri="{FF2B5EF4-FFF2-40B4-BE49-F238E27FC236}">
                <a16:creationId xmlns:a16="http://schemas.microsoft.com/office/drawing/2014/main" id="{B2CB09C0-89E5-B61A-B084-CA7A1CF9B5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Second, we also observe that many applications that are composed of multiple functions include chained functions.</a:t>
            </a:r>
          </a:p>
        </p:txBody>
      </p:sp>
      <p:sp>
        <p:nvSpPr>
          <p:cNvPr id="79875" name="Slide Number Placeholder 3">
            <a:extLst>
              <a:ext uri="{FF2B5EF4-FFF2-40B4-BE49-F238E27FC236}">
                <a16:creationId xmlns:a16="http://schemas.microsoft.com/office/drawing/2014/main" id="{D3A23168-C878-00C3-1F67-FC41392043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5AF4B3-79E8-3946-A1C8-1B2827676E38}" type="slidenum">
              <a:rPr lang="en-US" altLang="en-US" smtClean="0"/>
              <a:pPr fontAlgn="base">
                <a:spcBef>
                  <a:spcPct val="0"/>
                </a:spcBef>
                <a:spcAft>
                  <a:spcPct val="0"/>
                </a:spcAft>
              </a:pPr>
              <a:t>55</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429E7E44-F737-F7E2-B99C-B054928F09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2" name="Notes Placeholder 2">
            <a:extLst>
              <a:ext uri="{FF2B5EF4-FFF2-40B4-BE49-F238E27FC236}">
                <a16:creationId xmlns:a16="http://schemas.microsoft.com/office/drawing/2014/main" id="{51F08E3E-0C34-6646-5B99-C86521524B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graph here shows some overheads of ways of invoking functions. Since there exist overheads in serverless infrastructure, it’s possible we could use those overhead windows to lengthen our prediction windows.</a:t>
            </a:r>
          </a:p>
        </p:txBody>
      </p:sp>
      <p:sp>
        <p:nvSpPr>
          <p:cNvPr id="81923" name="Slide Number Placeholder 3">
            <a:extLst>
              <a:ext uri="{FF2B5EF4-FFF2-40B4-BE49-F238E27FC236}">
                <a16:creationId xmlns:a16="http://schemas.microsoft.com/office/drawing/2014/main" id="{08E44102-7031-01B7-6978-AC6F74E152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D7730BD-BD3A-B54E-A69E-E862A1965A28}" type="slidenum">
              <a:rPr lang="en-US" altLang="en-US" smtClean="0"/>
              <a:pPr fontAlgn="base">
                <a:spcBef>
                  <a:spcPct val="0"/>
                </a:spcBef>
                <a:spcAft>
                  <a:spcPct val="0"/>
                </a:spcAft>
              </a:pPr>
              <a:t>56</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18C6F496-261D-24B8-8E30-C60DF436F9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8AEEBFA5-E35F-89A6-330D-DAA56B5AFE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If we can predict functions in order to run freshen, we can begin asking: what can freshen do?</a:t>
            </a:r>
          </a:p>
        </p:txBody>
      </p:sp>
      <p:sp>
        <p:nvSpPr>
          <p:cNvPr id="83971" name="Slide Number Placeholder 3">
            <a:extLst>
              <a:ext uri="{FF2B5EF4-FFF2-40B4-BE49-F238E27FC236}">
                <a16:creationId xmlns:a16="http://schemas.microsoft.com/office/drawing/2014/main" id="{CCAB3809-D796-FF7C-76E8-390BE685F3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CF9DAB-14AF-3041-912A-CD8FBF0BD45C}" type="slidenum">
              <a:rPr lang="en-US" altLang="en-US" smtClean="0"/>
              <a:pPr fontAlgn="base">
                <a:spcBef>
                  <a:spcPct val="0"/>
                </a:spcBef>
                <a:spcAft>
                  <a:spcPct val="0"/>
                </a:spcAft>
              </a:pPr>
              <a:t>57</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278A74BD-ED9C-D90D-9F7F-F4610DAC53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8" name="Notes Placeholder 2">
            <a:extLst>
              <a:ext uri="{FF2B5EF4-FFF2-40B4-BE49-F238E27FC236}">
                <a16:creationId xmlns:a16="http://schemas.microsoft.com/office/drawing/2014/main" id="{8584E65A-9C3C-674A-BE73-982B29305A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Let’s return to our initial IDCat example. There are two freshen actions we’ll want to do for sure, corresponding to the two network connections. </a:t>
            </a:r>
          </a:p>
        </p:txBody>
      </p:sp>
      <p:sp>
        <p:nvSpPr>
          <p:cNvPr id="86019" name="Slide Number Placeholder 3">
            <a:extLst>
              <a:ext uri="{FF2B5EF4-FFF2-40B4-BE49-F238E27FC236}">
                <a16:creationId xmlns:a16="http://schemas.microsoft.com/office/drawing/2014/main" id="{668ECDA3-148D-41E8-C22F-09D6D05818B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A603F7-1599-E840-A552-DD8FE5AAC614}" type="slidenum">
              <a:rPr lang="en-US" altLang="en-US" smtClean="0"/>
              <a:pPr fontAlgn="base">
                <a:spcBef>
                  <a:spcPct val="0"/>
                </a:spcBef>
                <a:spcAft>
                  <a:spcPct val="0"/>
                </a:spcAft>
              </a:pPr>
              <a:t>58</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80CB9BB0-E737-7666-C25A-C297AFD880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6" name="Notes Placeholder 2">
            <a:extLst>
              <a:ext uri="{FF2B5EF4-FFF2-40B4-BE49-F238E27FC236}">
                <a16:creationId xmlns:a16="http://schemas.microsoft.com/office/drawing/2014/main" id="{1EDA910D-9925-162E-A3C9-0229983994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first thing we’ll want to do is prefetch our machine learning model. </a:t>
            </a:r>
          </a:p>
        </p:txBody>
      </p:sp>
      <p:sp>
        <p:nvSpPr>
          <p:cNvPr id="88067" name="Slide Number Placeholder 3">
            <a:extLst>
              <a:ext uri="{FF2B5EF4-FFF2-40B4-BE49-F238E27FC236}">
                <a16:creationId xmlns:a16="http://schemas.microsoft.com/office/drawing/2014/main" id="{4D937EE3-C97F-CA0E-693A-5853EEFB2E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DDCB85-678D-1E4F-9CBF-2EF464802EE2}" type="slidenum">
              <a:rPr lang="en-US" altLang="en-US" smtClean="0"/>
              <a:pPr fontAlgn="base">
                <a:spcBef>
                  <a:spcPct val="0"/>
                </a:spcBef>
                <a:spcAft>
                  <a:spcPct val="0"/>
                </a:spcAft>
              </a:pPr>
              <a:t>59</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E0E0B313-7CD8-E30E-ED18-88F53ED123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4" name="Notes Placeholder 2">
            <a:extLst>
              <a:ext uri="{FF2B5EF4-FFF2-40B4-BE49-F238E27FC236}">
                <a16:creationId xmlns:a16="http://schemas.microsoft.com/office/drawing/2014/main" id="{E9AD6E92-3F96-5192-777D-CA09E4D803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second thing we’ll want to do is to ‘warm’ the connection to this cat database. I use the term ‘warm’ to mean that the connection is both established and ready to send/receive traffic in other ways, such as an appropriate congestion window.</a:t>
            </a:r>
          </a:p>
        </p:txBody>
      </p:sp>
      <p:sp>
        <p:nvSpPr>
          <p:cNvPr id="90115" name="Slide Number Placeholder 3">
            <a:extLst>
              <a:ext uri="{FF2B5EF4-FFF2-40B4-BE49-F238E27FC236}">
                <a16:creationId xmlns:a16="http://schemas.microsoft.com/office/drawing/2014/main" id="{70456CFD-8655-7878-2A5F-453B94987E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CC69F4-EEA6-D749-8EE4-EABAB6B016DB}" type="slidenum">
              <a:rPr lang="en-US" altLang="en-US" smtClean="0"/>
              <a:pPr fontAlgn="base">
                <a:spcBef>
                  <a:spcPct val="0"/>
                </a:spcBef>
                <a:spcAft>
                  <a:spcPct val="0"/>
                </a:spcAft>
              </a:pPr>
              <a:t>60</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89FFFE3E-45A0-4FCC-13FF-62187E0B2F9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D72275AA-AB8B-5EEA-090F-DC1DC80D13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531" name="Slide Number Placeholder 3">
            <a:extLst>
              <a:ext uri="{FF2B5EF4-FFF2-40B4-BE49-F238E27FC236}">
                <a16:creationId xmlns:a16="http://schemas.microsoft.com/office/drawing/2014/main" id="{DF948DEA-431C-9B0B-9A8F-5A34C5698F3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95A4395-D1EA-3D42-9085-CB191E8DAE81}" type="slidenum">
              <a:rPr lang="en-US" altLang="en-US" smtClean="0"/>
              <a:pPr fontAlgn="base">
                <a:spcBef>
                  <a:spcPct val="0"/>
                </a:spcBef>
                <a:spcAft>
                  <a:spcPct val="0"/>
                </a:spcAft>
              </a:pPr>
              <a:t>25</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E59C48A4-E21C-F914-7976-D014F01DE71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2" name="Notes Placeholder 2">
            <a:extLst>
              <a:ext uri="{FF2B5EF4-FFF2-40B4-BE49-F238E27FC236}">
                <a16:creationId xmlns:a16="http://schemas.microsoft.com/office/drawing/2014/main" id="{B5ADB897-27AF-944E-64F5-579A9D8CE5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 believe there is more things freshen can do, which I’ll touch on during the discussion section.</a:t>
            </a:r>
          </a:p>
        </p:txBody>
      </p:sp>
      <p:sp>
        <p:nvSpPr>
          <p:cNvPr id="92163" name="Slide Number Placeholder 3">
            <a:extLst>
              <a:ext uri="{FF2B5EF4-FFF2-40B4-BE49-F238E27FC236}">
                <a16:creationId xmlns:a16="http://schemas.microsoft.com/office/drawing/2014/main" id="{F26B4570-7CBE-6A5D-81CC-3D371CDA9F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317A33E-DE7A-8244-973C-1BCB44B08469}" type="slidenum">
              <a:rPr lang="en-US" altLang="en-US" smtClean="0"/>
              <a:pPr fontAlgn="base">
                <a:spcBef>
                  <a:spcPct val="0"/>
                </a:spcBef>
                <a:spcAft>
                  <a:spcPct val="0"/>
                </a:spcAft>
              </a:pPr>
              <a:t>61</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a:extLst>
              <a:ext uri="{FF2B5EF4-FFF2-40B4-BE49-F238E27FC236}">
                <a16:creationId xmlns:a16="http://schemas.microsoft.com/office/drawing/2014/main" id="{6015CE9F-D08C-A2BF-365B-9706CF5EE3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Notes Placeholder 2">
            <a:extLst>
              <a:ext uri="{FF2B5EF4-FFF2-40B4-BE49-F238E27FC236}">
                <a16:creationId xmlns:a16="http://schemas.microsoft.com/office/drawing/2014/main" id="{3EF75154-778B-F114-19C8-C0DDBFEA73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But first, let’s go over some preliminary data on potential freshen actions.</a:t>
            </a:r>
          </a:p>
        </p:txBody>
      </p:sp>
      <p:sp>
        <p:nvSpPr>
          <p:cNvPr id="4" name="Slide Number Placeholder 3">
            <a:extLst>
              <a:ext uri="{FF2B5EF4-FFF2-40B4-BE49-F238E27FC236}">
                <a16:creationId xmlns:a16="http://schemas.microsoft.com/office/drawing/2014/main" id="{D7AF5A6D-DFF3-9337-EED6-C7B17C909588}"/>
              </a:ext>
            </a:extLst>
          </p:cNvPr>
          <p:cNvSpPr>
            <a:spLocks noGrp="1"/>
          </p:cNvSpPr>
          <p:nvPr>
            <p:ph type="sldNum" sz="quarter" idx="5"/>
          </p:nvPr>
        </p:nvSpPr>
        <p:spPr/>
        <p:txBody>
          <a:bodyPr/>
          <a:lstStyle/>
          <a:p>
            <a:pPr>
              <a:defRPr/>
            </a:pPr>
            <a:fld id="{DD4FC1AB-0C42-D543-B852-5E86B1C841F7}" type="slidenum">
              <a:rPr lang="en-US" smtClean="0"/>
              <a:pPr>
                <a:defRPr/>
              </a:pPr>
              <a:t>62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0CC2628A-026A-4FCE-66F4-0D0E8FC113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8" name="Notes Placeholder 2">
            <a:extLst>
              <a:ext uri="{FF2B5EF4-FFF2-40B4-BE49-F238E27FC236}">
                <a16:creationId xmlns:a16="http://schemas.microsoft.com/office/drawing/2014/main" id="{E929874C-5106-4E73-879C-80B82430DF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6259" name="Slide Number Placeholder 3">
            <a:extLst>
              <a:ext uri="{FF2B5EF4-FFF2-40B4-BE49-F238E27FC236}">
                <a16:creationId xmlns:a16="http://schemas.microsoft.com/office/drawing/2014/main" id="{4306BB60-7227-95C9-C632-39620422E0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FF634B0-5180-9647-AE98-AE44F5A1E0BD}" type="slidenum">
              <a:rPr lang="en-US" altLang="en-US" smtClean="0"/>
              <a:pPr fontAlgn="base">
                <a:spcBef>
                  <a:spcPct val="0"/>
                </a:spcBef>
                <a:spcAft>
                  <a:spcPct val="0"/>
                </a:spcAft>
              </a:pPr>
              <a:t>63</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a:extLst>
              <a:ext uri="{FF2B5EF4-FFF2-40B4-BE49-F238E27FC236}">
                <a16:creationId xmlns:a16="http://schemas.microsoft.com/office/drawing/2014/main" id="{E8B0934F-4667-ADE7-E0D3-9CC8B7E9178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6" name="Notes Placeholder 2">
            <a:extLst>
              <a:ext uri="{FF2B5EF4-FFF2-40B4-BE49-F238E27FC236}">
                <a16:creationId xmlns:a16="http://schemas.microsoft.com/office/drawing/2014/main" id="{1A38BCBC-1FDA-2943-257F-51891EA479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8307" name="Slide Number Placeholder 3">
            <a:extLst>
              <a:ext uri="{FF2B5EF4-FFF2-40B4-BE49-F238E27FC236}">
                <a16:creationId xmlns:a16="http://schemas.microsoft.com/office/drawing/2014/main" id="{1C2B2154-6895-5633-F5CD-A606CC054F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7BE252-3479-4A4E-9E6B-AABEF5CB6919}" type="slidenum">
              <a:rPr lang="en-US" altLang="en-US" smtClean="0"/>
              <a:pPr fontAlgn="base">
                <a:spcBef>
                  <a:spcPct val="0"/>
                </a:spcBef>
                <a:spcAft>
                  <a:spcPct val="0"/>
                </a:spcAft>
              </a:pPr>
              <a:t>64</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F4619683-EE02-8A3E-FA9F-14DE7F93FC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52F5C903-1F38-DB14-48B0-D3CF6DB27D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1379" name="Slide Number Placeholder 3">
            <a:extLst>
              <a:ext uri="{FF2B5EF4-FFF2-40B4-BE49-F238E27FC236}">
                <a16:creationId xmlns:a16="http://schemas.microsoft.com/office/drawing/2014/main" id="{5B0549ED-8967-2B69-D798-086E001A8F6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1457FB-B892-7147-9013-23FADDC57CF2}" type="slidenum">
              <a:rPr lang="en-US" altLang="en-US" smtClean="0"/>
              <a:pPr fontAlgn="base">
                <a:spcBef>
                  <a:spcPct val="0"/>
                </a:spcBef>
                <a:spcAft>
                  <a:spcPct val="0"/>
                </a:spcAft>
              </a:pPr>
              <a:t>66</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1CE6B0B9-3731-06A1-E648-7E409E951F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BA5565E7-A5DA-80F0-5BCD-898D66E951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3427" name="Slide Number Placeholder 3">
            <a:extLst>
              <a:ext uri="{FF2B5EF4-FFF2-40B4-BE49-F238E27FC236}">
                <a16:creationId xmlns:a16="http://schemas.microsoft.com/office/drawing/2014/main" id="{8D471D4E-82DE-A769-E7FE-49ED629607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4AE434-E055-4A46-973C-9DE2CCD940B3}" type="slidenum">
              <a:rPr lang="en-US" altLang="en-US" smtClean="0"/>
              <a:pPr fontAlgn="base">
                <a:spcBef>
                  <a:spcPct val="0"/>
                </a:spcBef>
                <a:spcAft>
                  <a:spcPct val="0"/>
                </a:spcAft>
              </a:pPr>
              <a:t>67</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1A236-42D6-F0D0-B8B1-32AB270A3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09E11-5172-B6A3-68B6-5C8EE6B3E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F1B37E-0D48-03C5-653B-4861FA73B5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17A5AD-F772-C8A6-31CC-C4BB0A049FD0}"/>
              </a:ext>
            </a:extLst>
          </p:cNvPr>
          <p:cNvSpPr>
            <a:spLocks noGrp="1"/>
          </p:cNvSpPr>
          <p:nvPr>
            <p:ph type="sldNum" sz="quarter" idx="5"/>
          </p:nvPr>
        </p:nvSpPr>
        <p:spPr/>
        <p:txBody>
          <a:bodyPr/>
          <a:lstStyle/>
          <a:p>
            <a:fld id="{3481B893-A7BD-334C-BC08-3C2FDFB65E83}" type="slidenum">
              <a:rPr lang="en-US" smtClean="0"/>
              <a:t>68</a:t>
            </a:fld>
            <a:endParaRPr lang="en-US"/>
          </a:p>
        </p:txBody>
      </p:sp>
    </p:spTree>
    <p:extLst>
      <p:ext uri="{BB962C8B-B14F-4D97-AF65-F5344CB8AC3E}">
        <p14:creationId xmlns:p14="http://schemas.microsoft.com/office/powerpoint/2010/main" val="2458127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80FDF-D8C8-931C-4D0B-5A0E9928CC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7672B-B355-0254-274C-9E231B965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FD4E1-7056-9BA8-094D-8D4025A484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B4A726-B206-8C2E-DDD8-C7A6733D3F6E}"/>
              </a:ext>
            </a:extLst>
          </p:cNvPr>
          <p:cNvSpPr>
            <a:spLocks noGrp="1"/>
          </p:cNvSpPr>
          <p:nvPr>
            <p:ph type="sldNum" sz="quarter" idx="5"/>
          </p:nvPr>
        </p:nvSpPr>
        <p:spPr/>
        <p:txBody>
          <a:bodyPr/>
          <a:lstStyle/>
          <a:p>
            <a:fld id="{3481B893-A7BD-334C-BC08-3C2FDFB65E83}" type="slidenum">
              <a:rPr lang="en-US" smtClean="0"/>
              <a:t>69</a:t>
            </a:fld>
            <a:endParaRPr lang="en-US"/>
          </a:p>
        </p:txBody>
      </p:sp>
    </p:spTree>
    <p:extLst>
      <p:ext uri="{BB962C8B-B14F-4D97-AF65-F5344CB8AC3E}">
        <p14:creationId xmlns:p14="http://schemas.microsoft.com/office/powerpoint/2010/main" val="1450090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74</a:t>
            </a:fld>
            <a:endParaRPr lang="en-US"/>
          </a:p>
        </p:txBody>
      </p:sp>
    </p:spTree>
    <p:extLst>
      <p:ext uri="{BB962C8B-B14F-4D97-AF65-F5344CB8AC3E}">
        <p14:creationId xmlns:p14="http://schemas.microsoft.com/office/powerpoint/2010/main" val="15316362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82</a:t>
            </a:fld>
            <a:endParaRPr lang="en-US"/>
          </a:p>
        </p:txBody>
      </p:sp>
    </p:spTree>
    <p:extLst>
      <p:ext uri="{BB962C8B-B14F-4D97-AF65-F5344CB8AC3E}">
        <p14:creationId xmlns:p14="http://schemas.microsoft.com/office/powerpoint/2010/main" val="1620817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4F459BDF-81B0-A9BE-810D-5BC09B05B8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F0B88144-791B-EF22-33EF-1F3781C34E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Let’s start with the background.</a:t>
            </a:r>
          </a:p>
        </p:txBody>
      </p:sp>
      <p:sp>
        <p:nvSpPr>
          <p:cNvPr id="24579" name="Slide Number Placeholder 3">
            <a:extLst>
              <a:ext uri="{FF2B5EF4-FFF2-40B4-BE49-F238E27FC236}">
                <a16:creationId xmlns:a16="http://schemas.microsoft.com/office/drawing/2014/main" id="{99A771E6-60D4-6A71-CC59-919968FD41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3B0F98-7BF5-8749-B81D-BD4D92A242DE}" type="slidenum">
              <a:rPr lang="en-US" altLang="en-US" smtClean="0"/>
              <a:pPr fontAlgn="base">
                <a:spcBef>
                  <a:spcPct val="0"/>
                </a:spcBef>
                <a:spcAft>
                  <a:spcPct val="0"/>
                </a:spcAft>
              </a:pPr>
              <a:t>26</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85</a:t>
            </a:fld>
            <a:endParaRPr lang="en-US"/>
          </a:p>
        </p:txBody>
      </p:sp>
    </p:spTree>
    <p:extLst>
      <p:ext uri="{BB962C8B-B14F-4D97-AF65-F5344CB8AC3E}">
        <p14:creationId xmlns:p14="http://schemas.microsoft.com/office/powerpoint/2010/main" val="27979190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86</a:t>
            </a:fld>
            <a:endParaRPr lang="en-US"/>
          </a:p>
        </p:txBody>
      </p:sp>
    </p:spTree>
    <p:extLst>
      <p:ext uri="{BB962C8B-B14F-4D97-AF65-F5344CB8AC3E}">
        <p14:creationId xmlns:p14="http://schemas.microsoft.com/office/powerpoint/2010/main" val="3566759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87</a:t>
            </a:fld>
            <a:endParaRPr lang="en-US"/>
          </a:p>
        </p:txBody>
      </p:sp>
    </p:spTree>
    <p:extLst>
      <p:ext uri="{BB962C8B-B14F-4D97-AF65-F5344CB8AC3E}">
        <p14:creationId xmlns:p14="http://schemas.microsoft.com/office/powerpoint/2010/main" val="2095761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88</a:t>
            </a:fld>
            <a:endParaRPr lang="en-US"/>
          </a:p>
        </p:txBody>
      </p:sp>
    </p:spTree>
    <p:extLst>
      <p:ext uri="{BB962C8B-B14F-4D97-AF65-F5344CB8AC3E}">
        <p14:creationId xmlns:p14="http://schemas.microsoft.com/office/powerpoint/2010/main" val="2557876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89</a:t>
            </a:fld>
            <a:endParaRPr lang="en-US"/>
          </a:p>
        </p:txBody>
      </p:sp>
    </p:spTree>
    <p:extLst>
      <p:ext uri="{BB962C8B-B14F-4D97-AF65-F5344CB8AC3E}">
        <p14:creationId xmlns:p14="http://schemas.microsoft.com/office/powerpoint/2010/main" val="11943305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90</a:t>
            </a:fld>
            <a:endParaRPr lang="en-US"/>
          </a:p>
        </p:txBody>
      </p:sp>
    </p:spTree>
    <p:extLst>
      <p:ext uri="{BB962C8B-B14F-4D97-AF65-F5344CB8AC3E}">
        <p14:creationId xmlns:p14="http://schemas.microsoft.com/office/powerpoint/2010/main" val="9255437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91</a:t>
            </a:fld>
            <a:endParaRPr lang="en-US"/>
          </a:p>
        </p:txBody>
      </p:sp>
    </p:spTree>
    <p:extLst>
      <p:ext uri="{BB962C8B-B14F-4D97-AF65-F5344CB8AC3E}">
        <p14:creationId xmlns:p14="http://schemas.microsoft.com/office/powerpoint/2010/main" val="11232434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92</a:t>
            </a:fld>
            <a:endParaRPr lang="en-US"/>
          </a:p>
        </p:txBody>
      </p:sp>
    </p:spTree>
    <p:extLst>
      <p:ext uri="{BB962C8B-B14F-4D97-AF65-F5344CB8AC3E}">
        <p14:creationId xmlns:p14="http://schemas.microsoft.com/office/powerpoint/2010/main" val="8147226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93</a:t>
            </a:fld>
            <a:endParaRPr lang="en-US"/>
          </a:p>
        </p:txBody>
      </p:sp>
    </p:spTree>
    <p:extLst>
      <p:ext uri="{BB962C8B-B14F-4D97-AF65-F5344CB8AC3E}">
        <p14:creationId xmlns:p14="http://schemas.microsoft.com/office/powerpoint/2010/main" val="1716608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94</a:t>
            </a:fld>
            <a:endParaRPr lang="en-US"/>
          </a:p>
        </p:txBody>
      </p:sp>
    </p:spTree>
    <p:extLst>
      <p:ext uri="{BB962C8B-B14F-4D97-AF65-F5344CB8AC3E}">
        <p14:creationId xmlns:p14="http://schemas.microsoft.com/office/powerpoint/2010/main" val="2658313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9D8364D-9933-52D3-F8A7-59B30DD3218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07B966FA-F5D0-4F4C-3FE2-52A15932A3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We’ll begin with an example serverless application, called IDCat. IDCat is composed of a single serverless function.</a:t>
            </a:r>
          </a:p>
        </p:txBody>
      </p:sp>
      <p:sp>
        <p:nvSpPr>
          <p:cNvPr id="26627" name="Slide Number Placeholder 3">
            <a:extLst>
              <a:ext uri="{FF2B5EF4-FFF2-40B4-BE49-F238E27FC236}">
                <a16:creationId xmlns:a16="http://schemas.microsoft.com/office/drawing/2014/main" id="{DFE096FD-3E15-2C79-4180-4B43FE1DCC3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4B6E266-5AFD-9E45-BAA5-4ECF0BE86F9A}" type="slidenum">
              <a:rPr lang="en-US" altLang="en-US" smtClean="0"/>
              <a:pPr fontAlgn="base">
                <a:spcBef>
                  <a:spcPct val="0"/>
                </a:spcBef>
                <a:spcAft>
                  <a:spcPct val="0"/>
                </a:spcAft>
              </a:pPr>
              <a:t>27</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96</a:t>
            </a:fld>
            <a:endParaRPr lang="en-US"/>
          </a:p>
        </p:txBody>
      </p:sp>
    </p:spTree>
    <p:extLst>
      <p:ext uri="{BB962C8B-B14F-4D97-AF65-F5344CB8AC3E}">
        <p14:creationId xmlns:p14="http://schemas.microsoft.com/office/powerpoint/2010/main" val="27930796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100</a:t>
            </a:fld>
            <a:endParaRPr lang="en-US"/>
          </a:p>
        </p:txBody>
      </p:sp>
    </p:spTree>
    <p:extLst>
      <p:ext uri="{BB962C8B-B14F-4D97-AF65-F5344CB8AC3E}">
        <p14:creationId xmlns:p14="http://schemas.microsoft.com/office/powerpoint/2010/main" val="41088386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101</a:t>
            </a:fld>
            <a:endParaRPr lang="en-US"/>
          </a:p>
        </p:txBody>
      </p:sp>
    </p:spTree>
    <p:extLst>
      <p:ext uri="{BB962C8B-B14F-4D97-AF65-F5344CB8AC3E}">
        <p14:creationId xmlns:p14="http://schemas.microsoft.com/office/powerpoint/2010/main" val="23047344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394C4-BF73-AB56-2B26-E32686137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27421-F589-B1C8-F33F-47B7F5595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97A17-9B1D-33D2-3C3C-D2283B3FE7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9E923B-4A17-395C-FE13-5DC119AFB7D4}"/>
              </a:ext>
            </a:extLst>
          </p:cNvPr>
          <p:cNvSpPr>
            <a:spLocks noGrp="1"/>
          </p:cNvSpPr>
          <p:nvPr>
            <p:ph type="sldNum" sz="quarter" idx="5"/>
          </p:nvPr>
        </p:nvSpPr>
        <p:spPr/>
        <p:txBody>
          <a:bodyPr/>
          <a:lstStyle/>
          <a:p>
            <a:fld id="{3481B893-A7BD-334C-BC08-3C2FDFB65E83}" type="slidenum">
              <a:rPr lang="en-US" smtClean="0"/>
              <a:t>102</a:t>
            </a:fld>
            <a:endParaRPr lang="en-US"/>
          </a:p>
        </p:txBody>
      </p:sp>
    </p:spTree>
    <p:extLst>
      <p:ext uri="{BB962C8B-B14F-4D97-AF65-F5344CB8AC3E}">
        <p14:creationId xmlns:p14="http://schemas.microsoft.com/office/powerpoint/2010/main" val="21641916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875E1-8541-7C02-2F55-98673D61F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3AE11-42FF-16E8-46E4-D04B308FA4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CA281B-9607-2F18-FE8A-2256ACE1B4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6F0C54-405F-8248-CBC5-ADC3DC06F3A8}"/>
              </a:ext>
            </a:extLst>
          </p:cNvPr>
          <p:cNvSpPr>
            <a:spLocks noGrp="1"/>
          </p:cNvSpPr>
          <p:nvPr>
            <p:ph type="sldNum" sz="quarter" idx="5"/>
          </p:nvPr>
        </p:nvSpPr>
        <p:spPr/>
        <p:txBody>
          <a:bodyPr/>
          <a:lstStyle/>
          <a:p>
            <a:fld id="{3481B893-A7BD-334C-BC08-3C2FDFB65E83}" type="slidenum">
              <a:rPr lang="en-US" smtClean="0"/>
              <a:t>103</a:t>
            </a:fld>
            <a:endParaRPr lang="en-US"/>
          </a:p>
        </p:txBody>
      </p:sp>
    </p:spTree>
    <p:extLst>
      <p:ext uri="{BB962C8B-B14F-4D97-AF65-F5344CB8AC3E}">
        <p14:creationId xmlns:p14="http://schemas.microsoft.com/office/powerpoint/2010/main" val="28445730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115</a:t>
            </a:fld>
            <a:endParaRPr lang="en-US"/>
          </a:p>
        </p:txBody>
      </p:sp>
    </p:spTree>
    <p:extLst>
      <p:ext uri="{BB962C8B-B14F-4D97-AF65-F5344CB8AC3E}">
        <p14:creationId xmlns:p14="http://schemas.microsoft.com/office/powerpoint/2010/main" val="8724438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146</a:t>
            </a:fld>
            <a:endParaRPr lang="en-US"/>
          </a:p>
        </p:txBody>
      </p:sp>
    </p:spTree>
    <p:extLst>
      <p:ext uri="{BB962C8B-B14F-4D97-AF65-F5344CB8AC3E}">
        <p14:creationId xmlns:p14="http://schemas.microsoft.com/office/powerpoint/2010/main" val="12690937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150</a:t>
            </a:fld>
            <a:endParaRPr lang="en-US"/>
          </a:p>
        </p:txBody>
      </p:sp>
    </p:spTree>
    <p:extLst>
      <p:ext uri="{BB962C8B-B14F-4D97-AF65-F5344CB8AC3E}">
        <p14:creationId xmlns:p14="http://schemas.microsoft.com/office/powerpoint/2010/main" val="37988936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29A46-1A80-B8EE-476D-BB589A1FA2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30D10-4322-4D0E-39E6-4A37360F08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E0C68-BB0D-B9B6-AF88-87C31E57F9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2F80C3-C3E2-80EF-E8A7-51C5547DF277}"/>
              </a:ext>
            </a:extLst>
          </p:cNvPr>
          <p:cNvSpPr>
            <a:spLocks noGrp="1"/>
          </p:cNvSpPr>
          <p:nvPr>
            <p:ph type="sldNum" sz="quarter" idx="5"/>
          </p:nvPr>
        </p:nvSpPr>
        <p:spPr/>
        <p:txBody>
          <a:bodyPr/>
          <a:lstStyle/>
          <a:p>
            <a:fld id="{3481B893-A7BD-334C-BC08-3C2FDFB65E83}" type="slidenum">
              <a:rPr lang="en-US" smtClean="0"/>
              <a:t>160</a:t>
            </a:fld>
            <a:endParaRPr lang="en-US"/>
          </a:p>
        </p:txBody>
      </p:sp>
    </p:spTree>
    <p:extLst>
      <p:ext uri="{BB962C8B-B14F-4D97-AF65-F5344CB8AC3E}">
        <p14:creationId xmlns:p14="http://schemas.microsoft.com/office/powerpoint/2010/main" val="18358971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418CD-97EE-48DF-929E-C5CB1D45C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EB3B2F-3BF5-9078-E48F-7B873CD62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04A0F-E6C4-1D92-9054-777CED6A2F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1A3664-4ADA-BDCA-BCDB-1FD015426788}"/>
              </a:ext>
            </a:extLst>
          </p:cNvPr>
          <p:cNvSpPr>
            <a:spLocks noGrp="1"/>
          </p:cNvSpPr>
          <p:nvPr>
            <p:ph type="sldNum" sz="quarter" idx="5"/>
          </p:nvPr>
        </p:nvSpPr>
        <p:spPr/>
        <p:txBody>
          <a:bodyPr/>
          <a:lstStyle/>
          <a:p>
            <a:fld id="{3481B893-A7BD-334C-BC08-3C2FDFB65E83}" type="slidenum">
              <a:rPr lang="en-US" smtClean="0"/>
              <a:t>161</a:t>
            </a:fld>
            <a:endParaRPr lang="en-US"/>
          </a:p>
        </p:txBody>
      </p:sp>
    </p:spTree>
    <p:extLst>
      <p:ext uri="{BB962C8B-B14F-4D97-AF65-F5344CB8AC3E}">
        <p14:creationId xmlns:p14="http://schemas.microsoft.com/office/powerpoint/2010/main" val="1656485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CFBE7BA0-6776-B941-0D9A-A5ECE60341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Notes Placeholder 2">
            <a:extLst>
              <a:ext uri="{FF2B5EF4-FFF2-40B4-BE49-F238E27FC236}">
                <a16:creationId xmlns:a16="http://schemas.microsoft.com/office/drawing/2014/main" id="{6A0FAFD9-9B91-70A5-1829-9215DDBD73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IDCat takes a user ID and an image of a cat.</a:t>
            </a:r>
          </a:p>
        </p:txBody>
      </p:sp>
      <p:sp>
        <p:nvSpPr>
          <p:cNvPr id="28675" name="Slide Number Placeholder 3">
            <a:extLst>
              <a:ext uri="{FF2B5EF4-FFF2-40B4-BE49-F238E27FC236}">
                <a16:creationId xmlns:a16="http://schemas.microsoft.com/office/drawing/2014/main" id="{DC1D78A9-F30D-28FC-1693-14DB8B3AD9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745428F-CEDC-B447-8420-A69A44D683A1}" type="slidenum">
              <a:rPr lang="en-US" altLang="en-US" smtClean="0"/>
              <a:pPr fontAlgn="base">
                <a:spcBef>
                  <a:spcPct val="0"/>
                </a:spcBef>
                <a:spcAft>
                  <a:spcPct val="0"/>
                </a:spcAft>
              </a:pPr>
              <a:t>28</a:t>
            </a:fld>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1B893-A7BD-334C-BC08-3C2FDFB65E83}" type="slidenum">
              <a:rPr lang="en-US" smtClean="0"/>
              <a:t>170</a:t>
            </a:fld>
            <a:endParaRPr lang="en-US"/>
          </a:p>
        </p:txBody>
      </p:sp>
    </p:spTree>
    <p:extLst>
      <p:ext uri="{BB962C8B-B14F-4D97-AF65-F5344CB8AC3E}">
        <p14:creationId xmlns:p14="http://schemas.microsoft.com/office/powerpoint/2010/main" val="24367984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B4A8E-8133-0297-94AE-6841B8D713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4E6CC-1287-C98D-E91F-4D4E66955B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C14F91-EEA5-C151-C9BE-921208485C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42BDCF-A988-1F4D-B797-34FAD179F37D}"/>
              </a:ext>
            </a:extLst>
          </p:cNvPr>
          <p:cNvSpPr>
            <a:spLocks noGrp="1"/>
          </p:cNvSpPr>
          <p:nvPr>
            <p:ph type="sldNum" sz="quarter" idx="5"/>
          </p:nvPr>
        </p:nvSpPr>
        <p:spPr/>
        <p:txBody>
          <a:bodyPr/>
          <a:lstStyle/>
          <a:p>
            <a:fld id="{3481B893-A7BD-334C-BC08-3C2FDFB65E83}" type="slidenum">
              <a:rPr lang="en-US" smtClean="0"/>
              <a:t>171</a:t>
            </a:fld>
            <a:endParaRPr lang="en-US"/>
          </a:p>
        </p:txBody>
      </p:sp>
    </p:spTree>
    <p:extLst>
      <p:ext uri="{BB962C8B-B14F-4D97-AF65-F5344CB8AC3E}">
        <p14:creationId xmlns:p14="http://schemas.microsoft.com/office/powerpoint/2010/main" val="29404169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IRON = Interface Representation for </a:t>
            </a:r>
            <a:r>
              <a:rPr lang="en-US" dirty="0" err="1"/>
              <a:t>hands-ON</a:t>
            </a:r>
            <a:r>
              <a:rPr lang="en-US" dirty="0"/>
              <a:t> close-to-metal programming of the AIE-array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useful, also useful for education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what is MLIR? What is MLIR-AIE?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to next slide: Why do we want IRON?</a:t>
            </a:r>
          </a:p>
        </p:txBody>
      </p:sp>
      <p:sp>
        <p:nvSpPr>
          <p:cNvPr id="4" name="Slide Number Placeholder 3"/>
          <p:cNvSpPr>
            <a:spLocks noGrp="1"/>
          </p:cNvSpPr>
          <p:nvPr>
            <p:ph type="sldNum" sz="quarter" idx="5"/>
          </p:nvPr>
        </p:nvSpPr>
        <p:spPr/>
        <p:txBody>
          <a:bodyPr/>
          <a:lstStyle/>
          <a:p>
            <a:fld id="{56FD39AD-9F7A-B343-B0F0-2400F3E63736}" type="slidenum">
              <a:rPr lang="en-US" smtClean="0"/>
              <a:t>175</a:t>
            </a:fld>
            <a:endParaRPr lang="en-US"/>
          </a:p>
        </p:txBody>
      </p:sp>
    </p:spTree>
    <p:extLst>
      <p:ext uri="{BB962C8B-B14F-4D97-AF65-F5344CB8AC3E}">
        <p14:creationId xmlns:p14="http://schemas.microsoft.com/office/powerpoint/2010/main" val="29572003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FD39AD-9F7A-B343-B0F0-2400F3E63736}" type="slidenum">
              <a:rPr lang="en-US" smtClean="0"/>
              <a:t>177</a:t>
            </a:fld>
            <a:endParaRPr lang="en-US"/>
          </a:p>
        </p:txBody>
      </p:sp>
    </p:spTree>
    <p:extLst>
      <p:ext uri="{BB962C8B-B14F-4D97-AF65-F5344CB8AC3E}">
        <p14:creationId xmlns:p14="http://schemas.microsoft.com/office/powerpoint/2010/main" val="42468918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3E189-79DA-D2C1-304C-213B346CAE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548B5-DD72-1216-A769-99E0BFC063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904C5-0152-F3E7-F60C-C3CEEF534F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2D4F7D-E427-4F32-C83E-D8E9E8E5808E}"/>
              </a:ext>
            </a:extLst>
          </p:cNvPr>
          <p:cNvSpPr>
            <a:spLocks noGrp="1"/>
          </p:cNvSpPr>
          <p:nvPr>
            <p:ph type="sldNum" sz="quarter" idx="5"/>
          </p:nvPr>
        </p:nvSpPr>
        <p:spPr/>
        <p:txBody>
          <a:bodyPr/>
          <a:lstStyle/>
          <a:p>
            <a:fld id="{56FD39AD-9F7A-B343-B0F0-2400F3E63736}" type="slidenum">
              <a:rPr lang="en-US" smtClean="0"/>
              <a:t>178</a:t>
            </a:fld>
            <a:endParaRPr lang="en-US"/>
          </a:p>
        </p:txBody>
      </p:sp>
    </p:spTree>
    <p:extLst>
      <p:ext uri="{BB962C8B-B14F-4D97-AF65-F5344CB8AC3E}">
        <p14:creationId xmlns:p14="http://schemas.microsoft.com/office/powerpoint/2010/main" val="31323160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FDE70-9069-4972-3482-5DBBFE086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06F462-DEF4-265F-A842-4FDFAB4FB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50B03-D8F9-A474-7916-9CF741C687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2C489B-D3D0-8F66-91DB-79959415B175}"/>
              </a:ext>
            </a:extLst>
          </p:cNvPr>
          <p:cNvSpPr>
            <a:spLocks noGrp="1"/>
          </p:cNvSpPr>
          <p:nvPr>
            <p:ph type="sldNum" sz="quarter" idx="5"/>
          </p:nvPr>
        </p:nvSpPr>
        <p:spPr/>
        <p:txBody>
          <a:bodyPr/>
          <a:lstStyle/>
          <a:p>
            <a:fld id="{56FD39AD-9F7A-B343-B0F0-2400F3E63736}" type="slidenum">
              <a:rPr lang="en-US" smtClean="0"/>
              <a:t>179</a:t>
            </a:fld>
            <a:endParaRPr lang="en-US"/>
          </a:p>
        </p:txBody>
      </p:sp>
    </p:spTree>
    <p:extLst>
      <p:ext uri="{BB962C8B-B14F-4D97-AF65-F5344CB8AC3E}">
        <p14:creationId xmlns:p14="http://schemas.microsoft.com/office/powerpoint/2010/main" val="29810551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A1E5C-5A7E-C4D8-4E55-6EA6E3772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B3499-5148-79A5-9DFC-1941ABEE7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299E9-7E9E-E5F5-9F0B-C5091F6146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83E568-B685-C83C-35D5-EF90DE1C7A81}"/>
              </a:ext>
            </a:extLst>
          </p:cNvPr>
          <p:cNvSpPr>
            <a:spLocks noGrp="1"/>
          </p:cNvSpPr>
          <p:nvPr>
            <p:ph type="sldNum" sz="quarter" idx="5"/>
          </p:nvPr>
        </p:nvSpPr>
        <p:spPr/>
        <p:txBody>
          <a:bodyPr/>
          <a:lstStyle/>
          <a:p>
            <a:fld id="{56FD39AD-9F7A-B343-B0F0-2400F3E63736}" type="slidenum">
              <a:rPr lang="en-US" smtClean="0"/>
              <a:t>180</a:t>
            </a:fld>
            <a:endParaRPr lang="en-US"/>
          </a:p>
        </p:txBody>
      </p:sp>
    </p:spTree>
    <p:extLst>
      <p:ext uri="{BB962C8B-B14F-4D97-AF65-F5344CB8AC3E}">
        <p14:creationId xmlns:p14="http://schemas.microsoft.com/office/powerpoint/2010/main" val="31845804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586A9-B905-83BF-3539-AC3430E5F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81CE9-2746-7DF7-365A-8F1FE92F16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E1033-9973-1001-F0AF-E142D83A2E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BDB151-19B9-8797-8077-0D79B0B64F56}"/>
              </a:ext>
            </a:extLst>
          </p:cNvPr>
          <p:cNvSpPr>
            <a:spLocks noGrp="1"/>
          </p:cNvSpPr>
          <p:nvPr>
            <p:ph type="sldNum" sz="quarter" idx="5"/>
          </p:nvPr>
        </p:nvSpPr>
        <p:spPr/>
        <p:txBody>
          <a:bodyPr/>
          <a:lstStyle/>
          <a:p>
            <a:fld id="{56FD39AD-9F7A-B343-B0F0-2400F3E63736}" type="slidenum">
              <a:rPr lang="en-US" smtClean="0"/>
              <a:t>181</a:t>
            </a:fld>
            <a:endParaRPr lang="en-US"/>
          </a:p>
        </p:txBody>
      </p:sp>
    </p:spTree>
    <p:extLst>
      <p:ext uri="{BB962C8B-B14F-4D97-AF65-F5344CB8AC3E}">
        <p14:creationId xmlns:p14="http://schemas.microsoft.com/office/powerpoint/2010/main" val="40494159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10CEF-95E4-2266-C5B8-F35059549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DB40C3-CC83-B463-27F2-6DF1CC9C6D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0BD9E-B966-4225-A33B-95D50B22BF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EA631B-83C4-566D-9056-406D24C8663B}"/>
              </a:ext>
            </a:extLst>
          </p:cNvPr>
          <p:cNvSpPr>
            <a:spLocks noGrp="1"/>
          </p:cNvSpPr>
          <p:nvPr>
            <p:ph type="sldNum" sz="quarter" idx="5"/>
          </p:nvPr>
        </p:nvSpPr>
        <p:spPr/>
        <p:txBody>
          <a:bodyPr/>
          <a:lstStyle/>
          <a:p>
            <a:fld id="{56FD39AD-9F7A-B343-B0F0-2400F3E63736}" type="slidenum">
              <a:rPr lang="en-US" smtClean="0"/>
              <a:t>182</a:t>
            </a:fld>
            <a:endParaRPr lang="en-US"/>
          </a:p>
        </p:txBody>
      </p:sp>
    </p:spTree>
    <p:extLst>
      <p:ext uri="{BB962C8B-B14F-4D97-AF65-F5344CB8AC3E}">
        <p14:creationId xmlns:p14="http://schemas.microsoft.com/office/powerpoint/2010/main" val="31149371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CD220-809C-1145-90CE-CF734977C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1DEDB6-8D3F-6D29-2AA4-91BFD14EEE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205256-07E3-0CEF-5CB6-4F52489457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B17CC2-A18D-553F-8CF1-B34402FE4470}"/>
              </a:ext>
            </a:extLst>
          </p:cNvPr>
          <p:cNvSpPr>
            <a:spLocks noGrp="1"/>
          </p:cNvSpPr>
          <p:nvPr>
            <p:ph type="sldNum" sz="quarter" idx="5"/>
          </p:nvPr>
        </p:nvSpPr>
        <p:spPr/>
        <p:txBody>
          <a:bodyPr/>
          <a:lstStyle/>
          <a:p>
            <a:fld id="{56FD39AD-9F7A-B343-B0F0-2400F3E63736}" type="slidenum">
              <a:rPr lang="en-US" smtClean="0"/>
              <a:t>183</a:t>
            </a:fld>
            <a:endParaRPr lang="en-US"/>
          </a:p>
        </p:txBody>
      </p:sp>
    </p:spTree>
    <p:extLst>
      <p:ext uri="{BB962C8B-B14F-4D97-AF65-F5344CB8AC3E}">
        <p14:creationId xmlns:p14="http://schemas.microsoft.com/office/powerpoint/2010/main" val="816724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1C8DF314-DEEB-C9F5-1755-43DD837774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Notes Placeholder 2">
            <a:extLst>
              <a:ext uri="{FF2B5EF4-FFF2-40B4-BE49-F238E27FC236}">
                <a16:creationId xmlns:a16="http://schemas.microsoft.com/office/drawing/2014/main" id="{C24593B8-1280-2711-8632-B00958E39B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function will first fetch a machine learning model from an external database.</a:t>
            </a:r>
          </a:p>
        </p:txBody>
      </p:sp>
      <p:sp>
        <p:nvSpPr>
          <p:cNvPr id="30723" name="Slide Number Placeholder 3">
            <a:extLst>
              <a:ext uri="{FF2B5EF4-FFF2-40B4-BE49-F238E27FC236}">
                <a16:creationId xmlns:a16="http://schemas.microsoft.com/office/drawing/2014/main" id="{A8E53304-5188-BC67-09B1-6392D041F9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0F00C43-97E1-144C-A87E-132EF8BA71B6}" type="slidenum">
              <a:rPr lang="en-US" altLang="en-US" smtClean="0"/>
              <a:pPr fontAlgn="base">
                <a:spcBef>
                  <a:spcPct val="0"/>
                </a:spcBef>
                <a:spcAft>
                  <a:spcPct val="0"/>
                </a:spcAft>
              </a:pPr>
              <a:t>29</a:t>
            </a:fld>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F769D-5B79-FFDF-AE6D-7A5EE6F41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F0A63-145F-ED4B-AA41-5EFD63A7AB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9DB02-B2E2-E9DC-105A-314BF55FA5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0A2FC0-87BC-917A-6E4D-71829FD1AFA0}"/>
              </a:ext>
            </a:extLst>
          </p:cNvPr>
          <p:cNvSpPr>
            <a:spLocks noGrp="1"/>
          </p:cNvSpPr>
          <p:nvPr>
            <p:ph type="sldNum" sz="quarter" idx="5"/>
          </p:nvPr>
        </p:nvSpPr>
        <p:spPr/>
        <p:txBody>
          <a:bodyPr/>
          <a:lstStyle/>
          <a:p>
            <a:fld id="{56FD39AD-9F7A-B343-B0F0-2400F3E63736}" type="slidenum">
              <a:rPr lang="en-US" smtClean="0"/>
              <a:t>184</a:t>
            </a:fld>
            <a:endParaRPr lang="en-US"/>
          </a:p>
        </p:txBody>
      </p:sp>
    </p:spTree>
    <p:extLst>
      <p:ext uri="{BB962C8B-B14F-4D97-AF65-F5344CB8AC3E}">
        <p14:creationId xmlns:p14="http://schemas.microsoft.com/office/powerpoint/2010/main" val="22907684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8D688-E3CB-AB7D-909C-001FA7C108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D0D5B-FBFB-7083-9CF5-92E1CA1CE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86D9E7-71F2-44FE-46F0-08EA1C45EEF1}"/>
              </a:ext>
            </a:extLst>
          </p:cNvPr>
          <p:cNvSpPr>
            <a:spLocks noGrp="1"/>
          </p:cNvSpPr>
          <p:nvPr>
            <p:ph type="body" idx="1"/>
          </p:nvPr>
        </p:nvSpPr>
        <p:spPr/>
        <p:txBody>
          <a:bodyPr/>
          <a:lstStyle/>
          <a:p>
            <a:r>
              <a:rPr lang="en-US" dirty="0"/>
              <a:t>Functional, reflects device closely.</a:t>
            </a:r>
          </a:p>
          <a:p>
            <a:endParaRPr lang="en-US" dirty="0"/>
          </a:p>
          <a:p>
            <a:r>
              <a:rPr lang="en-US" dirty="0"/>
              <a:t>But this is the minimal amount of information, which is still rather high for what is otherwise a simple program</a:t>
            </a:r>
          </a:p>
          <a:p>
            <a:r>
              <a:rPr lang="en-US" dirty="0"/>
              <a:t>Can create completely new abstractions with new API at higher level of abstraction – but want to keep control, just make simpler.</a:t>
            </a:r>
          </a:p>
        </p:txBody>
      </p:sp>
      <p:sp>
        <p:nvSpPr>
          <p:cNvPr id="4" name="Slide Number Placeholder 3">
            <a:extLst>
              <a:ext uri="{FF2B5EF4-FFF2-40B4-BE49-F238E27FC236}">
                <a16:creationId xmlns:a16="http://schemas.microsoft.com/office/drawing/2014/main" id="{DCE92849-7028-E190-FC25-BE2A4C0245D9}"/>
              </a:ext>
            </a:extLst>
          </p:cNvPr>
          <p:cNvSpPr>
            <a:spLocks noGrp="1"/>
          </p:cNvSpPr>
          <p:nvPr>
            <p:ph type="sldNum" sz="quarter" idx="5"/>
          </p:nvPr>
        </p:nvSpPr>
        <p:spPr/>
        <p:txBody>
          <a:bodyPr/>
          <a:lstStyle/>
          <a:p>
            <a:fld id="{56FD39AD-9F7A-B343-B0F0-2400F3E63736}" type="slidenum">
              <a:rPr lang="en-US" smtClean="0"/>
              <a:t>185</a:t>
            </a:fld>
            <a:endParaRPr lang="en-US"/>
          </a:p>
        </p:txBody>
      </p:sp>
    </p:spTree>
    <p:extLst>
      <p:ext uri="{BB962C8B-B14F-4D97-AF65-F5344CB8AC3E}">
        <p14:creationId xmlns:p14="http://schemas.microsoft.com/office/powerpoint/2010/main" val="204253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D5BB8-48D1-E499-EF9B-F26B59A42B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C20B4-0AA7-A274-BDD1-136A743C4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70FB80-02E4-AA6A-93AF-F04635069B02}"/>
              </a:ext>
            </a:extLst>
          </p:cNvPr>
          <p:cNvSpPr>
            <a:spLocks noGrp="1"/>
          </p:cNvSpPr>
          <p:nvPr>
            <p:ph type="body" idx="1"/>
          </p:nvPr>
        </p:nvSpPr>
        <p:spPr/>
        <p:txBody>
          <a:bodyPr/>
          <a:lstStyle/>
          <a:p>
            <a:r>
              <a:rPr lang="en-US" dirty="0"/>
              <a:t>Functional, reflects device closely.</a:t>
            </a:r>
          </a:p>
          <a:p>
            <a:endParaRPr lang="en-US" dirty="0"/>
          </a:p>
          <a:p>
            <a:r>
              <a:rPr lang="en-US" dirty="0"/>
              <a:t>But this is the minimal amount of information, which is still rather high for what is otherwise a simple program</a:t>
            </a:r>
          </a:p>
          <a:p>
            <a:r>
              <a:rPr lang="en-US" dirty="0"/>
              <a:t>Can create completely new abstractions with new API at higher level of abstraction – but want to keep control, just make simpler.</a:t>
            </a:r>
          </a:p>
        </p:txBody>
      </p:sp>
      <p:sp>
        <p:nvSpPr>
          <p:cNvPr id="4" name="Slide Number Placeholder 3">
            <a:extLst>
              <a:ext uri="{FF2B5EF4-FFF2-40B4-BE49-F238E27FC236}">
                <a16:creationId xmlns:a16="http://schemas.microsoft.com/office/drawing/2014/main" id="{CFE0FF21-A0B1-55DA-2880-473778279A1F}"/>
              </a:ext>
            </a:extLst>
          </p:cNvPr>
          <p:cNvSpPr>
            <a:spLocks noGrp="1"/>
          </p:cNvSpPr>
          <p:nvPr>
            <p:ph type="sldNum" sz="quarter" idx="5"/>
          </p:nvPr>
        </p:nvSpPr>
        <p:spPr/>
        <p:txBody>
          <a:bodyPr/>
          <a:lstStyle/>
          <a:p>
            <a:fld id="{56FD39AD-9F7A-B343-B0F0-2400F3E63736}" type="slidenum">
              <a:rPr lang="en-US" smtClean="0"/>
              <a:t>186</a:t>
            </a:fld>
            <a:endParaRPr lang="en-US"/>
          </a:p>
        </p:txBody>
      </p:sp>
    </p:spTree>
    <p:extLst>
      <p:ext uri="{BB962C8B-B14F-4D97-AF65-F5344CB8AC3E}">
        <p14:creationId xmlns:p14="http://schemas.microsoft.com/office/powerpoint/2010/main" val="25783657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A7BFF-8881-9F0A-7907-E83B97D84B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89C26-D458-44AF-36B3-F4F50ED1D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4104A6-A65E-B20A-28DB-BFBD74858131}"/>
              </a:ext>
            </a:extLst>
          </p:cNvPr>
          <p:cNvSpPr>
            <a:spLocks noGrp="1"/>
          </p:cNvSpPr>
          <p:nvPr>
            <p:ph type="body" idx="1"/>
          </p:nvPr>
        </p:nvSpPr>
        <p:spPr/>
        <p:txBody>
          <a:bodyPr/>
          <a:lstStyle/>
          <a:p>
            <a:r>
              <a:rPr lang="en-US" dirty="0"/>
              <a:t>Functional, reflects device closely.</a:t>
            </a:r>
          </a:p>
          <a:p>
            <a:endParaRPr lang="en-US" dirty="0"/>
          </a:p>
          <a:p>
            <a:r>
              <a:rPr lang="en-US" dirty="0"/>
              <a:t>But this is the minimal amount of information, which is still rather high for what is otherwise a simple program</a:t>
            </a:r>
          </a:p>
          <a:p>
            <a:r>
              <a:rPr lang="en-US" dirty="0"/>
              <a:t>Can create completely new abstractions with new API at higher level of abstraction – but want to keep control, just make simpler.</a:t>
            </a:r>
          </a:p>
        </p:txBody>
      </p:sp>
      <p:sp>
        <p:nvSpPr>
          <p:cNvPr id="4" name="Slide Number Placeholder 3">
            <a:extLst>
              <a:ext uri="{FF2B5EF4-FFF2-40B4-BE49-F238E27FC236}">
                <a16:creationId xmlns:a16="http://schemas.microsoft.com/office/drawing/2014/main" id="{6CF15304-B6BD-E5C7-1983-C2CB35AAC4CC}"/>
              </a:ext>
            </a:extLst>
          </p:cNvPr>
          <p:cNvSpPr>
            <a:spLocks noGrp="1"/>
          </p:cNvSpPr>
          <p:nvPr>
            <p:ph type="sldNum" sz="quarter" idx="5"/>
          </p:nvPr>
        </p:nvSpPr>
        <p:spPr/>
        <p:txBody>
          <a:bodyPr/>
          <a:lstStyle/>
          <a:p>
            <a:fld id="{56FD39AD-9F7A-B343-B0F0-2400F3E63736}" type="slidenum">
              <a:rPr lang="en-US" smtClean="0"/>
              <a:t>187</a:t>
            </a:fld>
            <a:endParaRPr lang="en-US"/>
          </a:p>
        </p:txBody>
      </p:sp>
    </p:spTree>
    <p:extLst>
      <p:ext uri="{BB962C8B-B14F-4D97-AF65-F5344CB8AC3E}">
        <p14:creationId xmlns:p14="http://schemas.microsoft.com/office/powerpoint/2010/main" val="26213452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32389-D196-82EF-C533-C039EC0B0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710E2-8F17-72A8-35A2-1A82D3D40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2E809-FB8A-1D6D-51BF-70152B93CBB1}"/>
              </a:ext>
            </a:extLst>
          </p:cNvPr>
          <p:cNvSpPr>
            <a:spLocks noGrp="1"/>
          </p:cNvSpPr>
          <p:nvPr>
            <p:ph type="body" idx="1"/>
          </p:nvPr>
        </p:nvSpPr>
        <p:spPr/>
        <p:txBody>
          <a:bodyPr/>
          <a:lstStyle/>
          <a:p>
            <a:r>
              <a:rPr lang="en-US" dirty="0"/>
              <a:t>Functional, reflects device closely.</a:t>
            </a:r>
          </a:p>
          <a:p>
            <a:endParaRPr lang="en-US" dirty="0"/>
          </a:p>
          <a:p>
            <a:r>
              <a:rPr lang="en-US" dirty="0"/>
              <a:t>But this is the minimal amount of information, which is still rather high for what is otherwise a simple program</a:t>
            </a:r>
          </a:p>
          <a:p>
            <a:r>
              <a:rPr lang="en-US" dirty="0"/>
              <a:t>Can create completely new abstractions with new API at higher level of abstraction – but want to keep control, just make simpler.</a:t>
            </a:r>
          </a:p>
        </p:txBody>
      </p:sp>
      <p:sp>
        <p:nvSpPr>
          <p:cNvPr id="4" name="Slide Number Placeholder 3">
            <a:extLst>
              <a:ext uri="{FF2B5EF4-FFF2-40B4-BE49-F238E27FC236}">
                <a16:creationId xmlns:a16="http://schemas.microsoft.com/office/drawing/2014/main" id="{8FC458FF-FFC9-EE53-E736-1861F746A5AD}"/>
              </a:ext>
            </a:extLst>
          </p:cNvPr>
          <p:cNvSpPr>
            <a:spLocks noGrp="1"/>
          </p:cNvSpPr>
          <p:nvPr>
            <p:ph type="sldNum" sz="quarter" idx="5"/>
          </p:nvPr>
        </p:nvSpPr>
        <p:spPr/>
        <p:txBody>
          <a:bodyPr/>
          <a:lstStyle/>
          <a:p>
            <a:fld id="{56FD39AD-9F7A-B343-B0F0-2400F3E63736}" type="slidenum">
              <a:rPr lang="en-US" smtClean="0"/>
              <a:t>188</a:t>
            </a:fld>
            <a:endParaRPr lang="en-US"/>
          </a:p>
        </p:txBody>
      </p:sp>
    </p:spTree>
    <p:extLst>
      <p:ext uri="{BB962C8B-B14F-4D97-AF65-F5344CB8AC3E}">
        <p14:creationId xmlns:p14="http://schemas.microsoft.com/office/powerpoint/2010/main" val="18111973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0F36A-989F-EBD8-27FD-0C86BCDD0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F5AA02-5605-AFFD-AFC6-0F84F76B7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BCE75-4A65-AB21-CFA5-2B1A4D75B6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8814FB-770D-C3DC-230B-6BF8D3C31F87}"/>
              </a:ext>
            </a:extLst>
          </p:cNvPr>
          <p:cNvSpPr>
            <a:spLocks noGrp="1"/>
          </p:cNvSpPr>
          <p:nvPr>
            <p:ph type="sldNum" sz="quarter" idx="5"/>
          </p:nvPr>
        </p:nvSpPr>
        <p:spPr/>
        <p:txBody>
          <a:bodyPr/>
          <a:lstStyle/>
          <a:p>
            <a:fld id="{56FD39AD-9F7A-B343-B0F0-2400F3E63736}" type="slidenum">
              <a:rPr lang="en-US" smtClean="0"/>
              <a:t>191</a:t>
            </a:fld>
            <a:endParaRPr lang="en-US"/>
          </a:p>
        </p:txBody>
      </p:sp>
    </p:spTree>
    <p:extLst>
      <p:ext uri="{BB962C8B-B14F-4D97-AF65-F5344CB8AC3E}">
        <p14:creationId xmlns:p14="http://schemas.microsoft.com/office/powerpoint/2010/main" val="2737300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4913C-B548-02BA-9595-05266E69E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E5EF6F-4842-2059-D62A-0146442D82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4AF566-485B-DC6A-AD4F-8E13B763FC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D3096-E221-52C9-18EC-227A19FA5492}"/>
              </a:ext>
            </a:extLst>
          </p:cNvPr>
          <p:cNvSpPr>
            <a:spLocks noGrp="1"/>
          </p:cNvSpPr>
          <p:nvPr>
            <p:ph type="sldNum" sz="quarter" idx="5"/>
          </p:nvPr>
        </p:nvSpPr>
        <p:spPr/>
        <p:txBody>
          <a:bodyPr/>
          <a:lstStyle/>
          <a:p>
            <a:fld id="{56FD39AD-9F7A-B343-B0F0-2400F3E63736}" type="slidenum">
              <a:rPr lang="en-US" smtClean="0"/>
              <a:t>192</a:t>
            </a:fld>
            <a:endParaRPr lang="en-US"/>
          </a:p>
        </p:txBody>
      </p:sp>
    </p:spTree>
    <p:extLst>
      <p:ext uri="{BB962C8B-B14F-4D97-AF65-F5344CB8AC3E}">
        <p14:creationId xmlns:p14="http://schemas.microsoft.com/office/powerpoint/2010/main" val="21347665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FD39AD-9F7A-B343-B0F0-2400F3E63736}" type="slidenum">
              <a:rPr lang="en-US" smtClean="0"/>
              <a:t>200</a:t>
            </a:fld>
            <a:endParaRPr lang="en-US"/>
          </a:p>
        </p:txBody>
      </p:sp>
    </p:spTree>
    <p:extLst>
      <p:ext uri="{BB962C8B-B14F-4D97-AF65-F5344CB8AC3E}">
        <p14:creationId xmlns:p14="http://schemas.microsoft.com/office/powerpoint/2010/main" val="37935104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FD39AD-9F7A-B343-B0F0-2400F3E63736}" type="slidenum">
              <a:rPr lang="en-US" smtClean="0"/>
              <a:t>204</a:t>
            </a:fld>
            <a:endParaRPr lang="en-US"/>
          </a:p>
        </p:txBody>
      </p:sp>
    </p:spTree>
    <p:extLst>
      <p:ext uri="{BB962C8B-B14F-4D97-AF65-F5344CB8AC3E}">
        <p14:creationId xmlns:p14="http://schemas.microsoft.com/office/powerpoint/2010/main" val="32111300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fully aware of all resource limitations,</a:t>
            </a:r>
          </a:p>
          <a:p>
            <a:r>
              <a:rPr lang="en-US" dirty="0"/>
              <a:t>but could easily be extended.</a:t>
            </a:r>
          </a:p>
          <a:p>
            <a:endParaRPr lang="en-US" dirty="0"/>
          </a:p>
          <a:p>
            <a:r>
              <a:rPr lang="en-US" dirty="0"/>
              <a:t>Current implementation not complex enough</a:t>
            </a:r>
          </a:p>
        </p:txBody>
      </p:sp>
      <p:sp>
        <p:nvSpPr>
          <p:cNvPr id="4" name="Slide Number Placeholder 3"/>
          <p:cNvSpPr>
            <a:spLocks noGrp="1"/>
          </p:cNvSpPr>
          <p:nvPr>
            <p:ph type="sldNum" sz="quarter" idx="5"/>
          </p:nvPr>
        </p:nvSpPr>
        <p:spPr/>
        <p:txBody>
          <a:bodyPr/>
          <a:lstStyle/>
          <a:p>
            <a:fld id="{56FD39AD-9F7A-B343-B0F0-2400F3E63736}" type="slidenum">
              <a:rPr lang="en-US" smtClean="0"/>
              <a:t>206</a:t>
            </a:fld>
            <a:endParaRPr lang="en-US"/>
          </a:p>
        </p:txBody>
      </p:sp>
    </p:spTree>
    <p:extLst>
      <p:ext uri="{BB962C8B-B14F-4D97-AF65-F5344CB8AC3E}">
        <p14:creationId xmlns:p14="http://schemas.microsoft.com/office/powerpoint/2010/main" val="4025729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AE1DA112-0F66-B2E0-14F9-2DDD32EEF1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a:extLst>
              <a:ext uri="{FF2B5EF4-FFF2-40B4-BE49-F238E27FC236}">
                <a16:creationId xmlns:a16="http://schemas.microsoft.com/office/drawing/2014/main" id="{A5EBEDED-D23D-8C58-0ACF-2FA2F72ED0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function will then do some work using the image and the model.</a:t>
            </a:r>
          </a:p>
        </p:txBody>
      </p:sp>
      <p:sp>
        <p:nvSpPr>
          <p:cNvPr id="32771" name="Slide Number Placeholder 3">
            <a:extLst>
              <a:ext uri="{FF2B5EF4-FFF2-40B4-BE49-F238E27FC236}">
                <a16:creationId xmlns:a16="http://schemas.microsoft.com/office/drawing/2014/main" id="{E8D24A50-8A49-3A2E-C3A1-DDFD1DBF4F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8B8232-6815-0D4A-BF22-6EC70FF41204}" type="slidenum">
              <a:rPr lang="en-US" altLang="en-US" smtClean="0"/>
              <a:pPr fontAlgn="base">
                <a:spcBef>
                  <a:spcPct val="0"/>
                </a:spcBef>
                <a:spcAft>
                  <a:spcPct val="0"/>
                </a:spcAft>
              </a:pPr>
              <a:t>30</a:t>
            </a:fld>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FD39AD-9F7A-B343-B0F0-2400F3E63736}" type="slidenum">
              <a:rPr lang="en-US" smtClean="0"/>
              <a:t>209</a:t>
            </a:fld>
            <a:endParaRPr lang="en-US"/>
          </a:p>
        </p:txBody>
      </p:sp>
    </p:spTree>
    <p:extLst>
      <p:ext uri="{BB962C8B-B14F-4D97-AF65-F5344CB8AC3E}">
        <p14:creationId xmlns:p14="http://schemas.microsoft.com/office/powerpoint/2010/main" val="4082442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FD39AD-9F7A-B343-B0F0-2400F3E63736}" type="slidenum">
              <a:rPr lang="en-US" smtClean="0"/>
              <a:t>210</a:t>
            </a:fld>
            <a:endParaRPr lang="en-US"/>
          </a:p>
        </p:txBody>
      </p:sp>
    </p:spTree>
    <p:extLst>
      <p:ext uri="{BB962C8B-B14F-4D97-AF65-F5344CB8AC3E}">
        <p14:creationId xmlns:p14="http://schemas.microsoft.com/office/powerpoint/2010/main" val="21788736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FEC76-8BF0-A0E2-1B88-577816040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82DD4C-DF45-34B0-0CB4-93CC1B70D6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C27139-E734-6E4F-8359-F8964482D5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291638-04B2-211A-FD82-95D304880006}"/>
              </a:ext>
            </a:extLst>
          </p:cNvPr>
          <p:cNvSpPr>
            <a:spLocks noGrp="1"/>
          </p:cNvSpPr>
          <p:nvPr>
            <p:ph type="sldNum" sz="quarter" idx="5"/>
          </p:nvPr>
        </p:nvSpPr>
        <p:spPr/>
        <p:txBody>
          <a:bodyPr/>
          <a:lstStyle/>
          <a:p>
            <a:fld id="{3481B893-A7BD-334C-BC08-3C2FDFB65E83}" type="slidenum">
              <a:rPr lang="en-US" smtClean="0"/>
              <a:t>211</a:t>
            </a:fld>
            <a:endParaRPr lang="en-US"/>
          </a:p>
        </p:txBody>
      </p:sp>
    </p:spTree>
    <p:extLst>
      <p:ext uri="{BB962C8B-B14F-4D97-AF65-F5344CB8AC3E}">
        <p14:creationId xmlns:p14="http://schemas.microsoft.com/office/powerpoint/2010/main" val="5982261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B7739-D52A-D005-3718-6B24637BE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D8F9B-6A0C-508D-5769-E41860145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456A2D-42BB-B92E-5958-89C0274F69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32C1BA-D04E-F46B-EF03-95CFBBEF28D2}"/>
              </a:ext>
            </a:extLst>
          </p:cNvPr>
          <p:cNvSpPr>
            <a:spLocks noGrp="1"/>
          </p:cNvSpPr>
          <p:nvPr>
            <p:ph type="sldNum" sz="quarter" idx="5"/>
          </p:nvPr>
        </p:nvSpPr>
        <p:spPr/>
        <p:txBody>
          <a:bodyPr/>
          <a:lstStyle/>
          <a:p>
            <a:fld id="{3481B893-A7BD-334C-BC08-3C2FDFB65E83}" type="slidenum">
              <a:rPr lang="en-US" smtClean="0"/>
              <a:t>212</a:t>
            </a:fld>
            <a:endParaRPr lang="en-US"/>
          </a:p>
        </p:txBody>
      </p:sp>
    </p:spTree>
    <p:extLst>
      <p:ext uri="{BB962C8B-B14F-4D97-AF65-F5344CB8AC3E}">
        <p14:creationId xmlns:p14="http://schemas.microsoft.com/office/powerpoint/2010/main" val="58129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6"/>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Footer Placeholder 4"/>
          <p:cNvSpPr>
            <a:spLocks noGrp="1"/>
          </p:cNvSpPr>
          <p:nvPr>
            <p:ph type="ftr" sz="quarter" idx="11"/>
          </p:nvPr>
        </p:nvSpPr>
        <p:spPr>
          <a:xfrm>
            <a:off x="626166" y="6356350"/>
            <a:ext cx="9154619" cy="365125"/>
          </a:xfr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8C2EA460-C565-FB43-80B0-0A34C0434FD1}" type="slidenum">
              <a:rPr lang="en-US" smtClean="0"/>
              <a:t>‹#›</a:t>
            </a:fld>
            <a:endParaRPr lang="en-US"/>
          </a:p>
        </p:txBody>
      </p:sp>
      <p:pic>
        <p:nvPicPr>
          <p:cNvPr id="13" name="Picture 12">
            <a:extLst>
              <a:ext uri="{FF2B5EF4-FFF2-40B4-BE49-F238E27FC236}">
                <a16:creationId xmlns:a16="http://schemas.microsoft.com/office/drawing/2014/main" id="{37BB19FB-DF20-0A40-8B7A-C1B1CF954704}"/>
              </a:ext>
            </a:extLst>
          </p:cNvPr>
          <p:cNvPicPr>
            <a:picLocks noChangeAspect="1"/>
          </p:cNvPicPr>
          <p:nvPr/>
        </p:nvPicPr>
        <p:blipFill rotWithShape="1">
          <a:blip r:embed="rId2"/>
          <a:srcRect r="78504"/>
          <a:stretch/>
        </p:blipFill>
        <p:spPr>
          <a:xfrm>
            <a:off x="183345" y="6305307"/>
            <a:ext cx="442821" cy="416168"/>
          </a:xfrm>
          <a:prstGeom prst="rect">
            <a:avLst/>
          </a:prstGeom>
        </p:spPr>
      </p:pic>
    </p:spTree>
    <p:extLst>
      <p:ext uri="{BB962C8B-B14F-4D97-AF65-F5344CB8AC3E}">
        <p14:creationId xmlns:p14="http://schemas.microsoft.com/office/powerpoint/2010/main" val="298440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Footer Placeholder 8"/>
          <p:cNvSpPr>
            <a:spLocks noGrp="1"/>
          </p:cNvSpPr>
          <p:nvPr>
            <p:ph type="ftr" sz="quarter" idx="11"/>
          </p:nvPr>
        </p:nvSpPr>
        <p:spPr/>
        <p:txBody>
          <a:bodyPr/>
          <a:lstStyle>
            <a:lvl1pPr>
              <a:defRPr/>
            </a:lvl1pPr>
          </a:lstStyle>
          <a:p>
            <a:endParaRPr lang="en-US"/>
          </a:p>
        </p:txBody>
      </p:sp>
      <p:sp>
        <p:nvSpPr>
          <p:cNvPr id="10" name="Slide Number Placeholder 9"/>
          <p:cNvSpPr>
            <a:spLocks noGrp="1"/>
          </p:cNvSpPr>
          <p:nvPr>
            <p:ph type="sldNum" sz="quarter" idx="12"/>
          </p:nvPr>
        </p:nvSpPr>
        <p:spPr/>
        <p:txBody>
          <a:bodyPr/>
          <a:lstStyle/>
          <a:p>
            <a:fld id="{8C2EA460-C565-FB43-80B0-0A34C0434FD1}" type="slidenum">
              <a:rPr lang="en-US" smtClean="0"/>
              <a:t>‹#›</a:t>
            </a:fld>
            <a:endParaRPr lang="en-US"/>
          </a:p>
        </p:txBody>
      </p:sp>
    </p:spTree>
    <p:extLst>
      <p:ext uri="{BB962C8B-B14F-4D97-AF65-F5344CB8AC3E}">
        <p14:creationId xmlns:p14="http://schemas.microsoft.com/office/powerpoint/2010/main" val="56792790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50000"/>
              <a:lumOff val="5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Footer Placeholder 8"/>
          <p:cNvSpPr>
            <a:spLocks noGrp="1"/>
          </p:cNvSpPr>
          <p:nvPr>
            <p:ph type="ftr" sz="quarter" idx="11"/>
          </p:nvPr>
        </p:nvSpPr>
        <p:spPr>
          <a:xfrm>
            <a:off x="626167" y="6356350"/>
            <a:ext cx="2834640" cy="365125"/>
          </a:xfrm>
        </p:spPr>
        <p:txBody>
          <a:bodyPr/>
          <a:lstStyle/>
          <a:p>
            <a:endParaRPr lang="en-US"/>
          </a:p>
        </p:txBody>
      </p:sp>
      <p:sp>
        <p:nvSpPr>
          <p:cNvPr id="10" name="Slide Number Placeholder 9"/>
          <p:cNvSpPr>
            <a:spLocks noGrp="1"/>
          </p:cNvSpPr>
          <p:nvPr>
            <p:ph type="sldNum" sz="quarter" idx="12"/>
          </p:nvPr>
        </p:nvSpPr>
        <p:spPr/>
        <p:txBody>
          <a:bodyPr/>
          <a:lstStyle/>
          <a:p>
            <a:fld id="{8C2EA460-C565-FB43-80B0-0A34C0434FD1}" type="slidenum">
              <a:rPr lang="en-US" smtClean="0"/>
              <a:t>‹#›</a:t>
            </a:fld>
            <a:endParaRPr lang="en-US"/>
          </a:p>
        </p:txBody>
      </p:sp>
    </p:spTree>
    <p:extLst>
      <p:ext uri="{BB962C8B-B14F-4D97-AF65-F5344CB8AC3E}">
        <p14:creationId xmlns:p14="http://schemas.microsoft.com/office/powerpoint/2010/main" val="194826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p>
            <a:fld id="{8C2EA460-C565-FB43-80B0-0A34C0434FD1}" type="slidenum">
              <a:rPr lang="en-US" smtClean="0"/>
              <a:t>‹#›</a:t>
            </a:fld>
            <a:endParaRPr lang="en-US"/>
          </a:p>
        </p:txBody>
      </p:sp>
    </p:spTree>
    <p:extLst>
      <p:ext uri="{BB962C8B-B14F-4D97-AF65-F5344CB8AC3E}">
        <p14:creationId xmlns:p14="http://schemas.microsoft.com/office/powerpoint/2010/main" val="3532899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p>
            <a:fld id="{8C2EA460-C565-FB43-80B0-0A34C0434FD1}" type="slidenum">
              <a:rPr lang="en-US" smtClean="0"/>
              <a:t>‹#›</a:t>
            </a:fld>
            <a:endParaRPr lang="en-US"/>
          </a:p>
        </p:txBody>
      </p:sp>
    </p:spTree>
    <p:extLst>
      <p:ext uri="{BB962C8B-B14F-4D97-AF65-F5344CB8AC3E}">
        <p14:creationId xmlns:p14="http://schemas.microsoft.com/office/powerpoint/2010/main" val="88418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ottom Colo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914074-17F7-A268-DCF5-8D227CB5E058}"/>
              </a:ext>
            </a:extLst>
          </p:cNvPr>
          <p:cNvSpPr/>
          <p:nvPr userDrawn="1"/>
        </p:nvSpPr>
        <p:spPr>
          <a:xfrm>
            <a:off x="773113" y="5567363"/>
            <a:ext cx="10645775" cy="12906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2"/>
          <p:cNvSpPr>
            <a:spLocks noGrp="1"/>
          </p:cNvSpPr>
          <p:nvPr>
            <p:ph idx="1"/>
          </p:nvPr>
        </p:nvSpPr>
        <p:spPr>
          <a:xfrm>
            <a:off x="773290" y="745067"/>
            <a:ext cx="10645422"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1035756" y="5636860"/>
            <a:ext cx="10120487" cy="1076876"/>
          </a:xfrm>
        </p:spPr>
        <p:txBody>
          <a:bodyPr/>
          <a:lstStyle/>
          <a:p>
            <a:r>
              <a:rPr lang="en-US" dirty="0"/>
              <a:t>Click to edit Master title style</a:t>
            </a:r>
          </a:p>
        </p:txBody>
      </p:sp>
      <p:sp>
        <p:nvSpPr>
          <p:cNvPr id="3" name="Slide Number Placeholder 6">
            <a:extLst>
              <a:ext uri="{FF2B5EF4-FFF2-40B4-BE49-F238E27FC236}">
                <a16:creationId xmlns:a16="http://schemas.microsoft.com/office/drawing/2014/main" id="{638E3B6B-E044-3D05-36E8-6681913F6F4F}"/>
              </a:ext>
            </a:extLst>
          </p:cNvPr>
          <p:cNvSpPr>
            <a:spLocks noGrp="1"/>
          </p:cNvSpPr>
          <p:nvPr>
            <p:ph type="sldNum" sz="quarter" idx="10"/>
          </p:nvPr>
        </p:nvSpPr>
        <p:spPr/>
        <p:txBody>
          <a:bodyPr/>
          <a:lstStyle>
            <a:lvl1pPr>
              <a:defRPr/>
            </a:lvl1pPr>
          </a:lstStyle>
          <a:p>
            <a:pPr>
              <a:defRPr/>
            </a:pPr>
            <a:fld id="{C37DDBC3-4D81-CB44-8640-1E0430F4EAD3}" type="slidenum">
              <a:rPr lang="en-US"/>
              <a:pPr>
                <a:defRPr/>
              </a:pPr>
              <a:t>‹#›</a:t>
            </a:fld>
            <a:endParaRPr lang="en-US"/>
          </a:p>
        </p:txBody>
      </p:sp>
    </p:spTree>
    <p:extLst>
      <p:ext uri="{BB962C8B-B14F-4D97-AF65-F5344CB8AC3E}">
        <p14:creationId xmlns:p14="http://schemas.microsoft.com/office/powerpoint/2010/main" val="2897670549"/>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Blank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773289" y="2077156"/>
            <a:ext cx="10645422" cy="40298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773288" y="750966"/>
            <a:ext cx="10645421" cy="1076876"/>
          </a:xfrm>
        </p:spPr>
        <p:txBody>
          <a:bodyPr/>
          <a:lstStyle/>
          <a:p>
            <a:r>
              <a:rPr lang="en-US" dirty="0"/>
              <a:t>Click to edit Master title style</a:t>
            </a:r>
          </a:p>
        </p:txBody>
      </p:sp>
      <p:sp>
        <p:nvSpPr>
          <p:cNvPr id="2" name="Date Placeholder 4">
            <a:extLst>
              <a:ext uri="{FF2B5EF4-FFF2-40B4-BE49-F238E27FC236}">
                <a16:creationId xmlns:a16="http://schemas.microsoft.com/office/drawing/2014/main" id="{4528CD4C-D303-155E-4126-9818CCE6EC6E}"/>
              </a:ext>
            </a:extLst>
          </p:cNvPr>
          <p:cNvSpPr>
            <a:spLocks noGrp="1"/>
          </p:cNvSpPr>
          <p:nvPr>
            <p:ph type="dt" sz="half" idx="10"/>
          </p:nvPr>
        </p:nvSpPr>
        <p:spPr/>
        <p:txBody>
          <a:bodyPr/>
          <a:lstStyle>
            <a:lvl1pPr>
              <a:defRPr/>
            </a:lvl1pPr>
          </a:lstStyle>
          <a:p>
            <a:pPr>
              <a:defRPr/>
            </a:pPr>
            <a:fld id="{73CC07E8-8106-D84F-9887-538F66B5329E}" type="datetime1">
              <a:rPr lang="en-US"/>
              <a:pPr>
                <a:defRPr/>
              </a:pPr>
              <a:t>7/16/25</a:t>
            </a:fld>
            <a:endParaRPr lang="en-US" dirty="0"/>
          </a:p>
        </p:txBody>
      </p:sp>
      <p:sp>
        <p:nvSpPr>
          <p:cNvPr id="3" name="Footer Placeholder 5">
            <a:extLst>
              <a:ext uri="{FF2B5EF4-FFF2-40B4-BE49-F238E27FC236}">
                <a16:creationId xmlns:a16="http://schemas.microsoft.com/office/drawing/2014/main" id="{8B2F04B8-D637-9B97-2309-84FC041FC00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6">
            <a:extLst>
              <a:ext uri="{FF2B5EF4-FFF2-40B4-BE49-F238E27FC236}">
                <a16:creationId xmlns:a16="http://schemas.microsoft.com/office/drawing/2014/main" id="{3202F9C5-AE31-23DA-4424-3BFDEFCA64D1}"/>
              </a:ext>
            </a:extLst>
          </p:cNvPr>
          <p:cNvSpPr>
            <a:spLocks noGrp="1"/>
          </p:cNvSpPr>
          <p:nvPr>
            <p:ph type="sldNum" sz="quarter" idx="12"/>
          </p:nvPr>
        </p:nvSpPr>
        <p:spPr/>
        <p:txBody>
          <a:bodyPr/>
          <a:lstStyle>
            <a:lvl1pPr>
              <a:defRPr/>
            </a:lvl1pPr>
          </a:lstStyle>
          <a:p>
            <a:pPr>
              <a:defRPr/>
            </a:pPr>
            <a:fld id="{8BBA2712-DAD1-F347-8A23-5C3D8749971D}" type="slidenum">
              <a:rPr lang="en-US"/>
              <a:pPr>
                <a:defRPr/>
              </a:pPr>
              <a:t>‹#›</a:t>
            </a:fld>
            <a:endParaRPr lang="en-US"/>
          </a:p>
        </p:txBody>
      </p:sp>
    </p:spTree>
    <p:extLst>
      <p:ext uri="{BB962C8B-B14F-4D97-AF65-F5344CB8AC3E}">
        <p14:creationId xmlns:p14="http://schemas.microsoft.com/office/powerpoint/2010/main" val="3398446671"/>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op Colo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62D490-0A8A-9C48-6DBE-D728EEE83E5E}"/>
              </a:ext>
            </a:extLst>
          </p:cNvPr>
          <p:cNvSpPr/>
          <p:nvPr userDrawn="1"/>
        </p:nvSpPr>
        <p:spPr>
          <a:xfrm>
            <a:off x="773113" y="0"/>
            <a:ext cx="10645775" cy="19415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2"/>
          <p:cNvSpPr>
            <a:spLocks noGrp="1"/>
          </p:cNvSpPr>
          <p:nvPr>
            <p:ph idx="1"/>
          </p:nvPr>
        </p:nvSpPr>
        <p:spPr>
          <a:xfrm>
            <a:off x="773289" y="2077156"/>
            <a:ext cx="10645422" cy="40298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1035754" y="750965"/>
            <a:ext cx="10120487" cy="1076876"/>
          </a:xfrm>
        </p:spPr>
        <p:txBody>
          <a:bodyPr/>
          <a:lstStyle/>
          <a:p>
            <a:r>
              <a:rPr lang="en-US" dirty="0"/>
              <a:t>Click to edit Master title style</a:t>
            </a:r>
          </a:p>
        </p:txBody>
      </p:sp>
      <p:sp>
        <p:nvSpPr>
          <p:cNvPr id="3" name="Date Placeholder 4">
            <a:extLst>
              <a:ext uri="{FF2B5EF4-FFF2-40B4-BE49-F238E27FC236}">
                <a16:creationId xmlns:a16="http://schemas.microsoft.com/office/drawing/2014/main" id="{E65DD12B-2D6C-C1FF-2F96-E3AC1AED0BCE}"/>
              </a:ext>
            </a:extLst>
          </p:cNvPr>
          <p:cNvSpPr>
            <a:spLocks noGrp="1"/>
          </p:cNvSpPr>
          <p:nvPr>
            <p:ph type="dt" sz="half" idx="10"/>
          </p:nvPr>
        </p:nvSpPr>
        <p:spPr/>
        <p:txBody>
          <a:bodyPr/>
          <a:lstStyle>
            <a:lvl1pPr>
              <a:defRPr/>
            </a:lvl1pPr>
          </a:lstStyle>
          <a:p>
            <a:pPr>
              <a:defRPr/>
            </a:pPr>
            <a:fld id="{852A10FB-08B0-D642-8855-2DA2084071AB}" type="datetime1">
              <a:rPr lang="en-US"/>
              <a:pPr>
                <a:defRPr/>
              </a:pPr>
              <a:t>7/16/25</a:t>
            </a:fld>
            <a:endParaRPr lang="en-US" dirty="0"/>
          </a:p>
        </p:txBody>
      </p:sp>
      <p:sp>
        <p:nvSpPr>
          <p:cNvPr id="4" name="Footer Placeholder 5">
            <a:extLst>
              <a:ext uri="{FF2B5EF4-FFF2-40B4-BE49-F238E27FC236}">
                <a16:creationId xmlns:a16="http://schemas.microsoft.com/office/drawing/2014/main" id="{75B3493D-F1A5-DB03-D712-B1A7BECC4F8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6">
            <a:extLst>
              <a:ext uri="{FF2B5EF4-FFF2-40B4-BE49-F238E27FC236}">
                <a16:creationId xmlns:a16="http://schemas.microsoft.com/office/drawing/2014/main" id="{31E603E7-39E1-932D-D81C-52F1020BF457}"/>
              </a:ext>
            </a:extLst>
          </p:cNvPr>
          <p:cNvSpPr>
            <a:spLocks noGrp="1"/>
          </p:cNvSpPr>
          <p:nvPr>
            <p:ph type="sldNum" sz="quarter" idx="12"/>
          </p:nvPr>
        </p:nvSpPr>
        <p:spPr/>
        <p:txBody>
          <a:bodyPr/>
          <a:lstStyle>
            <a:lvl1pPr>
              <a:defRPr/>
            </a:lvl1pPr>
          </a:lstStyle>
          <a:p>
            <a:pPr>
              <a:defRPr/>
            </a:pPr>
            <a:fld id="{B07DB4BC-7B23-3E44-8127-4D4690F6D3DE}" type="slidenum">
              <a:rPr lang="en-US"/>
              <a:pPr>
                <a:defRPr/>
              </a:pPr>
              <a:t>‹#›</a:t>
            </a:fld>
            <a:endParaRPr lang="en-US"/>
          </a:p>
        </p:txBody>
      </p:sp>
    </p:spTree>
    <p:extLst>
      <p:ext uri="{BB962C8B-B14F-4D97-AF65-F5344CB8AC3E}">
        <p14:creationId xmlns:p14="http://schemas.microsoft.com/office/powerpoint/2010/main" val="48593978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p>
            <a:fld id="{8C2EA460-C565-FB43-80B0-0A34C0434FD1}" type="slidenum">
              <a:rPr lang="en-US" smtClean="0"/>
              <a:t>‹#›</a:t>
            </a:fld>
            <a:endParaRPr lang="en-US" dirty="0"/>
          </a:p>
        </p:txBody>
      </p:sp>
    </p:spTree>
    <p:extLst>
      <p:ext uri="{BB962C8B-B14F-4D97-AF65-F5344CB8AC3E}">
        <p14:creationId xmlns:p14="http://schemas.microsoft.com/office/powerpoint/2010/main" val="3857510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8C2EA460-C565-FB43-80B0-0A34C0434FD1}" type="slidenum">
              <a:rPr lang="en-US" smtClean="0"/>
              <a:t>‹#›</a:t>
            </a:fld>
            <a:endParaRPr lang="en-US"/>
          </a:p>
        </p:txBody>
      </p:sp>
    </p:spTree>
    <p:extLst>
      <p:ext uri="{BB962C8B-B14F-4D97-AF65-F5344CB8AC3E}">
        <p14:creationId xmlns:p14="http://schemas.microsoft.com/office/powerpoint/2010/main" val="3327129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C2EA460-C565-FB43-80B0-0A34C0434FD1}" type="slidenum">
              <a:rPr lang="en-US" smtClean="0"/>
              <a:t>‹#›</a:t>
            </a:fld>
            <a:endParaRPr lang="en-US"/>
          </a:p>
        </p:txBody>
      </p:sp>
    </p:spTree>
    <p:extLst>
      <p:ext uri="{BB962C8B-B14F-4D97-AF65-F5344CB8AC3E}">
        <p14:creationId xmlns:p14="http://schemas.microsoft.com/office/powerpoint/2010/main" val="32033683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p:cNvSpPr>
            <a:spLocks noGrp="1"/>
          </p:cNvSpPr>
          <p:nvPr>
            <p:ph type="ftr" sz="quarter" idx="11"/>
          </p:nvPr>
        </p:nvSpPr>
        <p:spPr/>
        <p:txBody>
          <a:bodyPr/>
          <a:lstStyle>
            <a:lvl1pPr>
              <a:defRPr/>
            </a:lvl1pPr>
          </a:lstStyle>
          <a:p>
            <a:endParaRPr lang="en-US"/>
          </a:p>
        </p:txBody>
      </p:sp>
      <p:sp>
        <p:nvSpPr>
          <p:cNvPr id="12" name="Slide Number Placeholder 11"/>
          <p:cNvSpPr>
            <a:spLocks noGrp="1"/>
          </p:cNvSpPr>
          <p:nvPr>
            <p:ph type="sldNum" sz="quarter" idx="12"/>
          </p:nvPr>
        </p:nvSpPr>
        <p:spPr/>
        <p:txBody>
          <a:bodyPr/>
          <a:lstStyle/>
          <a:p>
            <a:fld id="{8C2EA460-C565-FB43-80B0-0A34C0434FD1}" type="slidenum">
              <a:rPr lang="en-US" smtClean="0"/>
              <a:t>‹#›</a:t>
            </a:fld>
            <a:endParaRPr lang="en-US"/>
          </a:p>
        </p:txBody>
      </p:sp>
    </p:spTree>
    <p:extLst>
      <p:ext uri="{BB962C8B-B14F-4D97-AF65-F5344CB8AC3E}">
        <p14:creationId xmlns:p14="http://schemas.microsoft.com/office/powerpoint/2010/main" val="22394761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7" name="Footer Placeholder 6"/>
          <p:cNvSpPr>
            <a:spLocks noGrp="1"/>
          </p:cNvSpPr>
          <p:nvPr>
            <p:ph type="ftr" sz="quarter" idx="11"/>
          </p:nvPr>
        </p:nvSpPr>
        <p:spPr/>
        <p:txBody>
          <a:bodyPr/>
          <a:lstStyle>
            <a:lvl1pPr>
              <a:defRPr/>
            </a:lvl1pPr>
          </a:lstStyle>
          <a:p>
            <a:endParaRPr lang="en-US"/>
          </a:p>
        </p:txBody>
      </p:sp>
      <p:sp>
        <p:nvSpPr>
          <p:cNvPr id="8" name="Slide Number Placeholder 7"/>
          <p:cNvSpPr>
            <a:spLocks noGrp="1"/>
          </p:cNvSpPr>
          <p:nvPr>
            <p:ph type="sldNum" sz="quarter" idx="12"/>
          </p:nvPr>
        </p:nvSpPr>
        <p:spPr/>
        <p:txBody>
          <a:bodyPr/>
          <a:lstStyle/>
          <a:p>
            <a:fld id="{8C2EA460-C565-FB43-80B0-0A34C0434FD1}" type="slidenum">
              <a:rPr lang="en-US" smtClean="0"/>
              <a:t>‹#›</a:t>
            </a:fld>
            <a:endParaRPr lang="en-US"/>
          </a:p>
        </p:txBody>
      </p:sp>
    </p:spTree>
    <p:extLst>
      <p:ext uri="{BB962C8B-B14F-4D97-AF65-F5344CB8AC3E}">
        <p14:creationId xmlns:p14="http://schemas.microsoft.com/office/powerpoint/2010/main" val="209328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p>
            <a:fld id="{8C2EA460-C565-FB43-80B0-0A34C0434FD1}" type="slidenum">
              <a:rPr lang="en-US" smtClean="0"/>
              <a:t>‹#›</a:t>
            </a:fld>
            <a:endParaRPr lang="en-US"/>
          </a:p>
        </p:txBody>
      </p:sp>
      <p:pic>
        <p:nvPicPr>
          <p:cNvPr id="9" name="Picture 8">
            <a:extLst>
              <a:ext uri="{FF2B5EF4-FFF2-40B4-BE49-F238E27FC236}">
                <a16:creationId xmlns:a16="http://schemas.microsoft.com/office/drawing/2014/main" id="{28767A65-2015-0347-876D-94B8B46E55E1}"/>
              </a:ext>
            </a:extLst>
          </p:cNvPr>
          <p:cNvPicPr>
            <a:picLocks noChangeAspect="1"/>
          </p:cNvPicPr>
          <p:nvPr/>
        </p:nvPicPr>
        <p:blipFill rotWithShape="1">
          <a:blip r:embed="rId2"/>
          <a:srcRect r="78504"/>
          <a:stretch/>
        </p:blipFill>
        <p:spPr>
          <a:xfrm>
            <a:off x="183345" y="6305307"/>
            <a:ext cx="442821" cy="416168"/>
          </a:xfrm>
          <a:prstGeom prst="rect">
            <a:avLst/>
          </a:prstGeom>
        </p:spPr>
      </p:pic>
    </p:spTree>
    <p:extLst>
      <p:ext uri="{BB962C8B-B14F-4D97-AF65-F5344CB8AC3E}">
        <p14:creationId xmlns:p14="http://schemas.microsoft.com/office/powerpoint/2010/main" val="363348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2EA460-C565-FB43-80B0-0A34C0434FD1}" type="slidenum">
              <a:rPr lang="en-US" smtClean="0"/>
              <a:pPr/>
              <a:t>‹#›</a:t>
            </a:fld>
            <a:endParaRPr lang="en-US"/>
          </a:p>
        </p:txBody>
      </p:sp>
    </p:spTree>
    <p:extLst>
      <p:ext uri="{BB962C8B-B14F-4D97-AF65-F5344CB8AC3E}">
        <p14:creationId xmlns:p14="http://schemas.microsoft.com/office/powerpoint/2010/main" val="198206434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p>
            <a:fld id="{8C2EA460-C565-FB43-80B0-0A34C0434FD1}" type="slidenum">
              <a:rPr lang="en-US" smtClean="0"/>
              <a:pPr/>
              <a:t>‹#›</a:t>
            </a:fld>
            <a:endParaRPr lang="en-US"/>
          </a:p>
        </p:txBody>
      </p:sp>
    </p:spTree>
    <p:extLst>
      <p:ext uri="{BB962C8B-B14F-4D97-AF65-F5344CB8AC3E}">
        <p14:creationId xmlns:p14="http://schemas.microsoft.com/office/powerpoint/2010/main" val="364620959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6166" y="6356350"/>
            <a:ext cx="9154619" cy="365125"/>
          </a:xfrm>
          <a:prstGeom prst="rect">
            <a:avLst/>
          </a:prstGeom>
        </p:spPr>
        <p:txBody>
          <a:bodyPr vert="horz" lIns="91440" tIns="45720" rIns="91440" bIns="45720" rtlCol="0" anchor="ctr"/>
          <a:lstStyle>
            <a:lvl1pPr algn="l">
              <a:defRPr sz="1200">
                <a:solidFill>
                  <a:schemeClr val="bg2">
                    <a:lumMod val="40000"/>
                    <a:lumOff val="6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8C2EA460-C565-FB43-80B0-0A34C0434FD1}" type="slidenum">
              <a:rPr lang="en-US" smtClean="0"/>
              <a:pPr/>
              <a:t>‹#›</a:t>
            </a:fld>
            <a:endParaRPr lang="en-US"/>
          </a:p>
        </p:txBody>
      </p:sp>
      <p:pic>
        <p:nvPicPr>
          <p:cNvPr id="10" name="Picture 9">
            <a:extLst>
              <a:ext uri="{FF2B5EF4-FFF2-40B4-BE49-F238E27FC236}">
                <a16:creationId xmlns:a16="http://schemas.microsoft.com/office/drawing/2014/main" id="{9A2E2079-85B4-3241-8118-3E37C8CD2830}"/>
              </a:ext>
            </a:extLst>
          </p:cNvPr>
          <p:cNvPicPr>
            <a:picLocks noChangeAspect="1"/>
          </p:cNvPicPr>
          <p:nvPr/>
        </p:nvPicPr>
        <p:blipFill rotWithShape="1">
          <a:blip r:embed="rId18"/>
          <a:srcRect r="78504"/>
          <a:stretch/>
        </p:blipFill>
        <p:spPr>
          <a:xfrm>
            <a:off x="183345" y="6305307"/>
            <a:ext cx="442821" cy="416168"/>
          </a:xfrm>
          <a:prstGeom prst="rect">
            <a:avLst/>
          </a:prstGeom>
        </p:spPr>
      </p:pic>
    </p:spTree>
    <p:extLst>
      <p:ext uri="{BB962C8B-B14F-4D97-AF65-F5344CB8AC3E}">
        <p14:creationId xmlns:p14="http://schemas.microsoft.com/office/powerpoint/2010/main" val="2548018374"/>
      </p:ext>
    </p:extLst>
  </p:cSld>
  <p:clrMap bg1="dk1" tx1="lt1" bg2="dk2" tx2="lt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22" r:id="rId14"/>
    <p:sldLayoutId id="2147484223" r:id="rId15"/>
    <p:sldLayoutId id="2147484224" r:id="rId16"/>
  </p:sldLayoutIdLst>
  <p:hf hdr="0" ftr="0" dt="0"/>
  <p:txStyles>
    <p:title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1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17.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svg"/><Relationship Id="rId4" Type="http://schemas.openxmlformats.org/officeDocument/2006/relationships/image" Target="../media/image3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57.svg"/></Relationships>
</file>

<file path=ppt/slides/_rels/slide1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7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diagramData" Target="../diagrams/data23.xml"/><Relationship Id="rId7" Type="http://schemas.microsoft.com/office/2007/relationships/diagramDrawing" Target="../diagrams/drawing23.xml"/><Relationship Id="rId12"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15.xml"/><Relationship Id="rId6" Type="http://schemas.openxmlformats.org/officeDocument/2006/relationships/diagramColors" Target="../diagrams/colors23.xml"/><Relationship Id="rId11" Type="http://schemas.openxmlformats.org/officeDocument/2006/relationships/image" Target="../media/image69.svg"/><Relationship Id="rId5" Type="http://schemas.openxmlformats.org/officeDocument/2006/relationships/diagramQuickStyle" Target="../diagrams/quickStyle23.xml"/><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diagramLayout" Target="../diagrams/layout23.xml"/><Relationship Id="rId9" Type="http://schemas.openxmlformats.org/officeDocument/2006/relationships/image" Target="../media/image67.svg"/><Relationship Id="rId14" Type="http://schemas.openxmlformats.org/officeDocument/2006/relationships/image" Target="../media/image72.png"/></Relationships>
</file>

<file path=ppt/slides/_rels/slide17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5.xml"/><Relationship Id="rId4" Type="http://schemas.openxmlformats.org/officeDocument/2006/relationships/hyperlink" Target="https://github.com/Xilinx/mlir-aie/tree/main/programming_examples/basic/matrix_scalar_add" TargetMode="Externa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81.xml"/><Relationship Id="rId1" Type="http://schemas.openxmlformats.org/officeDocument/2006/relationships/slideLayout" Target="../slideLayouts/slideLayout15.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8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hyperlink" Target="https://github.com/Xilinx/mlir-aie/blob/main/programming_examples/basic/matrix_multiplication/whole_array/mat_mul_whole_array_visualization.ipynb" TargetMode="External"/><Relationship Id="rId1" Type="http://schemas.openxmlformats.org/officeDocument/2006/relationships/slideLayout" Target="../slideLayouts/slideLayout16.xml"/><Relationship Id="rId5" Type="http://schemas.openxmlformats.org/officeDocument/2006/relationships/image" Target="../media/image80.gif"/><Relationship Id="rId4" Type="http://schemas.openxmlformats.org/officeDocument/2006/relationships/image" Target="../media/image79.gif"/></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91.xml"/><Relationship Id="rId1" Type="http://schemas.openxmlformats.org/officeDocument/2006/relationships/slideLayout" Target="../slideLayouts/slideLayout15.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2A9D-6C5D-05DB-18F4-DE127A7BDF4C}"/>
              </a:ext>
            </a:extLst>
          </p:cNvPr>
          <p:cNvSpPr>
            <a:spLocks noGrp="1"/>
          </p:cNvSpPr>
          <p:nvPr>
            <p:ph type="title"/>
          </p:nvPr>
        </p:nvSpPr>
        <p:spPr>
          <a:xfrm>
            <a:off x="256031" y="1143000"/>
            <a:ext cx="3170749" cy="3065016"/>
          </a:xfrm>
        </p:spPr>
        <p:txBody>
          <a:bodyPr anchor="b">
            <a:normAutofit fontScale="90000"/>
          </a:bodyPr>
          <a:lstStyle/>
          <a:p>
            <a:r>
              <a:rPr lang="en-US" dirty="0"/>
              <a:t>A Multilayer Approach Towards Optimizing </a:t>
            </a:r>
            <a:br>
              <a:rPr lang="en-US" dirty="0"/>
            </a:br>
            <a:r>
              <a:rPr lang="en-US" dirty="0"/>
              <a:t>Spatial and Temporal Computing Systems</a:t>
            </a:r>
          </a:p>
        </p:txBody>
      </p:sp>
      <p:pic>
        <p:nvPicPr>
          <p:cNvPr id="6" name="Picture 5" descr="Geometric white clouds on a blue sky">
            <a:extLst>
              <a:ext uri="{FF2B5EF4-FFF2-40B4-BE49-F238E27FC236}">
                <a16:creationId xmlns:a16="http://schemas.microsoft.com/office/drawing/2014/main" id="{667F14A1-67E8-A81D-65D3-8A70472D380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500"/>
                    </a14:imgEffect>
                    <a14:imgEffect>
                      <a14:saturation sat="0"/>
                    </a14:imgEffect>
                  </a14:imgLayer>
                </a14:imgProps>
              </a:ext>
            </a:extLst>
          </a:blip>
          <a:srcRect b="12412"/>
          <a:stretch/>
        </p:blipFill>
        <p:spPr>
          <a:xfrm>
            <a:off x="3570644" y="767419"/>
            <a:ext cx="8115230" cy="5330952"/>
          </a:xfrm>
          <a:prstGeom prst="rect">
            <a:avLst/>
          </a:prstGeom>
          <a:noFill/>
        </p:spPr>
      </p:pic>
      <p:sp>
        <p:nvSpPr>
          <p:cNvPr id="3" name="Subtitle 2">
            <a:extLst>
              <a:ext uri="{FF2B5EF4-FFF2-40B4-BE49-F238E27FC236}">
                <a16:creationId xmlns:a16="http://schemas.microsoft.com/office/drawing/2014/main" id="{C83820DA-C985-A259-2786-C89FCCE60D89}"/>
              </a:ext>
            </a:extLst>
          </p:cNvPr>
          <p:cNvSpPr>
            <a:spLocks noGrp="1"/>
          </p:cNvSpPr>
          <p:nvPr>
            <p:ph type="body" sz="half" idx="2"/>
          </p:nvPr>
        </p:nvSpPr>
        <p:spPr>
          <a:xfrm>
            <a:off x="256032" y="4332302"/>
            <a:ext cx="2834640" cy="1483281"/>
          </a:xfrm>
        </p:spPr>
        <p:txBody>
          <a:bodyPr anchor="t">
            <a:normAutofit/>
          </a:bodyPr>
          <a:lstStyle/>
          <a:p>
            <a:r>
              <a:rPr lang="en-US" dirty="0">
                <a:solidFill>
                  <a:schemeClr val="bg1"/>
                </a:solidFill>
              </a:rPr>
              <a:t>Erika Hunhoff</a:t>
            </a:r>
          </a:p>
          <a:p>
            <a:r>
              <a:rPr lang="en-US" dirty="0">
                <a:solidFill>
                  <a:schemeClr val="bg1"/>
                </a:solidFill>
              </a:rPr>
              <a:t>University of Colorado boulder</a:t>
            </a:r>
          </a:p>
          <a:p>
            <a:r>
              <a:rPr lang="en-US" dirty="0">
                <a:solidFill>
                  <a:schemeClr val="bg1"/>
                </a:solidFill>
              </a:rPr>
              <a:t>17 July 2025</a:t>
            </a:r>
          </a:p>
        </p:txBody>
      </p:sp>
      <p:sp>
        <p:nvSpPr>
          <p:cNvPr id="4" name="Slide Number Placeholder 3">
            <a:extLst>
              <a:ext uri="{FF2B5EF4-FFF2-40B4-BE49-F238E27FC236}">
                <a16:creationId xmlns:a16="http://schemas.microsoft.com/office/drawing/2014/main" id="{2CD1C115-363F-F54D-C2A0-787FE4AAA815}"/>
              </a:ext>
            </a:extLst>
          </p:cNvPr>
          <p:cNvSpPr>
            <a:spLocks noGrp="1"/>
          </p:cNvSpPr>
          <p:nvPr>
            <p:ph type="sldNum" sz="quarter" idx="12"/>
          </p:nvPr>
        </p:nvSpPr>
        <p:spPr>
          <a:xfrm>
            <a:off x="10634135" y="6356350"/>
            <a:ext cx="1530927" cy="365125"/>
          </a:xfrm>
        </p:spPr>
        <p:txBody>
          <a:bodyPr anchor="ctr">
            <a:normAutofit/>
          </a:bodyPr>
          <a:lstStyle/>
          <a:p>
            <a:pPr>
              <a:spcAft>
                <a:spcPts val="600"/>
              </a:spcAft>
            </a:pPr>
            <a:fld id="{8C2EA460-C565-FB43-80B0-0A34C0434FD1}" type="slidenum">
              <a:rPr lang="en-US" smtClean="0"/>
              <a:pPr>
                <a:spcAft>
                  <a:spcPts val="600"/>
                </a:spcAft>
              </a:pPr>
              <a:t>1</a:t>
            </a:fld>
            <a:endParaRPr lang="en-US"/>
          </a:p>
        </p:txBody>
      </p:sp>
    </p:spTree>
    <p:extLst>
      <p:ext uri="{BB962C8B-B14F-4D97-AF65-F5344CB8AC3E}">
        <p14:creationId xmlns:p14="http://schemas.microsoft.com/office/powerpoint/2010/main" val="4209027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B42CF-91CB-9E01-402E-AE5FA1772D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55A22-8774-85C0-BF80-AA6FF6D79D85}"/>
              </a:ext>
            </a:extLst>
          </p:cNvPr>
          <p:cNvSpPr>
            <a:spLocks noGrp="1"/>
          </p:cNvSpPr>
          <p:nvPr>
            <p:ph type="title"/>
          </p:nvPr>
        </p:nvSpPr>
        <p:spPr/>
        <p:txBody>
          <a:bodyPr/>
          <a:lstStyle/>
          <a:p>
            <a:r>
              <a:rPr lang="en-US" dirty="0"/>
              <a:t>Spatial and Temporal Characteristics</a:t>
            </a:r>
          </a:p>
        </p:txBody>
      </p:sp>
      <p:sp>
        <p:nvSpPr>
          <p:cNvPr id="4" name="Slide Number Placeholder 3">
            <a:extLst>
              <a:ext uri="{FF2B5EF4-FFF2-40B4-BE49-F238E27FC236}">
                <a16:creationId xmlns:a16="http://schemas.microsoft.com/office/drawing/2014/main" id="{45480B19-901A-E5AB-8851-89D4A071A38F}"/>
              </a:ext>
            </a:extLst>
          </p:cNvPr>
          <p:cNvSpPr>
            <a:spLocks noGrp="1"/>
          </p:cNvSpPr>
          <p:nvPr>
            <p:ph type="sldNum" sz="quarter" idx="12"/>
          </p:nvPr>
        </p:nvSpPr>
        <p:spPr/>
        <p:txBody>
          <a:bodyPr/>
          <a:lstStyle/>
          <a:p>
            <a:fld id="{8C2EA460-C565-FB43-80B0-0A34C0434FD1}" type="slidenum">
              <a:rPr lang="en-US" smtClean="0"/>
              <a:t>10</a:t>
            </a:fld>
            <a:endParaRPr lang="en-US" dirty="0"/>
          </a:p>
        </p:txBody>
      </p:sp>
      <p:grpSp>
        <p:nvGrpSpPr>
          <p:cNvPr id="10" name="Group 9">
            <a:extLst>
              <a:ext uri="{FF2B5EF4-FFF2-40B4-BE49-F238E27FC236}">
                <a16:creationId xmlns:a16="http://schemas.microsoft.com/office/drawing/2014/main" id="{9682D602-521D-FCCF-2295-A417EB5C6995}"/>
              </a:ext>
            </a:extLst>
          </p:cNvPr>
          <p:cNvGrpSpPr/>
          <p:nvPr/>
        </p:nvGrpSpPr>
        <p:grpSpPr>
          <a:xfrm>
            <a:off x="4774260" y="492506"/>
            <a:ext cx="4961594" cy="5439892"/>
            <a:chOff x="190122" y="361665"/>
            <a:chExt cx="11548264" cy="6134670"/>
          </a:xfrm>
        </p:grpSpPr>
        <p:sp>
          <p:nvSpPr>
            <p:cNvPr id="16" name="Rectangle 15">
              <a:extLst>
                <a:ext uri="{FF2B5EF4-FFF2-40B4-BE49-F238E27FC236}">
                  <a16:creationId xmlns:a16="http://schemas.microsoft.com/office/drawing/2014/main" id="{A1E4B6A5-77B7-322B-0C30-B840A8278EEB}"/>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618A30-E3A7-2660-28E4-173B2FF5601A}"/>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643B90-02B4-D534-61B2-E10D7F9264CA}"/>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F70CB2A-11F5-E8E2-058E-37564F500549}"/>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324AB14A-6CB1-4049-C6B4-D0D3358BDB87}"/>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7880923A-1EAC-FC4B-96B6-E0EAEB5EC7D6}"/>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1521F67E-0A23-A560-B701-A87CB6E511AB}"/>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FDAAF4B5-1500-55A0-08F1-D81F73C9584C}"/>
                </a:ext>
              </a:extLst>
            </p:cNvPr>
            <p:cNvSpPr txBox="1"/>
            <p:nvPr/>
          </p:nvSpPr>
          <p:spPr>
            <a:xfrm>
              <a:off x="7339536" y="397376"/>
              <a:ext cx="4321329" cy="416503"/>
            </a:xfrm>
            <a:prstGeom prst="rect">
              <a:avLst/>
            </a:prstGeom>
            <a:noFill/>
          </p:spPr>
          <p:txBody>
            <a:bodyPr wrap="square" rtlCol="0">
              <a:spAutoFit/>
            </a:bodyPr>
            <a:lstStyle/>
            <a:p>
              <a:pPr algn="r"/>
              <a:r>
                <a:rPr lang="en-US" dirty="0">
                  <a:solidFill>
                    <a:schemeClr val="accent2"/>
                  </a:solidFill>
                </a:rPr>
                <a:t>Application</a:t>
              </a:r>
            </a:p>
          </p:txBody>
        </p:sp>
        <p:sp>
          <p:nvSpPr>
            <p:cNvPr id="24" name="TextBox 23">
              <a:extLst>
                <a:ext uri="{FF2B5EF4-FFF2-40B4-BE49-F238E27FC236}">
                  <a16:creationId xmlns:a16="http://schemas.microsoft.com/office/drawing/2014/main" id="{BA9831DE-D1FC-9EC2-77A2-E38C9AD5641F}"/>
                </a:ext>
              </a:extLst>
            </p:cNvPr>
            <p:cNvSpPr txBox="1"/>
            <p:nvPr/>
          </p:nvSpPr>
          <p:spPr>
            <a:xfrm>
              <a:off x="7008929" y="1493066"/>
              <a:ext cx="4729457" cy="416503"/>
            </a:xfrm>
            <a:prstGeom prst="rect">
              <a:avLst/>
            </a:prstGeom>
            <a:noFill/>
          </p:spPr>
          <p:txBody>
            <a:bodyPr wrap="square" rtlCol="0">
              <a:spAutoFit/>
            </a:bodyPr>
            <a:lstStyle/>
            <a:p>
              <a:pPr algn="r"/>
              <a:r>
                <a:rPr lang="en-US" dirty="0">
                  <a:solidFill>
                    <a:schemeClr val="accent2"/>
                  </a:solidFill>
                </a:rPr>
                <a:t>Framework</a:t>
              </a:r>
            </a:p>
          </p:txBody>
        </p:sp>
        <p:sp>
          <p:nvSpPr>
            <p:cNvPr id="25" name="TextBox 24">
              <a:extLst>
                <a:ext uri="{FF2B5EF4-FFF2-40B4-BE49-F238E27FC236}">
                  <a16:creationId xmlns:a16="http://schemas.microsoft.com/office/drawing/2014/main" id="{05893E95-7704-6FC0-3613-A7EFF6E08DE9}"/>
                </a:ext>
              </a:extLst>
            </p:cNvPr>
            <p:cNvSpPr txBox="1"/>
            <p:nvPr/>
          </p:nvSpPr>
          <p:spPr>
            <a:xfrm>
              <a:off x="8661972" y="2618407"/>
              <a:ext cx="2998891" cy="416503"/>
            </a:xfrm>
            <a:prstGeom prst="rect">
              <a:avLst/>
            </a:prstGeom>
            <a:noFill/>
          </p:spPr>
          <p:txBody>
            <a:bodyPr wrap="square" rtlCol="0">
              <a:spAutoFit/>
            </a:bodyPr>
            <a:lstStyle/>
            <a:p>
              <a:pPr algn="r"/>
              <a:r>
                <a:rPr lang="en-US" dirty="0">
                  <a:solidFill>
                    <a:schemeClr val="accent2"/>
                  </a:solidFill>
                </a:rPr>
                <a:t>Runtime</a:t>
              </a:r>
            </a:p>
          </p:txBody>
        </p:sp>
        <p:sp>
          <p:nvSpPr>
            <p:cNvPr id="26" name="TextBox 25">
              <a:extLst>
                <a:ext uri="{FF2B5EF4-FFF2-40B4-BE49-F238E27FC236}">
                  <a16:creationId xmlns:a16="http://schemas.microsoft.com/office/drawing/2014/main" id="{9B971BEE-F462-3329-0884-104068F5FAEC}"/>
                </a:ext>
              </a:extLst>
            </p:cNvPr>
            <p:cNvSpPr txBox="1"/>
            <p:nvPr/>
          </p:nvSpPr>
          <p:spPr>
            <a:xfrm>
              <a:off x="8661972" y="3745869"/>
              <a:ext cx="3076414" cy="728880"/>
            </a:xfrm>
            <a:prstGeom prst="rect">
              <a:avLst/>
            </a:prstGeom>
            <a:noFill/>
          </p:spPr>
          <p:txBody>
            <a:bodyPr wrap="square" rtlCol="0">
              <a:spAutoFit/>
            </a:bodyPr>
            <a:lstStyle/>
            <a:p>
              <a:pPr algn="r"/>
              <a:r>
                <a:rPr lang="en-US" dirty="0">
                  <a:solidFill>
                    <a:schemeClr val="accent2"/>
                  </a:solidFill>
                </a:rPr>
                <a:t>Operating System</a:t>
              </a:r>
            </a:p>
          </p:txBody>
        </p:sp>
        <p:sp>
          <p:nvSpPr>
            <p:cNvPr id="27" name="TextBox 26">
              <a:extLst>
                <a:ext uri="{FF2B5EF4-FFF2-40B4-BE49-F238E27FC236}">
                  <a16:creationId xmlns:a16="http://schemas.microsoft.com/office/drawing/2014/main" id="{3692AADB-4FB6-C5AD-305F-F0616B583D2D}"/>
                </a:ext>
              </a:extLst>
            </p:cNvPr>
            <p:cNvSpPr txBox="1"/>
            <p:nvPr/>
          </p:nvSpPr>
          <p:spPr>
            <a:xfrm>
              <a:off x="8455343" y="4893146"/>
              <a:ext cx="3232834" cy="416503"/>
            </a:xfrm>
            <a:prstGeom prst="rect">
              <a:avLst/>
            </a:prstGeom>
            <a:noFill/>
          </p:spPr>
          <p:txBody>
            <a:bodyPr wrap="square" rtlCol="0">
              <a:spAutoFit/>
            </a:bodyPr>
            <a:lstStyle/>
            <a:p>
              <a:pPr algn="r"/>
              <a:r>
                <a:rPr lang="en-US" dirty="0">
                  <a:solidFill>
                    <a:schemeClr val="accent2"/>
                  </a:solidFill>
                </a:rPr>
                <a:t>Hardware</a:t>
              </a:r>
            </a:p>
          </p:txBody>
        </p:sp>
      </p:grpSp>
      <p:sp>
        <p:nvSpPr>
          <p:cNvPr id="3" name="TextBox 2">
            <a:extLst>
              <a:ext uri="{FF2B5EF4-FFF2-40B4-BE49-F238E27FC236}">
                <a16:creationId xmlns:a16="http://schemas.microsoft.com/office/drawing/2014/main" id="{ACD53E2D-4E01-9012-9EBC-D61A9F47D1CA}"/>
              </a:ext>
            </a:extLst>
          </p:cNvPr>
          <p:cNvSpPr txBox="1"/>
          <p:nvPr/>
        </p:nvSpPr>
        <p:spPr>
          <a:xfrm>
            <a:off x="5296515" y="677731"/>
            <a:ext cx="3524977" cy="369332"/>
          </a:xfrm>
          <a:prstGeom prst="rect">
            <a:avLst/>
          </a:prstGeom>
          <a:noFill/>
        </p:spPr>
        <p:txBody>
          <a:bodyPr wrap="square" rtlCol="0">
            <a:spAutoFit/>
          </a:bodyPr>
          <a:lstStyle/>
          <a:p>
            <a:pPr algn="ctr"/>
            <a:r>
              <a:rPr lang="en-US" b="1" dirty="0">
                <a:solidFill>
                  <a:srgbClr val="BFB07D"/>
                </a:solidFill>
              </a:rPr>
              <a:t>Logical Partitioning</a:t>
            </a:r>
          </a:p>
        </p:txBody>
      </p:sp>
      <p:sp>
        <p:nvSpPr>
          <p:cNvPr id="6" name="TextBox 5">
            <a:extLst>
              <a:ext uri="{FF2B5EF4-FFF2-40B4-BE49-F238E27FC236}">
                <a16:creationId xmlns:a16="http://schemas.microsoft.com/office/drawing/2014/main" id="{4CA0CE42-164B-6CBD-2321-B2355157C653}"/>
              </a:ext>
            </a:extLst>
          </p:cNvPr>
          <p:cNvSpPr txBox="1"/>
          <p:nvPr/>
        </p:nvSpPr>
        <p:spPr>
          <a:xfrm>
            <a:off x="5249263" y="1799763"/>
            <a:ext cx="3524977" cy="369332"/>
          </a:xfrm>
          <a:prstGeom prst="rect">
            <a:avLst/>
          </a:prstGeom>
          <a:noFill/>
        </p:spPr>
        <p:txBody>
          <a:bodyPr wrap="square" rtlCol="0">
            <a:spAutoFit/>
          </a:bodyPr>
          <a:lstStyle/>
          <a:p>
            <a:pPr algn="ctr"/>
            <a:r>
              <a:rPr lang="en-US" b="1" dirty="0">
                <a:solidFill>
                  <a:srgbClr val="BFB07D"/>
                </a:solidFill>
              </a:rPr>
              <a:t>Scaling Mechanisms</a:t>
            </a:r>
          </a:p>
        </p:txBody>
      </p:sp>
    </p:spTree>
    <p:extLst>
      <p:ext uri="{BB962C8B-B14F-4D97-AF65-F5344CB8AC3E}">
        <p14:creationId xmlns:p14="http://schemas.microsoft.com/office/powerpoint/2010/main" val="2387468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B5799B-A085-D7FC-4F34-B1AA6162AA2D}"/>
              </a:ext>
            </a:extLst>
          </p:cNvPr>
          <p:cNvSpPr/>
          <p:nvPr/>
        </p:nvSpPr>
        <p:spPr>
          <a:xfrm>
            <a:off x="1010004" y="452486"/>
            <a:ext cx="10171992" cy="419642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1941067-F300-A895-B8D1-B22A5409BA2B}"/>
              </a:ext>
            </a:extLst>
          </p:cNvPr>
          <p:cNvSpPr>
            <a:spLocks noGrp="1"/>
          </p:cNvSpPr>
          <p:nvPr>
            <p:ph type="sldNum" sz="quarter" idx="12"/>
          </p:nvPr>
        </p:nvSpPr>
        <p:spPr/>
        <p:txBody>
          <a:bodyPr/>
          <a:lstStyle/>
          <a:p>
            <a:fld id="{8C2EA460-C565-FB43-80B0-0A34C0434FD1}" type="slidenum">
              <a:rPr lang="en-US" smtClean="0"/>
              <a:t>100</a:t>
            </a:fld>
            <a:endParaRPr lang="en-US"/>
          </a:p>
        </p:txBody>
      </p:sp>
      <p:sp>
        <p:nvSpPr>
          <p:cNvPr id="3" name="Title 2">
            <a:extLst>
              <a:ext uri="{FF2B5EF4-FFF2-40B4-BE49-F238E27FC236}">
                <a16:creationId xmlns:a16="http://schemas.microsoft.com/office/drawing/2014/main" id="{41C02758-F942-0F4B-2D6D-66E40B6A4A10}"/>
              </a:ext>
            </a:extLst>
          </p:cNvPr>
          <p:cNvSpPr txBox="1">
            <a:spLocks/>
          </p:cNvSpPr>
          <p:nvPr/>
        </p:nvSpPr>
        <p:spPr>
          <a:xfrm>
            <a:off x="773289" y="5644599"/>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Image Process: CPU</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1758B0CF-45CA-2074-7B4E-6EB6EDD4C986}"/>
              </a:ext>
            </a:extLst>
          </p:cNvPr>
          <p:cNvPicPr>
            <a:picLocks noChangeAspect="1"/>
          </p:cNvPicPr>
          <p:nvPr/>
        </p:nvPicPr>
        <p:blipFill>
          <a:blip r:embed="rId3"/>
          <a:stretch>
            <a:fillRect/>
          </a:stretch>
        </p:blipFill>
        <p:spPr>
          <a:xfrm>
            <a:off x="2209799" y="1815474"/>
            <a:ext cx="7772400" cy="2675151"/>
          </a:xfrm>
          <a:prstGeom prst="rect">
            <a:avLst/>
          </a:prstGeom>
        </p:spPr>
      </p:pic>
      <p:sp>
        <p:nvSpPr>
          <p:cNvPr id="7" name="Rectangle 6">
            <a:extLst>
              <a:ext uri="{FF2B5EF4-FFF2-40B4-BE49-F238E27FC236}">
                <a16:creationId xmlns:a16="http://schemas.microsoft.com/office/drawing/2014/main" id="{57823032-91D3-F5C2-7A28-C0D526D2187D}"/>
              </a:ext>
            </a:extLst>
          </p:cNvPr>
          <p:cNvSpPr/>
          <p:nvPr/>
        </p:nvSpPr>
        <p:spPr>
          <a:xfrm>
            <a:off x="1572768" y="1289694"/>
            <a:ext cx="868680" cy="10515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77856C1-7E1C-67A6-7BBA-D62A45D83BD0}"/>
              </a:ext>
            </a:extLst>
          </p:cNvPr>
          <p:cNvSpPr/>
          <p:nvPr/>
        </p:nvSpPr>
        <p:spPr>
          <a:xfrm rot="7301611">
            <a:off x="2451021" y="791851"/>
            <a:ext cx="868680" cy="10515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A18A1AD-6F2A-B847-50CF-475B66F345DA}"/>
              </a:ext>
            </a:extLst>
          </p:cNvPr>
          <p:cNvSpPr/>
          <p:nvPr/>
        </p:nvSpPr>
        <p:spPr>
          <a:xfrm rot="5400000">
            <a:off x="2193339" y="1044226"/>
            <a:ext cx="868680" cy="10515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87122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B5799B-A085-D7FC-4F34-B1AA6162AA2D}"/>
              </a:ext>
            </a:extLst>
          </p:cNvPr>
          <p:cNvSpPr/>
          <p:nvPr/>
        </p:nvSpPr>
        <p:spPr>
          <a:xfrm>
            <a:off x="1010004" y="452486"/>
            <a:ext cx="10171992" cy="419642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1941067-F300-A895-B8D1-B22A5409BA2B}"/>
              </a:ext>
            </a:extLst>
          </p:cNvPr>
          <p:cNvSpPr>
            <a:spLocks noGrp="1"/>
          </p:cNvSpPr>
          <p:nvPr>
            <p:ph type="sldNum" sz="quarter" idx="12"/>
          </p:nvPr>
        </p:nvSpPr>
        <p:spPr/>
        <p:txBody>
          <a:bodyPr/>
          <a:lstStyle/>
          <a:p>
            <a:fld id="{8C2EA460-C565-FB43-80B0-0A34C0434FD1}" type="slidenum">
              <a:rPr lang="en-US" smtClean="0"/>
              <a:t>101</a:t>
            </a:fld>
            <a:endParaRPr lang="en-US"/>
          </a:p>
        </p:txBody>
      </p:sp>
      <p:sp>
        <p:nvSpPr>
          <p:cNvPr id="3" name="Title 2">
            <a:extLst>
              <a:ext uri="{FF2B5EF4-FFF2-40B4-BE49-F238E27FC236}">
                <a16:creationId xmlns:a16="http://schemas.microsoft.com/office/drawing/2014/main" id="{41C02758-F942-0F4B-2D6D-66E40B6A4A10}"/>
              </a:ext>
            </a:extLst>
          </p:cNvPr>
          <p:cNvSpPr txBox="1">
            <a:spLocks/>
          </p:cNvSpPr>
          <p:nvPr/>
        </p:nvSpPr>
        <p:spPr>
          <a:xfrm>
            <a:off x="773289" y="5644599"/>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Image Process: CPU</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1758B0CF-45CA-2074-7B4E-6EB6EDD4C986}"/>
              </a:ext>
            </a:extLst>
          </p:cNvPr>
          <p:cNvPicPr>
            <a:picLocks noChangeAspect="1"/>
          </p:cNvPicPr>
          <p:nvPr/>
        </p:nvPicPr>
        <p:blipFill>
          <a:blip r:embed="rId3"/>
          <a:stretch>
            <a:fillRect/>
          </a:stretch>
        </p:blipFill>
        <p:spPr>
          <a:xfrm>
            <a:off x="2209799" y="1815474"/>
            <a:ext cx="7772400" cy="2675151"/>
          </a:xfrm>
          <a:prstGeom prst="rect">
            <a:avLst/>
          </a:prstGeom>
        </p:spPr>
      </p:pic>
      <p:sp>
        <p:nvSpPr>
          <p:cNvPr id="7" name="Rectangle 6">
            <a:extLst>
              <a:ext uri="{FF2B5EF4-FFF2-40B4-BE49-F238E27FC236}">
                <a16:creationId xmlns:a16="http://schemas.microsoft.com/office/drawing/2014/main" id="{57823032-91D3-F5C2-7A28-C0D526D2187D}"/>
              </a:ext>
            </a:extLst>
          </p:cNvPr>
          <p:cNvSpPr/>
          <p:nvPr/>
        </p:nvSpPr>
        <p:spPr>
          <a:xfrm>
            <a:off x="1572768" y="1289694"/>
            <a:ext cx="868680" cy="10515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77856C1-7E1C-67A6-7BBA-D62A45D83BD0}"/>
              </a:ext>
            </a:extLst>
          </p:cNvPr>
          <p:cNvSpPr/>
          <p:nvPr/>
        </p:nvSpPr>
        <p:spPr>
          <a:xfrm rot="7301611">
            <a:off x="2451021" y="791851"/>
            <a:ext cx="868680" cy="10515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A18A1AD-6F2A-B847-50CF-475B66F345DA}"/>
              </a:ext>
            </a:extLst>
          </p:cNvPr>
          <p:cNvSpPr/>
          <p:nvPr/>
        </p:nvSpPr>
        <p:spPr>
          <a:xfrm rot="5400000">
            <a:off x="2193339" y="1044226"/>
            <a:ext cx="868680" cy="10515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2">
            <a:extLst>
              <a:ext uri="{FF2B5EF4-FFF2-40B4-BE49-F238E27FC236}">
                <a16:creationId xmlns:a16="http://schemas.microsoft.com/office/drawing/2014/main" id="{4DC727A5-5E9E-A38A-BA39-61F1B2BA1483}"/>
              </a:ext>
            </a:extLst>
          </p:cNvPr>
          <p:cNvSpPr txBox="1">
            <a:spLocks/>
          </p:cNvSpPr>
          <p:nvPr/>
        </p:nvSpPr>
        <p:spPr>
          <a:xfrm>
            <a:off x="1010004" y="638879"/>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err="1"/>
              <a:t>Escra</a:t>
            </a:r>
            <a:r>
              <a:rPr lang="en-US" dirty="0"/>
              <a:t> + OpenWhisk avg(vCPU limit): 7 vCPU</a:t>
            </a:r>
          </a:p>
          <a:p>
            <a:pPr algn="ctr"/>
            <a:r>
              <a:rPr lang="en-US" dirty="0"/>
              <a:t>OpenWhisk avg(vCPU limit): 12 vCPU</a:t>
            </a:r>
          </a:p>
        </p:txBody>
      </p:sp>
    </p:spTree>
    <p:extLst>
      <p:ext uri="{BB962C8B-B14F-4D97-AF65-F5344CB8AC3E}">
        <p14:creationId xmlns:p14="http://schemas.microsoft.com/office/powerpoint/2010/main" val="20288610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27F40-D02C-57D3-10FD-D13ADCCF19B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3278CC1-CE86-69F9-D04B-FA1DC89992BD}"/>
              </a:ext>
            </a:extLst>
          </p:cNvPr>
          <p:cNvSpPr>
            <a:spLocks noGrp="1"/>
          </p:cNvSpPr>
          <p:nvPr>
            <p:ph type="sldNum" sz="quarter" idx="12"/>
          </p:nvPr>
        </p:nvSpPr>
        <p:spPr/>
        <p:txBody>
          <a:bodyPr/>
          <a:lstStyle/>
          <a:p>
            <a:fld id="{8C2EA460-C565-FB43-80B0-0A34C0434FD1}" type="slidenum">
              <a:rPr lang="en-US" smtClean="0"/>
              <a:t>102</a:t>
            </a:fld>
            <a:endParaRPr lang="en-US"/>
          </a:p>
        </p:txBody>
      </p:sp>
      <p:grpSp>
        <p:nvGrpSpPr>
          <p:cNvPr id="54" name="Group 53">
            <a:extLst>
              <a:ext uri="{FF2B5EF4-FFF2-40B4-BE49-F238E27FC236}">
                <a16:creationId xmlns:a16="http://schemas.microsoft.com/office/drawing/2014/main" id="{E646C2CE-F41A-5018-3624-55C058D343CB}"/>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F3C4ECCE-F56E-28CB-A2F0-550B897B99AB}"/>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1C995A-1B18-0C89-D90C-00FA6B877874}"/>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D36A37-9968-9A95-E650-91E3EAB23E4B}"/>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7E702D7-0FCF-B84A-FA3F-60FAFC9D667C}"/>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3A9786EC-4685-BB0F-E4C1-41A8DC602861}"/>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506464EC-20DB-9C95-09BB-1A64DA5CC098}"/>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7C6A7B30-E4E9-228E-D154-61A6E4E1D164}"/>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AE2CF981-5D76-B514-2270-C9B13AF4B865}"/>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4BF4F4EB-B350-4E2F-8FC1-AA6901CD2B1E}"/>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5C73175-1B52-EB6E-2C36-11832B55A3B7}"/>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4638B25E-52D9-00FD-7619-71991F62C29E}"/>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FBA36863-22FB-128D-AD51-C76B45CE6E29}"/>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85F510BB-2949-FA85-C886-02E22F6BB3E6}"/>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F8C37958-5222-4588-79F4-4785FA9D671F}"/>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798EA2CE-AF3F-F77D-248D-535EAB599C82}"/>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EAD8597F-B55A-BF97-B4BD-54673E9171C2}"/>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7ABA5B0C-C549-1E04-2788-CA23962E588E}"/>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E47AC2C8-ED9C-180B-C352-E0B0322C29BF}"/>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1E8FE279-6D5F-9A2F-FA4F-AEBB76A310AD}"/>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A5640930-C9DF-00E8-F448-354079F33307}"/>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0073B329-4CFC-5EA6-3625-ECA2BD302B86}"/>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43232DC1-B845-4083-031B-64018D224626}"/>
                </a:ext>
              </a:extLst>
            </p:cNvPr>
            <p:cNvSpPr/>
            <p:nvPr/>
          </p:nvSpPr>
          <p:spPr>
            <a:xfrm>
              <a:off x="6715575" y="748084"/>
              <a:ext cx="2868424"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7379BB7A-F9EB-CFBA-21F3-651DB4692538}"/>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B1ECE3A8-EEC6-54E9-6164-F419FAD4394A}"/>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5562130A-0A80-F945-1D61-79D3293E1EB9}"/>
                </a:ext>
              </a:extLst>
            </p:cNvPr>
            <p:cNvSpPr/>
            <p:nvPr/>
          </p:nvSpPr>
          <p:spPr>
            <a:xfrm>
              <a:off x="453614" y="1079047"/>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878AAE5F-5517-D730-A993-19AFB0462DDB}"/>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ED688CCF-4E57-449B-DC41-F2C97F984651}"/>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C762D54C-19ED-4CC8-877A-BC1AB84D49A6}"/>
                </a:ext>
              </a:extLst>
            </p:cNvPr>
            <p:cNvSpPr/>
            <p:nvPr/>
          </p:nvSpPr>
          <p:spPr>
            <a:xfrm>
              <a:off x="448924" y="3332110"/>
              <a:ext cx="2502100" cy="642796"/>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F5BCE79E-33E9-FA26-B8ED-4019470006CA}"/>
                </a:ext>
              </a:extLst>
            </p:cNvPr>
            <p:cNvSpPr/>
            <p:nvPr/>
          </p:nvSpPr>
          <p:spPr>
            <a:xfrm>
              <a:off x="3555915" y="3770416"/>
              <a:ext cx="2797521" cy="1042397"/>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1954EB9A-CB64-4358-7410-280090204F36}"/>
                </a:ext>
              </a:extLst>
            </p:cNvPr>
            <p:cNvSpPr/>
            <p:nvPr/>
          </p:nvSpPr>
          <p:spPr>
            <a:xfrm>
              <a:off x="3738635" y="3817827"/>
              <a:ext cx="2502100" cy="565098"/>
            </a:xfrm>
            <a:prstGeom prst="rect">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589C76DB-7180-7A7A-99FF-24BD51A24766}"/>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0D7FCB1-6796-40BB-4581-8CDA419CB70D}"/>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58059B1-0337-4478-5B49-A84FF6F3FD6C}"/>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9C585E7E-2A48-1F94-F81F-84E282B50D1C}"/>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5C8DF0F-4F05-8D1A-099B-6B4F7300D3EE}"/>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C4EF6437-5F3F-0BE7-4B99-8F274221E646}"/>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B2FBD618-CCE5-2BB9-B284-A82F39457235}"/>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B7DF9940-9FA8-B333-E393-564A6F39F1D0}"/>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198C2495-77C0-B05E-59ED-BB934C68A4BC}"/>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286FF428-E253-A093-B067-14E206001A95}"/>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97297A1A-507C-BDF3-3D0D-6988C6E78AF9}"/>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0626C27D-ADD0-591D-E703-39405F4FAEA8}"/>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E3958933-811A-3BA8-271F-809E238842D7}"/>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C3C2AEF7-F690-EAD8-7CDC-0929020BB004}"/>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FE3607A1-4729-454E-0D52-5DBAB48905F6}"/>
                </a:ext>
              </a:extLst>
            </p:cNvPr>
            <p:cNvSpPr/>
            <p:nvPr/>
          </p:nvSpPr>
          <p:spPr>
            <a:xfrm>
              <a:off x="570369" y="841074"/>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09A1C7BC-4013-A93A-69D4-090E7F7B42A1}"/>
                </a:ext>
              </a:extLst>
            </p:cNvPr>
            <p:cNvSpPr/>
            <p:nvPr/>
          </p:nvSpPr>
          <p:spPr>
            <a:xfrm>
              <a:off x="570369" y="3099965"/>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2527FA3A-9546-00C0-1A47-AC036AFFECDB}"/>
                </a:ext>
              </a:extLst>
            </p:cNvPr>
            <p:cNvSpPr/>
            <p:nvPr/>
          </p:nvSpPr>
          <p:spPr>
            <a:xfrm>
              <a:off x="3868589" y="356893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E4DCFB44-D09E-3733-4DE4-AB1B6E99869C}"/>
                </a:ext>
              </a:extLst>
            </p:cNvPr>
            <p:cNvSpPr/>
            <p:nvPr/>
          </p:nvSpPr>
          <p:spPr>
            <a:xfrm>
              <a:off x="6432556" y="52518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 name="Title 2">
            <a:extLst>
              <a:ext uri="{FF2B5EF4-FFF2-40B4-BE49-F238E27FC236}">
                <a16:creationId xmlns:a16="http://schemas.microsoft.com/office/drawing/2014/main" id="{795686DB-6474-68F1-30C1-664D61153620}"/>
              </a:ext>
            </a:extLst>
          </p:cNvPr>
          <p:cNvSpPr txBox="1">
            <a:spLocks/>
          </p:cNvSpPr>
          <p:nvPr/>
        </p:nvSpPr>
        <p:spPr>
          <a:xfrm>
            <a:off x="1000701" y="5949537"/>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Agenda: </a:t>
            </a:r>
            <a:r>
              <a:rPr lang="en-US" b="1" dirty="0" err="1">
                <a:solidFill>
                  <a:srgbClr val="BFB07D"/>
                </a:solidFill>
              </a:rPr>
              <a:t>Escra</a:t>
            </a:r>
            <a:endParaRPr lang="en-US" b="1" dirty="0">
              <a:solidFill>
                <a:srgbClr val="BFB07D"/>
              </a:solidFill>
            </a:endParaRPr>
          </a:p>
        </p:txBody>
      </p:sp>
    </p:spTree>
    <p:extLst>
      <p:ext uri="{BB962C8B-B14F-4D97-AF65-F5344CB8AC3E}">
        <p14:creationId xmlns:p14="http://schemas.microsoft.com/office/powerpoint/2010/main" val="13714908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A5AD1-7B19-426F-AA7D-C75B68F8A36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8B082F3-3A69-8606-AD85-FD217ACC59EE}"/>
              </a:ext>
            </a:extLst>
          </p:cNvPr>
          <p:cNvSpPr>
            <a:spLocks noGrp="1"/>
          </p:cNvSpPr>
          <p:nvPr>
            <p:ph type="sldNum" sz="quarter" idx="12"/>
          </p:nvPr>
        </p:nvSpPr>
        <p:spPr/>
        <p:txBody>
          <a:bodyPr/>
          <a:lstStyle/>
          <a:p>
            <a:fld id="{8C2EA460-C565-FB43-80B0-0A34C0434FD1}" type="slidenum">
              <a:rPr lang="en-US" smtClean="0"/>
              <a:t>103</a:t>
            </a:fld>
            <a:endParaRPr lang="en-US"/>
          </a:p>
        </p:txBody>
      </p:sp>
      <p:grpSp>
        <p:nvGrpSpPr>
          <p:cNvPr id="54" name="Group 53">
            <a:extLst>
              <a:ext uri="{FF2B5EF4-FFF2-40B4-BE49-F238E27FC236}">
                <a16:creationId xmlns:a16="http://schemas.microsoft.com/office/drawing/2014/main" id="{CA382E15-A16A-6DA0-EDFB-08BAAB7DDBA8}"/>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E8C69769-E1D5-6B0B-A5F5-2B1FF77C45B3}"/>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09B0F4-77A0-3FAE-2D51-69EDD8AEC83C}"/>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9737D6-778D-A5A6-DAF2-0E4B122141A7}"/>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347DF5D-FBFC-6998-5135-AD500E2DD870}"/>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97C6F61E-61E1-DCC6-2B43-071E526C9278}"/>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E4FC2978-F30D-5167-6489-B825D94AB8B3}"/>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70ADA208-3995-E28B-D8AC-D9AA6363BEF3}"/>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C2C1B30E-EFFD-3A72-78DB-1336AC95130E}"/>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D43355AB-4F45-8AB2-590B-57760ADAE3AA}"/>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E8A4C03C-B2E6-A1F4-6721-F47B8C29EF5B}"/>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C513ADE5-9BF8-F517-658C-9018D40DACC6}"/>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B923A2EB-7707-D230-DBA3-0BA6E473F37B}"/>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FFD95384-4CCF-E9AD-173D-D5DCB3D99920}"/>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47637E91-726F-1373-A926-F23C32C83883}"/>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D4123609-9474-2C19-D965-C9CE00965433}"/>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D729B24A-7073-215E-DDFB-24180A7CC9C3}"/>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3F76DBDC-BD30-590D-DE06-8E45C81334FD}"/>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B75D994C-DF05-5AE2-EFA1-37BF7CDCB215}"/>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02AB933B-2E47-4A69-0052-CEB9F85984E6}"/>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9EF41442-CD84-8E9D-EF0B-8EC0BE0747E8}"/>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5B5D5AA9-9F40-52DD-72AE-039C026AE8FE}"/>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805D6C5A-0B20-2AB3-8AD3-B8D68E906815}"/>
                </a:ext>
              </a:extLst>
            </p:cNvPr>
            <p:cNvSpPr/>
            <p:nvPr/>
          </p:nvSpPr>
          <p:spPr>
            <a:xfrm>
              <a:off x="6715575" y="748084"/>
              <a:ext cx="2868424"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642922D5-2B86-6A42-E42B-71B58E2BA451}"/>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1D8243A6-B450-BFC5-E269-D6C973D1C16F}"/>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8665ED03-EC39-2783-72C7-9E750D0F5F9E}"/>
                </a:ext>
              </a:extLst>
            </p:cNvPr>
            <p:cNvSpPr/>
            <p:nvPr/>
          </p:nvSpPr>
          <p:spPr>
            <a:xfrm>
              <a:off x="453614" y="1079047"/>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5285331F-F890-6355-4B8B-8C92795D6002}"/>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A0503015-A714-5595-19D7-0086BD0D4FCF}"/>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6DD0E9E6-EA37-40DD-0A75-9AE9E99EC8C1}"/>
                </a:ext>
              </a:extLst>
            </p:cNvPr>
            <p:cNvSpPr/>
            <p:nvPr/>
          </p:nvSpPr>
          <p:spPr>
            <a:xfrm>
              <a:off x="448924" y="3332110"/>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956376F0-367A-FA7D-A311-F9D2079BD76C}"/>
                </a:ext>
              </a:extLst>
            </p:cNvPr>
            <p:cNvSpPr/>
            <p:nvPr/>
          </p:nvSpPr>
          <p:spPr>
            <a:xfrm>
              <a:off x="3555915" y="3770416"/>
              <a:ext cx="2797521" cy="1042397"/>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FD5F18FA-F0FF-EE90-9A20-ECEBC7EEFF54}"/>
                </a:ext>
              </a:extLst>
            </p:cNvPr>
            <p:cNvSpPr/>
            <p:nvPr/>
          </p:nvSpPr>
          <p:spPr>
            <a:xfrm>
              <a:off x="3738635" y="3817827"/>
              <a:ext cx="2502100" cy="565098"/>
            </a:xfrm>
            <a:prstGeom prst="rect">
              <a:avLst/>
            </a:prstGeom>
            <a:solidFill>
              <a:schemeClr val="accent5"/>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FF511FF1-B6E2-3DAE-EDAE-70BAB964DDDA}"/>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A1B0C4C-0977-E6E0-A23A-69C53A78C228}"/>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280F532-9F93-72EA-B04D-ECC08F7E1C60}"/>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97D64BC-C431-2B75-8C95-0E266AAC24D7}"/>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0C0ED6D-5C16-5223-04CC-2555CA9050BD}"/>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EB9F1509-C84E-CE7F-A340-8E751CF6C16A}"/>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0C214D13-2D0C-CE59-6A55-0D0CA67F766A}"/>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0C4F95A-2932-B7B1-C3F9-01869E1C6686}"/>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686D773D-83F2-E12E-C894-D0DE8043EAE1}"/>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FAA8501E-44D9-233F-4095-3FEA69C202B3}"/>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CBD289FE-CD6F-FA71-FA4A-C85E3008FA53}"/>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D80CA6BA-0179-F424-28AC-45B1C91057D8}"/>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9D9FCE26-76F1-5C82-F70D-E62F5B9972C3}"/>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DDDC9C4D-38D3-EE3C-F7DC-9CB50113CC65}"/>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C722F839-4828-2714-0FE0-306FF0ECB874}"/>
                </a:ext>
              </a:extLst>
            </p:cNvPr>
            <p:cNvSpPr/>
            <p:nvPr/>
          </p:nvSpPr>
          <p:spPr>
            <a:xfrm>
              <a:off x="570369" y="841074"/>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A0EB4F62-1C28-3B20-EEEC-103667B51AB4}"/>
                </a:ext>
              </a:extLst>
            </p:cNvPr>
            <p:cNvSpPr/>
            <p:nvPr/>
          </p:nvSpPr>
          <p:spPr>
            <a:xfrm>
              <a:off x="570369" y="3099965"/>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BA52D7B4-87CA-03D8-4B12-88C79D451ED5}"/>
                </a:ext>
              </a:extLst>
            </p:cNvPr>
            <p:cNvSpPr/>
            <p:nvPr/>
          </p:nvSpPr>
          <p:spPr>
            <a:xfrm>
              <a:off x="3868589" y="3568939"/>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8D25FE82-F2FD-5E82-8878-E3F2766B5D84}"/>
                </a:ext>
              </a:extLst>
            </p:cNvPr>
            <p:cNvSpPr/>
            <p:nvPr/>
          </p:nvSpPr>
          <p:spPr>
            <a:xfrm>
              <a:off x="6432556" y="52518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 name="Title 2">
            <a:extLst>
              <a:ext uri="{FF2B5EF4-FFF2-40B4-BE49-F238E27FC236}">
                <a16:creationId xmlns:a16="http://schemas.microsoft.com/office/drawing/2014/main" id="{EC97C132-3F89-32C1-ABC5-A402351A3BDF}"/>
              </a:ext>
            </a:extLst>
          </p:cNvPr>
          <p:cNvSpPr txBox="1">
            <a:spLocks/>
          </p:cNvSpPr>
          <p:nvPr/>
        </p:nvSpPr>
        <p:spPr>
          <a:xfrm>
            <a:off x="1000701" y="5949537"/>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Agenda: LD-NR/</a:t>
            </a:r>
            <a:r>
              <a:rPr lang="en-US" b="1" dirty="0" err="1">
                <a:solidFill>
                  <a:srgbClr val="BFB07D"/>
                </a:solidFill>
              </a:rPr>
              <a:t>DiNOS</a:t>
            </a:r>
            <a:endParaRPr lang="en-US" b="1" dirty="0">
              <a:solidFill>
                <a:srgbClr val="BFB07D"/>
              </a:solidFill>
            </a:endParaRPr>
          </a:p>
        </p:txBody>
      </p:sp>
    </p:spTree>
    <p:extLst>
      <p:ext uri="{BB962C8B-B14F-4D97-AF65-F5344CB8AC3E}">
        <p14:creationId xmlns:p14="http://schemas.microsoft.com/office/powerpoint/2010/main" val="5811787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5111-F732-F757-C082-9967F792F634}"/>
              </a:ext>
            </a:extLst>
          </p:cNvPr>
          <p:cNvSpPr>
            <a:spLocks noGrp="1"/>
          </p:cNvSpPr>
          <p:nvPr>
            <p:ph type="title"/>
          </p:nvPr>
        </p:nvSpPr>
        <p:spPr/>
        <p:txBody>
          <a:bodyPr>
            <a:normAutofit/>
          </a:bodyPr>
          <a:lstStyle/>
          <a:p>
            <a:r>
              <a:rPr lang="en-US" dirty="0"/>
              <a:t>Overview</a:t>
            </a:r>
          </a:p>
        </p:txBody>
      </p:sp>
      <p:graphicFrame>
        <p:nvGraphicFramePr>
          <p:cNvPr id="6" name="Content Placeholder 2">
            <a:extLst>
              <a:ext uri="{FF2B5EF4-FFF2-40B4-BE49-F238E27FC236}">
                <a16:creationId xmlns:a16="http://schemas.microsoft.com/office/drawing/2014/main" id="{E43670F7-A67D-7B2B-D8FB-0535C41E7F37}"/>
              </a:ext>
            </a:extLst>
          </p:cNvPr>
          <p:cNvGraphicFramePr>
            <a:graphicFrameLocks noGrp="1"/>
          </p:cNvGraphicFramePr>
          <p:nvPr>
            <p:ph idx="1"/>
            <p:extLst>
              <p:ext uri="{D42A27DB-BD31-4B8C-83A1-F6EECF244321}">
                <p14:modId xmlns:p14="http://schemas.microsoft.com/office/powerpoint/2010/main" val="1049042695"/>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48C3926-4E9F-DAE6-89CE-5E3819FF9425}"/>
              </a:ext>
            </a:extLst>
          </p:cNvPr>
          <p:cNvSpPr>
            <a:spLocks noGrp="1"/>
          </p:cNvSpPr>
          <p:nvPr>
            <p:ph type="sldNum" sz="quarter" idx="12"/>
          </p:nvPr>
        </p:nvSpPr>
        <p:spPr/>
        <p:txBody>
          <a:bodyPr>
            <a:normAutofit/>
          </a:bodyPr>
          <a:lstStyle/>
          <a:p>
            <a:pPr>
              <a:spcAft>
                <a:spcPts val="600"/>
              </a:spcAft>
            </a:pPr>
            <a:fld id="{8C2EA460-C565-FB43-80B0-0A34C0434FD1}" type="slidenum">
              <a:rPr lang="en-US" smtClean="0"/>
              <a:pPr>
                <a:spcAft>
                  <a:spcPts val="600"/>
                </a:spcAft>
              </a:pPr>
              <a:t>104</a:t>
            </a:fld>
            <a:endParaRPr lang="en-US"/>
          </a:p>
        </p:txBody>
      </p:sp>
    </p:spTree>
    <p:extLst>
      <p:ext uri="{BB962C8B-B14F-4D97-AF65-F5344CB8AC3E}">
        <p14:creationId xmlns:p14="http://schemas.microsoft.com/office/powerpoint/2010/main" val="36901738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72D17-5856-99AF-9530-2483FB161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3EC06-95C0-07B3-9196-B1989BCD36EF}"/>
              </a:ext>
            </a:extLst>
          </p:cNvPr>
          <p:cNvSpPr>
            <a:spLocks noGrp="1"/>
          </p:cNvSpPr>
          <p:nvPr>
            <p:ph type="title"/>
          </p:nvPr>
        </p:nvSpPr>
        <p:spPr/>
        <p:txBody>
          <a:bodyPr>
            <a:normAutofit/>
          </a:bodyPr>
          <a:lstStyle/>
          <a:p>
            <a:r>
              <a:rPr lang="en-US" dirty="0"/>
              <a:t>Overview</a:t>
            </a:r>
          </a:p>
        </p:txBody>
      </p:sp>
      <p:graphicFrame>
        <p:nvGraphicFramePr>
          <p:cNvPr id="6" name="Content Placeholder 2">
            <a:extLst>
              <a:ext uri="{FF2B5EF4-FFF2-40B4-BE49-F238E27FC236}">
                <a16:creationId xmlns:a16="http://schemas.microsoft.com/office/drawing/2014/main" id="{E2B50A49-AF30-F822-3B63-1F49FC8F5383}"/>
              </a:ext>
            </a:extLst>
          </p:cNvPr>
          <p:cNvGraphicFramePr>
            <a:graphicFrameLocks noGrp="1"/>
          </p:cNvGraphicFramePr>
          <p:nvPr>
            <p:ph idx="1"/>
            <p:extLst>
              <p:ext uri="{D42A27DB-BD31-4B8C-83A1-F6EECF244321}">
                <p14:modId xmlns:p14="http://schemas.microsoft.com/office/powerpoint/2010/main" val="2481440033"/>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6517291-7331-B1DF-D5A1-F76914CA1106}"/>
              </a:ext>
            </a:extLst>
          </p:cNvPr>
          <p:cNvSpPr>
            <a:spLocks noGrp="1"/>
          </p:cNvSpPr>
          <p:nvPr>
            <p:ph type="sldNum" sz="quarter" idx="12"/>
          </p:nvPr>
        </p:nvSpPr>
        <p:spPr/>
        <p:txBody>
          <a:bodyPr>
            <a:normAutofit/>
          </a:bodyPr>
          <a:lstStyle/>
          <a:p>
            <a:pPr>
              <a:spcAft>
                <a:spcPts val="600"/>
              </a:spcAft>
            </a:pPr>
            <a:fld id="{8C2EA460-C565-FB43-80B0-0A34C0434FD1}" type="slidenum">
              <a:rPr lang="en-US" smtClean="0"/>
              <a:pPr>
                <a:spcAft>
                  <a:spcPts val="600"/>
                </a:spcAft>
              </a:pPr>
              <a:t>105</a:t>
            </a:fld>
            <a:endParaRPr lang="en-US"/>
          </a:p>
        </p:txBody>
      </p:sp>
    </p:spTree>
    <p:extLst>
      <p:ext uri="{BB962C8B-B14F-4D97-AF65-F5344CB8AC3E}">
        <p14:creationId xmlns:p14="http://schemas.microsoft.com/office/powerpoint/2010/main" val="36958931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3F49F-0BF1-86C5-3FEB-103408838A3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EBF11A-6747-2CE8-D69E-BA14D8EE2807}"/>
              </a:ext>
            </a:extLst>
          </p:cNvPr>
          <p:cNvSpPr>
            <a:spLocks noGrp="1"/>
          </p:cNvSpPr>
          <p:nvPr>
            <p:ph type="sldNum" sz="quarter" idx="12"/>
          </p:nvPr>
        </p:nvSpPr>
        <p:spPr/>
        <p:txBody>
          <a:bodyPr/>
          <a:lstStyle/>
          <a:p>
            <a:fld id="{8C2EA460-C565-FB43-80B0-0A34C0434FD1}" type="slidenum">
              <a:rPr lang="en-US" smtClean="0"/>
              <a:t>106</a:t>
            </a:fld>
            <a:endParaRPr lang="en-US" dirty="0"/>
          </a:p>
        </p:txBody>
      </p:sp>
      <p:sp>
        <p:nvSpPr>
          <p:cNvPr id="5" name="Rounded Rectangle 4">
            <a:extLst>
              <a:ext uri="{FF2B5EF4-FFF2-40B4-BE49-F238E27FC236}">
                <a16:creationId xmlns:a16="http://schemas.microsoft.com/office/drawing/2014/main" id="{1C673A69-95D0-2678-1018-37C7FD904F14}"/>
              </a:ext>
            </a:extLst>
          </p:cNvPr>
          <p:cNvSpPr/>
          <p:nvPr/>
        </p:nvSpPr>
        <p:spPr>
          <a:xfrm>
            <a:off x="2464786" y="2530053"/>
            <a:ext cx="1979227" cy="2574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NUMA Domain</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p>
          <a:p>
            <a:pPr algn="ctr"/>
            <a:endParaRPr lang="en-US" dirty="0"/>
          </a:p>
          <a:p>
            <a:pPr algn="ctr"/>
            <a:endParaRPr lang="en-US" dirty="0"/>
          </a:p>
        </p:txBody>
      </p:sp>
      <p:sp>
        <p:nvSpPr>
          <p:cNvPr id="6" name="Rounded Rectangle 5">
            <a:extLst>
              <a:ext uri="{FF2B5EF4-FFF2-40B4-BE49-F238E27FC236}">
                <a16:creationId xmlns:a16="http://schemas.microsoft.com/office/drawing/2014/main" id="{991BB769-AA9D-FE34-2B7B-958F271299F1}"/>
              </a:ext>
            </a:extLst>
          </p:cNvPr>
          <p:cNvSpPr/>
          <p:nvPr/>
        </p:nvSpPr>
        <p:spPr>
          <a:xfrm>
            <a:off x="2527300" y="4287916"/>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 Region</a:t>
            </a:r>
          </a:p>
        </p:txBody>
      </p:sp>
      <p:sp>
        <p:nvSpPr>
          <p:cNvPr id="2" name="Title 2">
            <a:extLst>
              <a:ext uri="{FF2B5EF4-FFF2-40B4-BE49-F238E27FC236}">
                <a16:creationId xmlns:a16="http://schemas.microsoft.com/office/drawing/2014/main" id="{3AF2272A-7331-5AA3-3029-170CC403BB02}"/>
              </a:ext>
            </a:extLst>
          </p:cNvPr>
          <p:cNvSpPr txBox="1">
            <a:spLocks/>
          </p:cNvSpPr>
          <p:nvPr/>
        </p:nvSpPr>
        <p:spPr>
          <a:xfrm>
            <a:off x="1035754" y="750965"/>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NUMA Systems</a:t>
            </a:r>
          </a:p>
        </p:txBody>
      </p:sp>
      <p:sp>
        <p:nvSpPr>
          <p:cNvPr id="8" name="Rounded Rectangle 7">
            <a:extLst>
              <a:ext uri="{FF2B5EF4-FFF2-40B4-BE49-F238E27FC236}">
                <a16:creationId xmlns:a16="http://schemas.microsoft.com/office/drawing/2014/main" id="{0990573E-FD1B-AA06-B777-5AEE723BFDB6}"/>
              </a:ext>
            </a:extLst>
          </p:cNvPr>
          <p:cNvSpPr/>
          <p:nvPr/>
        </p:nvSpPr>
        <p:spPr>
          <a:xfrm>
            <a:off x="2527299" y="3264071"/>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Compute</a:t>
            </a:r>
          </a:p>
        </p:txBody>
      </p:sp>
      <p:sp>
        <p:nvSpPr>
          <p:cNvPr id="9" name="Rounded Rectangle 8">
            <a:extLst>
              <a:ext uri="{FF2B5EF4-FFF2-40B4-BE49-F238E27FC236}">
                <a16:creationId xmlns:a16="http://schemas.microsoft.com/office/drawing/2014/main" id="{5BCEE547-F6C0-9F11-E569-C8C904F8E059}"/>
              </a:ext>
            </a:extLst>
          </p:cNvPr>
          <p:cNvSpPr/>
          <p:nvPr/>
        </p:nvSpPr>
        <p:spPr>
          <a:xfrm>
            <a:off x="6424597" y="2530053"/>
            <a:ext cx="1979227" cy="2574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NUMA Domain</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p>
          <a:p>
            <a:pPr algn="ctr"/>
            <a:endParaRPr lang="en-US" dirty="0"/>
          </a:p>
          <a:p>
            <a:pPr algn="ctr"/>
            <a:endParaRPr lang="en-US" dirty="0"/>
          </a:p>
        </p:txBody>
      </p:sp>
      <p:sp>
        <p:nvSpPr>
          <p:cNvPr id="10" name="Rounded Rectangle 9">
            <a:extLst>
              <a:ext uri="{FF2B5EF4-FFF2-40B4-BE49-F238E27FC236}">
                <a16:creationId xmlns:a16="http://schemas.microsoft.com/office/drawing/2014/main" id="{4C51FF3C-05E6-7655-0DD2-42F5080109A3}"/>
              </a:ext>
            </a:extLst>
          </p:cNvPr>
          <p:cNvSpPr/>
          <p:nvPr/>
        </p:nvSpPr>
        <p:spPr>
          <a:xfrm>
            <a:off x="6487111" y="4287916"/>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 Region</a:t>
            </a:r>
          </a:p>
        </p:txBody>
      </p:sp>
      <p:sp>
        <p:nvSpPr>
          <p:cNvPr id="11" name="Rounded Rectangle 10">
            <a:extLst>
              <a:ext uri="{FF2B5EF4-FFF2-40B4-BE49-F238E27FC236}">
                <a16:creationId xmlns:a16="http://schemas.microsoft.com/office/drawing/2014/main" id="{3CB2060B-109E-2604-88A9-0A8410CF67C9}"/>
              </a:ext>
            </a:extLst>
          </p:cNvPr>
          <p:cNvSpPr/>
          <p:nvPr/>
        </p:nvSpPr>
        <p:spPr>
          <a:xfrm>
            <a:off x="6487110" y="3264071"/>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Compute</a:t>
            </a:r>
          </a:p>
        </p:txBody>
      </p:sp>
      <p:sp>
        <p:nvSpPr>
          <p:cNvPr id="3" name="Down Arrow 2">
            <a:extLst>
              <a:ext uri="{FF2B5EF4-FFF2-40B4-BE49-F238E27FC236}">
                <a16:creationId xmlns:a16="http://schemas.microsoft.com/office/drawing/2014/main" id="{BFAAFC76-9CC9-6513-CBDD-6868B5047D3B}"/>
              </a:ext>
            </a:extLst>
          </p:cNvPr>
          <p:cNvSpPr/>
          <p:nvPr/>
        </p:nvSpPr>
        <p:spPr>
          <a:xfrm>
            <a:off x="8003680" y="3999560"/>
            <a:ext cx="195309" cy="288356"/>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3AC62A-99E7-EDD4-0161-402846A10966}"/>
              </a:ext>
            </a:extLst>
          </p:cNvPr>
          <p:cNvSpPr txBox="1"/>
          <p:nvPr/>
        </p:nvSpPr>
        <p:spPr>
          <a:xfrm>
            <a:off x="1213495" y="3959072"/>
            <a:ext cx="1295400" cy="369332"/>
          </a:xfrm>
          <a:prstGeom prst="rect">
            <a:avLst/>
          </a:prstGeom>
          <a:noFill/>
        </p:spPr>
        <p:txBody>
          <a:bodyPr wrap="square" rtlCol="0">
            <a:spAutoFit/>
          </a:bodyPr>
          <a:lstStyle/>
          <a:p>
            <a:r>
              <a:rPr lang="en-US" dirty="0">
                <a:solidFill>
                  <a:srgbClr val="C00000"/>
                </a:solidFill>
              </a:rPr>
              <a:t>Fast Access</a:t>
            </a:r>
          </a:p>
        </p:txBody>
      </p:sp>
      <p:sp>
        <p:nvSpPr>
          <p:cNvPr id="12" name="TextBox 11">
            <a:extLst>
              <a:ext uri="{FF2B5EF4-FFF2-40B4-BE49-F238E27FC236}">
                <a16:creationId xmlns:a16="http://schemas.microsoft.com/office/drawing/2014/main" id="{11B7D0FD-D866-B760-9066-EEA0328AA86F}"/>
              </a:ext>
            </a:extLst>
          </p:cNvPr>
          <p:cNvSpPr txBox="1"/>
          <p:nvPr/>
        </p:nvSpPr>
        <p:spPr>
          <a:xfrm>
            <a:off x="4825351" y="3630228"/>
            <a:ext cx="1295400" cy="369332"/>
          </a:xfrm>
          <a:prstGeom prst="rect">
            <a:avLst/>
          </a:prstGeom>
          <a:noFill/>
        </p:spPr>
        <p:txBody>
          <a:bodyPr wrap="square" rtlCol="0">
            <a:spAutoFit/>
          </a:bodyPr>
          <a:lstStyle/>
          <a:p>
            <a:r>
              <a:rPr lang="en-US" dirty="0">
                <a:solidFill>
                  <a:srgbClr val="C00000"/>
                </a:solidFill>
              </a:rPr>
              <a:t>Slow Access</a:t>
            </a:r>
          </a:p>
        </p:txBody>
      </p:sp>
      <p:sp>
        <p:nvSpPr>
          <p:cNvPr id="13" name="Down Arrow 12">
            <a:extLst>
              <a:ext uri="{FF2B5EF4-FFF2-40B4-BE49-F238E27FC236}">
                <a16:creationId xmlns:a16="http://schemas.microsoft.com/office/drawing/2014/main" id="{D38EBC88-C6F4-BF1A-EC1E-725E63073FA6}"/>
              </a:ext>
            </a:extLst>
          </p:cNvPr>
          <p:cNvSpPr/>
          <p:nvPr/>
        </p:nvSpPr>
        <p:spPr>
          <a:xfrm rot="17173651">
            <a:off x="5345046" y="3253841"/>
            <a:ext cx="203610" cy="1977373"/>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D9EBBD3C-2508-93DB-B766-99CB374A40D1}"/>
              </a:ext>
            </a:extLst>
          </p:cNvPr>
          <p:cNvSpPr/>
          <p:nvPr/>
        </p:nvSpPr>
        <p:spPr>
          <a:xfrm rot="4366070">
            <a:off x="5366731" y="3229508"/>
            <a:ext cx="203610" cy="1977373"/>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E7D8D5A7-DD0E-9137-ACE8-1080A4417AEC}"/>
              </a:ext>
            </a:extLst>
          </p:cNvPr>
          <p:cNvSpPr/>
          <p:nvPr/>
        </p:nvSpPr>
        <p:spPr>
          <a:xfrm>
            <a:off x="2685955" y="3999560"/>
            <a:ext cx="195309" cy="288356"/>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24BC0C4-DD3A-53A0-10FA-1F3E54E68E41}"/>
              </a:ext>
            </a:extLst>
          </p:cNvPr>
          <p:cNvSpPr txBox="1"/>
          <p:nvPr/>
        </p:nvSpPr>
        <p:spPr>
          <a:xfrm>
            <a:off x="8403823" y="3959072"/>
            <a:ext cx="1295400" cy="369332"/>
          </a:xfrm>
          <a:prstGeom prst="rect">
            <a:avLst/>
          </a:prstGeom>
          <a:noFill/>
        </p:spPr>
        <p:txBody>
          <a:bodyPr wrap="square" rtlCol="0">
            <a:spAutoFit/>
          </a:bodyPr>
          <a:lstStyle/>
          <a:p>
            <a:r>
              <a:rPr lang="en-US" dirty="0">
                <a:solidFill>
                  <a:srgbClr val="C00000"/>
                </a:solidFill>
              </a:rPr>
              <a:t>Fast Access</a:t>
            </a:r>
          </a:p>
        </p:txBody>
      </p:sp>
    </p:spTree>
    <p:extLst>
      <p:ext uri="{BB962C8B-B14F-4D97-AF65-F5344CB8AC3E}">
        <p14:creationId xmlns:p14="http://schemas.microsoft.com/office/powerpoint/2010/main" val="15800453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BAB2F-BCE4-8095-C2F8-2C55E309159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223358-9BED-92EE-8A98-9AF807CC3C20}"/>
              </a:ext>
            </a:extLst>
          </p:cNvPr>
          <p:cNvSpPr>
            <a:spLocks noGrp="1"/>
          </p:cNvSpPr>
          <p:nvPr>
            <p:ph type="sldNum" sz="quarter" idx="12"/>
          </p:nvPr>
        </p:nvSpPr>
        <p:spPr/>
        <p:txBody>
          <a:bodyPr/>
          <a:lstStyle/>
          <a:p>
            <a:fld id="{8C2EA460-C565-FB43-80B0-0A34C0434FD1}" type="slidenum">
              <a:rPr lang="en-US" smtClean="0"/>
              <a:t>107</a:t>
            </a:fld>
            <a:endParaRPr lang="en-US" dirty="0"/>
          </a:p>
        </p:txBody>
      </p:sp>
      <p:sp>
        <p:nvSpPr>
          <p:cNvPr id="5" name="Rounded Rectangle 4">
            <a:extLst>
              <a:ext uri="{FF2B5EF4-FFF2-40B4-BE49-F238E27FC236}">
                <a16:creationId xmlns:a16="http://schemas.microsoft.com/office/drawing/2014/main" id="{6986F2EE-632F-CC7A-1DAD-4DA00FACC54C}"/>
              </a:ext>
            </a:extLst>
          </p:cNvPr>
          <p:cNvSpPr/>
          <p:nvPr/>
        </p:nvSpPr>
        <p:spPr>
          <a:xfrm>
            <a:off x="2464786" y="2530053"/>
            <a:ext cx="1979227" cy="2574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NUMA Domain</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p>
          <a:p>
            <a:pPr algn="ctr"/>
            <a:endParaRPr lang="en-US" dirty="0"/>
          </a:p>
          <a:p>
            <a:pPr algn="ctr"/>
            <a:endParaRPr lang="en-US" dirty="0"/>
          </a:p>
        </p:txBody>
      </p:sp>
      <p:sp>
        <p:nvSpPr>
          <p:cNvPr id="6" name="Rounded Rectangle 5">
            <a:extLst>
              <a:ext uri="{FF2B5EF4-FFF2-40B4-BE49-F238E27FC236}">
                <a16:creationId xmlns:a16="http://schemas.microsoft.com/office/drawing/2014/main" id="{60ED46AB-3BC7-85C6-D07C-30D1A596281B}"/>
              </a:ext>
            </a:extLst>
          </p:cNvPr>
          <p:cNvSpPr/>
          <p:nvPr/>
        </p:nvSpPr>
        <p:spPr>
          <a:xfrm>
            <a:off x="2527300" y="4287916"/>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 Region</a:t>
            </a:r>
          </a:p>
        </p:txBody>
      </p:sp>
      <p:sp>
        <p:nvSpPr>
          <p:cNvPr id="2" name="Title 2">
            <a:extLst>
              <a:ext uri="{FF2B5EF4-FFF2-40B4-BE49-F238E27FC236}">
                <a16:creationId xmlns:a16="http://schemas.microsoft.com/office/drawing/2014/main" id="{4D11664C-9D4E-D159-EFB6-AAA3495A5559}"/>
              </a:ext>
            </a:extLst>
          </p:cNvPr>
          <p:cNvSpPr txBox="1">
            <a:spLocks/>
          </p:cNvSpPr>
          <p:nvPr/>
        </p:nvSpPr>
        <p:spPr>
          <a:xfrm>
            <a:off x="1035754" y="750965"/>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NUMA Systems</a:t>
            </a:r>
          </a:p>
        </p:txBody>
      </p:sp>
      <p:sp>
        <p:nvSpPr>
          <p:cNvPr id="8" name="Rounded Rectangle 7">
            <a:extLst>
              <a:ext uri="{FF2B5EF4-FFF2-40B4-BE49-F238E27FC236}">
                <a16:creationId xmlns:a16="http://schemas.microsoft.com/office/drawing/2014/main" id="{70248F4E-7E5B-1942-5919-C98B24B9D1E1}"/>
              </a:ext>
            </a:extLst>
          </p:cNvPr>
          <p:cNvSpPr/>
          <p:nvPr/>
        </p:nvSpPr>
        <p:spPr>
          <a:xfrm>
            <a:off x="2527299" y="3264071"/>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Compute</a:t>
            </a:r>
          </a:p>
        </p:txBody>
      </p:sp>
      <p:sp>
        <p:nvSpPr>
          <p:cNvPr id="9" name="Rounded Rectangle 8">
            <a:extLst>
              <a:ext uri="{FF2B5EF4-FFF2-40B4-BE49-F238E27FC236}">
                <a16:creationId xmlns:a16="http://schemas.microsoft.com/office/drawing/2014/main" id="{B5DC35E6-A67A-F50D-F9B9-BAEF659869B4}"/>
              </a:ext>
            </a:extLst>
          </p:cNvPr>
          <p:cNvSpPr/>
          <p:nvPr/>
        </p:nvSpPr>
        <p:spPr>
          <a:xfrm>
            <a:off x="6424597" y="2530053"/>
            <a:ext cx="1979227" cy="2574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NUMA Domain</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p>
          <a:p>
            <a:pPr algn="ctr"/>
            <a:endParaRPr lang="en-US" dirty="0"/>
          </a:p>
          <a:p>
            <a:pPr algn="ctr"/>
            <a:endParaRPr lang="en-US" dirty="0"/>
          </a:p>
        </p:txBody>
      </p:sp>
      <p:sp>
        <p:nvSpPr>
          <p:cNvPr id="10" name="Rounded Rectangle 9">
            <a:extLst>
              <a:ext uri="{FF2B5EF4-FFF2-40B4-BE49-F238E27FC236}">
                <a16:creationId xmlns:a16="http://schemas.microsoft.com/office/drawing/2014/main" id="{81AEB463-2A4E-3044-EFB1-FDBE8D05E836}"/>
              </a:ext>
            </a:extLst>
          </p:cNvPr>
          <p:cNvSpPr/>
          <p:nvPr/>
        </p:nvSpPr>
        <p:spPr>
          <a:xfrm>
            <a:off x="6487111" y="4287916"/>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 Region</a:t>
            </a:r>
          </a:p>
        </p:txBody>
      </p:sp>
      <p:sp>
        <p:nvSpPr>
          <p:cNvPr id="11" name="Rounded Rectangle 10">
            <a:extLst>
              <a:ext uri="{FF2B5EF4-FFF2-40B4-BE49-F238E27FC236}">
                <a16:creationId xmlns:a16="http://schemas.microsoft.com/office/drawing/2014/main" id="{4B246A64-5B27-59AD-61D6-67CCE68ABB51}"/>
              </a:ext>
            </a:extLst>
          </p:cNvPr>
          <p:cNvSpPr/>
          <p:nvPr/>
        </p:nvSpPr>
        <p:spPr>
          <a:xfrm>
            <a:off x="6487110" y="3264071"/>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Compute</a:t>
            </a:r>
          </a:p>
        </p:txBody>
      </p:sp>
      <p:sp>
        <p:nvSpPr>
          <p:cNvPr id="3" name="Down Arrow 2">
            <a:extLst>
              <a:ext uri="{FF2B5EF4-FFF2-40B4-BE49-F238E27FC236}">
                <a16:creationId xmlns:a16="http://schemas.microsoft.com/office/drawing/2014/main" id="{40CBB094-ABE9-8875-24BF-5707EEA238F8}"/>
              </a:ext>
            </a:extLst>
          </p:cNvPr>
          <p:cNvSpPr/>
          <p:nvPr/>
        </p:nvSpPr>
        <p:spPr>
          <a:xfrm>
            <a:off x="8003680" y="3999560"/>
            <a:ext cx="195309" cy="288356"/>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131A43-42A2-0494-368A-6B44FFD4DE3B}"/>
              </a:ext>
            </a:extLst>
          </p:cNvPr>
          <p:cNvSpPr txBox="1"/>
          <p:nvPr/>
        </p:nvSpPr>
        <p:spPr>
          <a:xfrm>
            <a:off x="1213495" y="3959072"/>
            <a:ext cx="1295400" cy="369332"/>
          </a:xfrm>
          <a:prstGeom prst="rect">
            <a:avLst/>
          </a:prstGeom>
          <a:noFill/>
        </p:spPr>
        <p:txBody>
          <a:bodyPr wrap="square" rtlCol="0">
            <a:spAutoFit/>
          </a:bodyPr>
          <a:lstStyle/>
          <a:p>
            <a:r>
              <a:rPr lang="en-US" dirty="0">
                <a:solidFill>
                  <a:srgbClr val="C00000"/>
                </a:solidFill>
              </a:rPr>
              <a:t>Fast Access</a:t>
            </a:r>
          </a:p>
        </p:txBody>
      </p:sp>
      <p:sp>
        <p:nvSpPr>
          <p:cNvPr id="12" name="TextBox 11">
            <a:extLst>
              <a:ext uri="{FF2B5EF4-FFF2-40B4-BE49-F238E27FC236}">
                <a16:creationId xmlns:a16="http://schemas.microsoft.com/office/drawing/2014/main" id="{9354608D-3D61-9F35-1651-03D0A3C4EF7F}"/>
              </a:ext>
            </a:extLst>
          </p:cNvPr>
          <p:cNvSpPr txBox="1"/>
          <p:nvPr/>
        </p:nvSpPr>
        <p:spPr>
          <a:xfrm>
            <a:off x="4825351" y="3630228"/>
            <a:ext cx="1295400" cy="369332"/>
          </a:xfrm>
          <a:prstGeom prst="rect">
            <a:avLst/>
          </a:prstGeom>
          <a:noFill/>
        </p:spPr>
        <p:txBody>
          <a:bodyPr wrap="square" rtlCol="0">
            <a:spAutoFit/>
          </a:bodyPr>
          <a:lstStyle/>
          <a:p>
            <a:r>
              <a:rPr lang="en-US" dirty="0">
                <a:solidFill>
                  <a:srgbClr val="C00000"/>
                </a:solidFill>
              </a:rPr>
              <a:t>Slow Access</a:t>
            </a:r>
          </a:p>
        </p:txBody>
      </p:sp>
      <p:sp>
        <p:nvSpPr>
          <p:cNvPr id="13" name="Down Arrow 12">
            <a:extLst>
              <a:ext uri="{FF2B5EF4-FFF2-40B4-BE49-F238E27FC236}">
                <a16:creationId xmlns:a16="http://schemas.microsoft.com/office/drawing/2014/main" id="{1516CC3A-3168-B538-658F-C73DF75207EC}"/>
              </a:ext>
            </a:extLst>
          </p:cNvPr>
          <p:cNvSpPr/>
          <p:nvPr/>
        </p:nvSpPr>
        <p:spPr>
          <a:xfrm rot="17173651">
            <a:off x="5345046" y="3253841"/>
            <a:ext cx="203610" cy="1977373"/>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61F94CB5-7220-11E7-2EE9-A2B8598D2185}"/>
              </a:ext>
            </a:extLst>
          </p:cNvPr>
          <p:cNvSpPr/>
          <p:nvPr/>
        </p:nvSpPr>
        <p:spPr>
          <a:xfrm rot="4366070">
            <a:off x="5366731" y="3229508"/>
            <a:ext cx="203610" cy="1977373"/>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45444143-E0CF-2B5C-1FD9-188D8E5EB7C1}"/>
              </a:ext>
            </a:extLst>
          </p:cNvPr>
          <p:cNvSpPr/>
          <p:nvPr/>
        </p:nvSpPr>
        <p:spPr>
          <a:xfrm>
            <a:off x="2685955" y="3999560"/>
            <a:ext cx="195309" cy="288356"/>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3C440B2-66EF-9477-1B00-55DEDD15E5E9}"/>
              </a:ext>
            </a:extLst>
          </p:cNvPr>
          <p:cNvSpPr txBox="1"/>
          <p:nvPr/>
        </p:nvSpPr>
        <p:spPr>
          <a:xfrm>
            <a:off x="8403823" y="3959072"/>
            <a:ext cx="1295400" cy="369332"/>
          </a:xfrm>
          <a:prstGeom prst="rect">
            <a:avLst/>
          </a:prstGeom>
          <a:noFill/>
        </p:spPr>
        <p:txBody>
          <a:bodyPr wrap="square" rtlCol="0">
            <a:spAutoFit/>
          </a:bodyPr>
          <a:lstStyle/>
          <a:p>
            <a:r>
              <a:rPr lang="en-US" dirty="0">
                <a:solidFill>
                  <a:srgbClr val="C00000"/>
                </a:solidFill>
              </a:rPr>
              <a:t>Fast Access</a:t>
            </a:r>
          </a:p>
        </p:txBody>
      </p:sp>
      <p:sp>
        <p:nvSpPr>
          <p:cNvPr id="17" name="Rounded Rectangle 16">
            <a:extLst>
              <a:ext uri="{FF2B5EF4-FFF2-40B4-BE49-F238E27FC236}">
                <a16:creationId xmlns:a16="http://schemas.microsoft.com/office/drawing/2014/main" id="{38123B3D-A6FE-EAA9-6CF7-D080DE5342D8}"/>
              </a:ext>
            </a:extLst>
          </p:cNvPr>
          <p:cNvSpPr/>
          <p:nvPr/>
        </p:nvSpPr>
        <p:spPr>
          <a:xfrm>
            <a:off x="1213495" y="1827841"/>
            <a:ext cx="8640719" cy="3960400"/>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Host</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877398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DF89D-8C60-C811-EF15-98A0A46F1B76}"/>
            </a:ext>
          </a:extLst>
        </p:cNvPr>
        <p:cNvGrpSpPr/>
        <p:nvPr/>
      </p:nvGrpSpPr>
      <p:grpSpPr>
        <a:xfrm>
          <a:off x="0" y="0"/>
          <a:ext cx="0" cy="0"/>
          <a:chOff x="0" y="0"/>
          <a:chExt cx="0" cy="0"/>
        </a:xfrm>
      </p:grpSpPr>
      <p:sp>
        <p:nvSpPr>
          <p:cNvPr id="19" name="Rounded Rectangle 18">
            <a:extLst>
              <a:ext uri="{FF2B5EF4-FFF2-40B4-BE49-F238E27FC236}">
                <a16:creationId xmlns:a16="http://schemas.microsoft.com/office/drawing/2014/main" id="{952679D1-9FA2-DD17-45CE-92C2681996C3}"/>
              </a:ext>
            </a:extLst>
          </p:cNvPr>
          <p:cNvSpPr/>
          <p:nvPr/>
        </p:nvSpPr>
        <p:spPr>
          <a:xfrm>
            <a:off x="6352651" y="2017753"/>
            <a:ext cx="2123117" cy="3701468"/>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Host</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 name="Rounded Rectangle 17">
            <a:extLst>
              <a:ext uri="{FF2B5EF4-FFF2-40B4-BE49-F238E27FC236}">
                <a16:creationId xmlns:a16="http://schemas.microsoft.com/office/drawing/2014/main" id="{E81F15D4-F61C-6E99-DE13-6BBCAD647024}"/>
              </a:ext>
            </a:extLst>
          </p:cNvPr>
          <p:cNvSpPr/>
          <p:nvPr/>
        </p:nvSpPr>
        <p:spPr>
          <a:xfrm>
            <a:off x="2398387" y="1980241"/>
            <a:ext cx="2123117" cy="3701468"/>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Host</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4" name="Slide Number Placeholder 3">
            <a:extLst>
              <a:ext uri="{FF2B5EF4-FFF2-40B4-BE49-F238E27FC236}">
                <a16:creationId xmlns:a16="http://schemas.microsoft.com/office/drawing/2014/main" id="{C7F0FA98-8CD0-CBD1-9C3C-6D0DE6435F9A}"/>
              </a:ext>
            </a:extLst>
          </p:cNvPr>
          <p:cNvSpPr>
            <a:spLocks noGrp="1"/>
          </p:cNvSpPr>
          <p:nvPr>
            <p:ph type="sldNum" sz="quarter" idx="12"/>
          </p:nvPr>
        </p:nvSpPr>
        <p:spPr/>
        <p:txBody>
          <a:bodyPr/>
          <a:lstStyle/>
          <a:p>
            <a:fld id="{8C2EA460-C565-FB43-80B0-0A34C0434FD1}" type="slidenum">
              <a:rPr lang="en-US" smtClean="0"/>
              <a:t>108</a:t>
            </a:fld>
            <a:endParaRPr lang="en-US" dirty="0"/>
          </a:p>
        </p:txBody>
      </p:sp>
      <p:sp>
        <p:nvSpPr>
          <p:cNvPr id="5" name="Rounded Rectangle 4">
            <a:extLst>
              <a:ext uri="{FF2B5EF4-FFF2-40B4-BE49-F238E27FC236}">
                <a16:creationId xmlns:a16="http://schemas.microsoft.com/office/drawing/2014/main" id="{289ADB9A-415A-8835-6B07-2A5D8E9A21F8}"/>
              </a:ext>
            </a:extLst>
          </p:cNvPr>
          <p:cNvSpPr/>
          <p:nvPr/>
        </p:nvSpPr>
        <p:spPr>
          <a:xfrm>
            <a:off x="2464786" y="2530053"/>
            <a:ext cx="1979227" cy="2574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NUMA Domain</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p>
          <a:p>
            <a:pPr algn="ctr"/>
            <a:endParaRPr lang="en-US" dirty="0"/>
          </a:p>
          <a:p>
            <a:pPr algn="ctr"/>
            <a:endParaRPr lang="en-US" dirty="0"/>
          </a:p>
        </p:txBody>
      </p:sp>
      <p:sp>
        <p:nvSpPr>
          <p:cNvPr id="6" name="Rounded Rectangle 5">
            <a:extLst>
              <a:ext uri="{FF2B5EF4-FFF2-40B4-BE49-F238E27FC236}">
                <a16:creationId xmlns:a16="http://schemas.microsoft.com/office/drawing/2014/main" id="{E70E67E6-036C-7A22-473C-3D0C90110EC9}"/>
              </a:ext>
            </a:extLst>
          </p:cNvPr>
          <p:cNvSpPr/>
          <p:nvPr/>
        </p:nvSpPr>
        <p:spPr>
          <a:xfrm>
            <a:off x="2527300" y="4287916"/>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 Region</a:t>
            </a:r>
          </a:p>
        </p:txBody>
      </p:sp>
      <p:sp>
        <p:nvSpPr>
          <p:cNvPr id="2" name="Title 2">
            <a:extLst>
              <a:ext uri="{FF2B5EF4-FFF2-40B4-BE49-F238E27FC236}">
                <a16:creationId xmlns:a16="http://schemas.microsoft.com/office/drawing/2014/main" id="{0032F7A5-DA97-22C2-75F2-8201DD32138A}"/>
              </a:ext>
            </a:extLst>
          </p:cNvPr>
          <p:cNvSpPr txBox="1">
            <a:spLocks/>
          </p:cNvSpPr>
          <p:nvPr/>
        </p:nvSpPr>
        <p:spPr>
          <a:xfrm>
            <a:off x="1035754" y="750965"/>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Extended NUMA Systems</a:t>
            </a:r>
          </a:p>
        </p:txBody>
      </p:sp>
      <p:sp>
        <p:nvSpPr>
          <p:cNvPr id="8" name="Rounded Rectangle 7">
            <a:extLst>
              <a:ext uri="{FF2B5EF4-FFF2-40B4-BE49-F238E27FC236}">
                <a16:creationId xmlns:a16="http://schemas.microsoft.com/office/drawing/2014/main" id="{52C2104A-673B-DEE7-EF53-FFEA589FE187}"/>
              </a:ext>
            </a:extLst>
          </p:cNvPr>
          <p:cNvSpPr/>
          <p:nvPr/>
        </p:nvSpPr>
        <p:spPr>
          <a:xfrm>
            <a:off x="2527299" y="3264071"/>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Compute</a:t>
            </a:r>
          </a:p>
        </p:txBody>
      </p:sp>
      <p:sp>
        <p:nvSpPr>
          <p:cNvPr id="9" name="Rounded Rectangle 8">
            <a:extLst>
              <a:ext uri="{FF2B5EF4-FFF2-40B4-BE49-F238E27FC236}">
                <a16:creationId xmlns:a16="http://schemas.microsoft.com/office/drawing/2014/main" id="{3773F7CF-908E-421C-BDFA-34CBFBE2BEB7}"/>
              </a:ext>
            </a:extLst>
          </p:cNvPr>
          <p:cNvSpPr/>
          <p:nvPr/>
        </p:nvSpPr>
        <p:spPr>
          <a:xfrm>
            <a:off x="6424597" y="2530053"/>
            <a:ext cx="1979227" cy="2574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NUMA Domain</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p>
          <a:p>
            <a:pPr algn="ctr"/>
            <a:endParaRPr lang="en-US" dirty="0"/>
          </a:p>
          <a:p>
            <a:pPr algn="ctr"/>
            <a:endParaRPr lang="en-US" dirty="0"/>
          </a:p>
        </p:txBody>
      </p:sp>
      <p:sp>
        <p:nvSpPr>
          <p:cNvPr id="10" name="Rounded Rectangle 9">
            <a:extLst>
              <a:ext uri="{FF2B5EF4-FFF2-40B4-BE49-F238E27FC236}">
                <a16:creationId xmlns:a16="http://schemas.microsoft.com/office/drawing/2014/main" id="{FC869267-3BE7-2DCC-7CD3-721636EDC4C9}"/>
              </a:ext>
            </a:extLst>
          </p:cNvPr>
          <p:cNvSpPr/>
          <p:nvPr/>
        </p:nvSpPr>
        <p:spPr>
          <a:xfrm>
            <a:off x="6487111" y="4287916"/>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 Region</a:t>
            </a:r>
          </a:p>
        </p:txBody>
      </p:sp>
      <p:sp>
        <p:nvSpPr>
          <p:cNvPr id="11" name="Rounded Rectangle 10">
            <a:extLst>
              <a:ext uri="{FF2B5EF4-FFF2-40B4-BE49-F238E27FC236}">
                <a16:creationId xmlns:a16="http://schemas.microsoft.com/office/drawing/2014/main" id="{5477CDB4-0FD9-3758-4465-3F4E3049CA02}"/>
              </a:ext>
            </a:extLst>
          </p:cNvPr>
          <p:cNvSpPr/>
          <p:nvPr/>
        </p:nvSpPr>
        <p:spPr>
          <a:xfrm>
            <a:off x="6487110" y="3264071"/>
            <a:ext cx="1194319"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Compute</a:t>
            </a:r>
          </a:p>
        </p:txBody>
      </p:sp>
      <p:sp>
        <p:nvSpPr>
          <p:cNvPr id="3" name="Down Arrow 2">
            <a:extLst>
              <a:ext uri="{FF2B5EF4-FFF2-40B4-BE49-F238E27FC236}">
                <a16:creationId xmlns:a16="http://schemas.microsoft.com/office/drawing/2014/main" id="{8AD4221B-3804-DA5A-3D27-3F6148AFE0E2}"/>
              </a:ext>
            </a:extLst>
          </p:cNvPr>
          <p:cNvSpPr/>
          <p:nvPr/>
        </p:nvSpPr>
        <p:spPr>
          <a:xfrm>
            <a:off x="7419722" y="3999560"/>
            <a:ext cx="195309" cy="288356"/>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2321E8-80D5-01B9-D393-7ED2E5A92FF4}"/>
              </a:ext>
            </a:extLst>
          </p:cNvPr>
          <p:cNvSpPr txBox="1"/>
          <p:nvPr/>
        </p:nvSpPr>
        <p:spPr>
          <a:xfrm>
            <a:off x="1213495" y="3959072"/>
            <a:ext cx="1295400" cy="369332"/>
          </a:xfrm>
          <a:prstGeom prst="rect">
            <a:avLst/>
          </a:prstGeom>
          <a:noFill/>
        </p:spPr>
        <p:txBody>
          <a:bodyPr wrap="square" rtlCol="0">
            <a:spAutoFit/>
          </a:bodyPr>
          <a:lstStyle/>
          <a:p>
            <a:r>
              <a:rPr lang="en-US" dirty="0">
                <a:solidFill>
                  <a:srgbClr val="C00000"/>
                </a:solidFill>
              </a:rPr>
              <a:t>Fast Access</a:t>
            </a:r>
          </a:p>
        </p:txBody>
      </p:sp>
      <p:sp>
        <p:nvSpPr>
          <p:cNvPr id="12" name="TextBox 11">
            <a:extLst>
              <a:ext uri="{FF2B5EF4-FFF2-40B4-BE49-F238E27FC236}">
                <a16:creationId xmlns:a16="http://schemas.microsoft.com/office/drawing/2014/main" id="{ABCDAEB3-35EC-D785-D458-38985F004BAA}"/>
              </a:ext>
            </a:extLst>
          </p:cNvPr>
          <p:cNvSpPr txBox="1"/>
          <p:nvPr/>
        </p:nvSpPr>
        <p:spPr>
          <a:xfrm>
            <a:off x="4825351" y="3630228"/>
            <a:ext cx="1295400" cy="369332"/>
          </a:xfrm>
          <a:prstGeom prst="rect">
            <a:avLst/>
          </a:prstGeom>
          <a:noFill/>
        </p:spPr>
        <p:txBody>
          <a:bodyPr wrap="square" rtlCol="0">
            <a:spAutoFit/>
          </a:bodyPr>
          <a:lstStyle/>
          <a:p>
            <a:r>
              <a:rPr lang="en-US" dirty="0">
                <a:solidFill>
                  <a:srgbClr val="C00000"/>
                </a:solidFill>
              </a:rPr>
              <a:t>Slow Access</a:t>
            </a:r>
          </a:p>
        </p:txBody>
      </p:sp>
      <p:sp>
        <p:nvSpPr>
          <p:cNvPr id="13" name="Down Arrow 12">
            <a:extLst>
              <a:ext uri="{FF2B5EF4-FFF2-40B4-BE49-F238E27FC236}">
                <a16:creationId xmlns:a16="http://schemas.microsoft.com/office/drawing/2014/main" id="{386E2502-72B5-888D-CC85-143A7EE8DD7B}"/>
              </a:ext>
            </a:extLst>
          </p:cNvPr>
          <p:cNvSpPr/>
          <p:nvPr/>
        </p:nvSpPr>
        <p:spPr>
          <a:xfrm rot="17173651">
            <a:off x="5345046" y="3253841"/>
            <a:ext cx="203610" cy="1977373"/>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8DBB35D6-281C-D49D-D4D7-ED65F9BE8544}"/>
              </a:ext>
            </a:extLst>
          </p:cNvPr>
          <p:cNvSpPr/>
          <p:nvPr/>
        </p:nvSpPr>
        <p:spPr>
          <a:xfrm rot="4366070">
            <a:off x="5366731" y="3229508"/>
            <a:ext cx="203610" cy="1977373"/>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32AC939F-ED51-064E-EA17-612F30D78224}"/>
              </a:ext>
            </a:extLst>
          </p:cNvPr>
          <p:cNvSpPr/>
          <p:nvPr/>
        </p:nvSpPr>
        <p:spPr>
          <a:xfrm>
            <a:off x="2685955" y="3999560"/>
            <a:ext cx="195309" cy="288356"/>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7BA9D19-C51D-ACA5-BDA2-644A989E0BBD}"/>
              </a:ext>
            </a:extLst>
          </p:cNvPr>
          <p:cNvSpPr txBox="1"/>
          <p:nvPr/>
        </p:nvSpPr>
        <p:spPr>
          <a:xfrm>
            <a:off x="8403823" y="3959072"/>
            <a:ext cx="1295400" cy="369332"/>
          </a:xfrm>
          <a:prstGeom prst="rect">
            <a:avLst/>
          </a:prstGeom>
          <a:noFill/>
        </p:spPr>
        <p:txBody>
          <a:bodyPr wrap="square" rtlCol="0">
            <a:spAutoFit/>
          </a:bodyPr>
          <a:lstStyle/>
          <a:p>
            <a:r>
              <a:rPr lang="en-US" dirty="0">
                <a:solidFill>
                  <a:srgbClr val="C00000"/>
                </a:solidFill>
              </a:rPr>
              <a:t>Fast Access</a:t>
            </a:r>
          </a:p>
        </p:txBody>
      </p:sp>
      <p:sp>
        <p:nvSpPr>
          <p:cNvPr id="17" name="Rounded Rectangle 16">
            <a:extLst>
              <a:ext uri="{FF2B5EF4-FFF2-40B4-BE49-F238E27FC236}">
                <a16:creationId xmlns:a16="http://schemas.microsoft.com/office/drawing/2014/main" id="{D87B4DDF-E15D-2D68-0F68-9EA9073D1852}"/>
              </a:ext>
            </a:extLst>
          </p:cNvPr>
          <p:cNvSpPr/>
          <p:nvPr/>
        </p:nvSpPr>
        <p:spPr>
          <a:xfrm>
            <a:off x="1213495" y="1827841"/>
            <a:ext cx="8640719" cy="3960400"/>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Rackscale</a:t>
            </a:r>
            <a:r>
              <a:rPr lang="en-US" dirty="0"/>
              <a:t>?</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cxnSp>
        <p:nvCxnSpPr>
          <p:cNvPr id="21" name="Straight Connector 20">
            <a:extLst>
              <a:ext uri="{FF2B5EF4-FFF2-40B4-BE49-F238E27FC236}">
                <a16:creationId xmlns:a16="http://schemas.microsoft.com/office/drawing/2014/main" id="{8E93E81E-2423-36A4-ABBA-A5B92AB76988}"/>
              </a:ext>
            </a:extLst>
          </p:cNvPr>
          <p:cNvCxnSpPr/>
          <p:nvPr/>
        </p:nvCxnSpPr>
        <p:spPr>
          <a:xfrm>
            <a:off x="4521504" y="4328404"/>
            <a:ext cx="1831147"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6C27CC7-C336-B15F-757B-76AD3795FF2D}"/>
              </a:ext>
            </a:extLst>
          </p:cNvPr>
          <p:cNvSpPr txBox="1"/>
          <p:nvPr/>
        </p:nvSpPr>
        <p:spPr>
          <a:xfrm>
            <a:off x="4668710" y="4366220"/>
            <a:ext cx="1536734" cy="369332"/>
          </a:xfrm>
          <a:prstGeom prst="rect">
            <a:avLst/>
          </a:prstGeom>
          <a:noFill/>
        </p:spPr>
        <p:txBody>
          <a:bodyPr wrap="square" rtlCol="0">
            <a:spAutoFit/>
          </a:bodyPr>
          <a:lstStyle/>
          <a:p>
            <a:pPr algn="ctr"/>
            <a:r>
              <a:rPr lang="en-US" dirty="0"/>
              <a:t>Interconnect</a:t>
            </a:r>
          </a:p>
        </p:txBody>
      </p:sp>
    </p:spTree>
    <p:extLst>
      <p:ext uri="{BB962C8B-B14F-4D97-AF65-F5344CB8AC3E}">
        <p14:creationId xmlns:p14="http://schemas.microsoft.com/office/powerpoint/2010/main" val="27357168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1C1D9-B819-DD03-84BE-15BDAD050C3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4E14CA-48D5-89E0-7DC1-C09B9EE566EF}"/>
              </a:ext>
            </a:extLst>
          </p:cNvPr>
          <p:cNvSpPr>
            <a:spLocks noGrp="1"/>
          </p:cNvSpPr>
          <p:nvPr>
            <p:ph type="sldNum" sz="quarter" idx="12"/>
          </p:nvPr>
        </p:nvSpPr>
        <p:spPr/>
        <p:txBody>
          <a:bodyPr/>
          <a:lstStyle/>
          <a:p>
            <a:fld id="{8C2EA460-C565-FB43-80B0-0A34C0434FD1}" type="slidenum">
              <a:rPr lang="en-US" smtClean="0"/>
              <a:t>109</a:t>
            </a:fld>
            <a:endParaRPr lang="en-US" dirty="0"/>
          </a:p>
        </p:txBody>
      </p:sp>
      <p:sp>
        <p:nvSpPr>
          <p:cNvPr id="5" name="Rounded Rectangle 4">
            <a:extLst>
              <a:ext uri="{FF2B5EF4-FFF2-40B4-BE49-F238E27FC236}">
                <a16:creationId xmlns:a16="http://schemas.microsoft.com/office/drawing/2014/main" id="{0FAF8469-0B85-BCE6-9750-FC5D37CA443D}"/>
              </a:ext>
            </a:extLst>
          </p:cNvPr>
          <p:cNvSpPr/>
          <p:nvPr/>
        </p:nvSpPr>
        <p:spPr>
          <a:xfrm>
            <a:off x="2464786" y="2530053"/>
            <a:ext cx="1979227" cy="2574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NUMA Domain</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p>
          <a:p>
            <a:pPr algn="ctr"/>
            <a:endParaRPr lang="en-US" dirty="0"/>
          </a:p>
          <a:p>
            <a:pPr algn="ctr"/>
            <a:endParaRPr lang="en-US" dirty="0"/>
          </a:p>
        </p:txBody>
      </p:sp>
      <p:sp>
        <p:nvSpPr>
          <p:cNvPr id="6" name="Rounded Rectangle 5">
            <a:extLst>
              <a:ext uri="{FF2B5EF4-FFF2-40B4-BE49-F238E27FC236}">
                <a16:creationId xmlns:a16="http://schemas.microsoft.com/office/drawing/2014/main" id="{3CD41CA0-BD29-5EDA-706E-BB3ECDD7ED10}"/>
              </a:ext>
            </a:extLst>
          </p:cNvPr>
          <p:cNvSpPr/>
          <p:nvPr/>
        </p:nvSpPr>
        <p:spPr>
          <a:xfrm>
            <a:off x="2527300" y="4287916"/>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 Region</a:t>
            </a:r>
          </a:p>
        </p:txBody>
      </p:sp>
      <p:sp>
        <p:nvSpPr>
          <p:cNvPr id="2" name="Title 2">
            <a:extLst>
              <a:ext uri="{FF2B5EF4-FFF2-40B4-BE49-F238E27FC236}">
                <a16:creationId xmlns:a16="http://schemas.microsoft.com/office/drawing/2014/main" id="{8AE0CD8A-41DC-1F07-8E7F-F76749BBFA58}"/>
              </a:ext>
            </a:extLst>
          </p:cNvPr>
          <p:cNvSpPr txBox="1">
            <a:spLocks/>
          </p:cNvSpPr>
          <p:nvPr/>
        </p:nvSpPr>
        <p:spPr>
          <a:xfrm>
            <a:off x="1035754" y="750965"/>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Spatial and Temporal</a:t>
            </a:r>
          </a:p>
        </p:txBody>
      </p:sp>
      <p:sp>
        <p:nvSpPr>
          <p:cNvPr id="8" name="Rounded Rectangle 7">
            <a:extLst>
              <a:ext uri="{FF2B5EF4-FFF2-40B4-BE49-F238E27FC236}">
                <a16:creationId xmlns:a16="http://schemas.microsoft.com/office/drawing/2014/main" id="{D26AF8ED-9E0B-FA65-829A-3F2FFC9CDBBA}"/>
              </a:ext>
            </a:extLst>
          </p:cNvPr>
          <p:cNvSpPr/>
          <p:nvPr/>
        </p:nvSpPr>
        <p:spPr>
          <a:xfrm>
            <a:off x="2527299" y="3264071"/>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Compute</a:t>
            </a:r>
          </a:p>
        </p:txBody>
      </p:sp>
      <p:sp>
        <p:nvSpPr>
          <p:cNvPr id="9" name="Rounded Rectangle 8">
            <a:extLst>
              <a:ext uri="{FF2B5EF4-FFF2-40B4-BE49-F238E27FC236}">
                <a16:creationId xmlns:a16="http://schemas.microsoft.com/office/drawing/2014/main" id="{6FEEE3E4-6035-588A-665A-2A1905676395}"/>
              </a:ext>
            </a:extLst>
          </p:cNvPr>
          <p:cNvSpPr/>
          <p:nvPr/>
        </p:nvSpPr>
        <p:spPr>
          <a:xfrm>
            <a:off x="6424597" y="2530053"/>
            <a:ext cx="1979227" cy="2574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NUMA Domain</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p>
          <a:p>
            <a:pPr algn="ctr"/>
            <a:endParaRPr lang="en-US" dirty="0"/>
          </a:p>
          <a:p>
            <a:pPr algn="ctr"/>
            <a:endParaRPr lang="en-US" dirty="0"/>
          </a:p>
        </p:txBody>
      </p:sp>
      <p:sp>
        <p:nvSpPr>
          <p:cNvPr id="10" name="Rounded Rectangle 9">
            <a:extLst>
              <a:ext uri="{FF2B5EF4-FFF2-40B4-BE49-F238E27FC236}">
                <a16:creationId xmlns:a16="http://schemas.microsoft.com/office/drawing/2014/main" id="{E5F65717-E51D-9407-7F26-EC7C78646CAD}"/>
              </a:ext>
            </a:extLst>
          </p:cNvPr>
          <p:cNvSpPr/>
          <p:nvPr/>
        </p:nvSpPr>
        <p:spPr>
          <a:xfrm>
            <a:off x="6487111" y="4287916"/>
            <a:ext cx="1854200"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Memory Region</a:t>
            </a:r>
          </a:p>
        </p:txBody>
      </p:sp>
      <p:sp>
        <p:nvSpPr>
          <p:cNvPr id="11" name="Rounded Rectangle 10">
            <a:extLst>
              <a:ext uri="{FF2B5EF4-FFF2-40B4-BE49-F238E27FC236}">
                <a16:creationId xmlns:a16="http://schemas.microsoft.com/office/drawing/2014/main" id="{C42193CF-49D9-AA38-CAB0-57BACD296EFD}"/>
              </a:ext>
            </a:extLst>
          </p:cNvPr>
          <p:cNvSpPr/>
          <p:nvPr/>
        </p:nvSpPr>
        <p:spPr>
          <a:xfrm>
            <a:off x="6487110" y="3264071"/>
            <a:ext cx="1194319" cy="735489"/>
          </a:xfrm>
          <a:prstGeom prst="roundRect">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Compute</a:t>
            </a:r>
          </a:p>
        </p:txBody>
      </p:sp>
      <p:sp>
        <p:nvSpPr>
          <p:cNvPr id="3" name="Down Arrow 2">
            <a:extLst>
              <a:ext uri="{FF2B5EF4-FFF2-40B4-BE49-F238E27FC236}">
                <a16:creationId xmlns:a16="http://schemas.microsoft.com/office/drawing/2014/main" id="{F2AE4B49-929E-0CC1-E68C-CF034BA4A346}"/>
              </a:ext>
            </a:extLst>
          </p:cNvPr>
          <p:cNvSpPr/>
          <p:nvPr/>
        </p:nvSpPr>
        <p:spPr>
          <a:xfrm>
            <a:off x="7419722" y="3999560"/>
            <a:ext cx="195309" cy="288356"/>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9512F2-B34C-95DC-0C05-2400EA9455CB}"/>
              </a:ext>
            </a:extLst>
          </p:cNvPr>
          <p:cNvSpPr txBox="1"/>
          <p:nvPr/>
        </p:nvSpPr>
        <p:spPr>
          <a:xfrm>
            <a:off x="1213495" y="3959072"/>
            <a:ext cx="1295400" cy="369332"/>
          </a:xfrm>
          <a:prstGeom prst="rect">
            <a:avLst/>
          </a:prstGeom>
          <a:noFill/>
        </p:spPr>
        <p:txBody>
          <a:bodyPr wrap="square" rtlCol="0">
            <a:spAutoFit/>
          </a:bodyPr>
          <a:lstStyle/>
          <a:p>
            <a:r>
              <a:rPr lang="en-US" dirty="0">
                <a:solidFill>
                  <a:srgbClr val="C00000"/>
                </a:solidFill>
              </a:rPr>
              <a:t>Fast Access</a:t>
            </a:r>
          </a:p>
        </p:txBody>
      </p:sp>
      <p:sp>
        <p:nvSpPr>
          <p:cNvPr id="12" name="TextBox 11">
            <a:extLst>
              <a:ext uri="{FF2B5EF4-FFF2-40B4-BE49-F238E27FC236}">
                <a16:creationId xmlns:a16="http://schemas.microsoft.com/office/drawing/2014/main" id="{20DE6251-B10F-9230-904A-4ADD1E52B608}"/>
              </a:ext>
            </a:extLst>
          </p:cNvPr>
          <p:cNvSpPr txBox="1"/>
          <p:nvPr/>
        </p:nvSpPr>
        <p:spPr>
          <a:xfrm>
            <a:off x="4825351" y="3630228"/>
            <a:ext cx="1295400" cy="369332"/>
          </a:xfrm>
          <a:prstGeom prst="rect">
            <a:avLst/>
          </a:prstGeom>
          <a:noFill/>
        </p:spPr>
        <p:txBody>
          <a:bodyPr wrap="square" rtlCol="0">
            <a:spAutoFit/>
          </a:bodyPr>
          <a:lstStyle/>
          <a:p>
            <a:r>
              <a:rPr lang="en-US" dirty="0">
                <a:solidFill>
                  <a:srgbClr val="C00000"/>
                </a:solidFill>
              </a:rPr>
              <a:t>Slow Access</a:t>
            </a:r>
          </a:p>
        </p:txBody>
      </p:sp>
      <p:sp>
        <p:nvSpPr>
          <p:cNvPr id="13" name="Down Arrow 12">
            <a:extLst>
              <a:ext uri="{FF2B5EF4-FFF2-40B4-BE49-F238E27FC236}">
                <a16:creationId xmlns:a16="http://schemas.microsoft.com/office/drawing/2014/main" id="{DF424112-D903-F167-3EBA-40F72F71F725}"/>
              </a:ext>
            </a:extLst>
          </p:cNvPr>
          <p:cNvSpPr/>
          <p:nvPr/>
        </p:nvSpPr>
        <p:spPr>
          <a:xfrm rot="17173651">
            <a:off x="5345046" y="3253841"/>
            <a:ext cx="203610" cy="1977373"/>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0655CC53-686D-D6B1-6384-62681D6A0E29}"/>
              </a:ext>
            </a:extLst>
          </p:cNvPr>
          <p:cNvSpPr/>
          <p:nvPr/>
        </p:nvSpPr>
        <p:spPr>
          <a:xfrm rot="4366070">
            <a:off x="5366731" y="3229508"/>
            <a:ext cx="203610" cy="1977373"/>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BC3A9012-8F62-7E12-D345-778388881CF3}"/>
              </a:ext>
            </a:extLst>
          </p:cNvPr>
          <p:cNvSpPr/>
          <p:nvPr/>
        </p:nvSpPr>
        <p:spPr>
          <a:xfrm>
            <a:off x="2685955" y="3999560"/>
            <a:ext cx="195309" cy="288356"/>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32DF892-0B39-4D91-0ED4-5CC61611385D}"/>
              </a:ext>
            </a:extLst>
          </p:cNvPr>
          <p:cNvSpPr txBox="1"/>
          <p:nvPr/>
        </p:nvSpPr>
        <p:spPr>
          <a:xfrm>
            <a:off x="8403823" y="3959072"/>
            <a:ext cx="1295400" cy="369332"/>
          </a:xfrm>
          <a:prstGeom prst="rect">
            <a:avLst/>
          </a:prstGeom>
          <a:noFill/>
        </p:spPr>
        <p:txBody>
          <a:bodyPr wrap="square" rtlCol="0">
            <a:spAutoFit/>
          </a:bodyPr>
          <a:lstStyle/>
          <a:p>
            <a:r>
              <a:rPr lang="en-US" dirty="0">
                <a:solidFill>
                  <a:srgbClr val="C00000"/>
                </a:solidFill>
              </a:rPr>
              <a:t>Fast Access</a:t>
            </a:r>
          </a:p>
        </p:txBody>
      </p:sp>
      <p:sp>
        <p:nvSpPr>
          <p:cNvPr id="18" name="TextBox 17">
            <a:extLst>
              <a:ext uri="{FF2B5EF4-FFF2-40B4-BE49-F238E27FC236}">
                <a16:creationId xmlns:a16="http://schemas.microsoft.com/office/drawing/2014/main" id="{486500D7-FADC-AD4F-02D1-E36B20EFB84D}"/>
              </a:ext>
            </a:extLst>
          </p:cNvPr>
          <p:cNvSpPr txBox="1"/>
          <p:nvPr/>
        </p:nvSpPr>
        <p:spPr>
          <a:xfrm>
            <a:off x="1035753" y="1344459"/>
            <a:ext cx="5560355" cy="369332"/>
          </a:xfrm>
          <a:prstGeom prst="rect">
            <a:avLst/>
          </a:prstGeom>
          <a:noFill/>
        </p:spPr>
        <p:txBody>
          <a:bodyPr wrap="square" rtlCol="0">
            <a:spAutoFit/>
          </a:bodyPr>
          <a:lstStyle/>
          <a:p>
            <a:r>
              <a:rPr lang="en-US" dirty="0">
                <a:solidFill>
                  <a:srgbClr val="C00000"/>
                </a:solidFill>
              </a:rPr>
              <a:t>Where is data, where is compute? (changes over time)</a:t>
            </a:r>
          </a:p>
        </p:txBody>
      </p:sp>
    </p:spTree>
    <p:extLst>
      <p:ext uri="{BB962C8B-B14F-4D97-AF65-F5344CB8AC3E}">
        <p14:creationId xmlns:p14="http://schemas.microsoft.com/office/powerpoint/2010/main" val="1470609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3A730-DB6A-D4E4-25D4-8F36E7E4C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290D6-F8F2-B498-3133-63BBD4D2BACA}"/>
              </a:ext>
            </a:extLst>
          </p:cNvPr>
          <p:cNvSpPr>
            <a:spLocks noGrp="1"/>
          </p:cNvSpPr>
          <p:nvPr>
            <p:ph type="title"/>
          </p:nvPr>
        </p:nvSpPr>
        <p:spPr/>
        <p:txBody>
          <a:bodyPr/>
          <a:lstStyle/>
          <a:p>
            <a:r>
              <a:rPr lang="en-US" dirty="0"/>
              <a:t>Spatial and Temporal Characteristics</a:t>
            </a:r>
          </a:p>
        </p:txBody>
      </p:sp>
      <p:sp>
        <p:nvSpPr>
          <p:cNvPr id="4" name="Slide Number Placeholder 3">
            <a:extLst>
              <a:ext uri="{FF2B5EF4-FFF2-40B4-BE49-F238E27FC236}">
                <a16:creationId xmlns:a16="http://schemas.microsoft.com/office/drawing/2014/main" id="{3A6E9DEC-F686-D93A-5D3C-191DD56B16D9}"/>
              </a:ext>
            </a:extLst>
          </p:cNvPr>
          <p:cNvSpPr>
            <a:spLocks noGrp="1"/>
          </p:cNvSpPr>
          <p:nvPr>
            <p:ph type="sldNum" sz="quarter" idx="12"/>
          </p:nvPr>
        </p:nvSpPr>
        <p:spPr/>
        <p:txBody>
          <a:bodyPr/>
          <a:lstStyle/>
          <a:p>
            <a:fld id="{8C2EA460-C565-FB43-80B0-0A34C0434FD1}" type="slidenum">
              <a:rPr lang="en-US" smtClean="0"/>
              <a:t>11</a:t>
            </a:fld>
            <a:endParaRPr lang="en-US" dirty="0"/>
          </a:p>
        </p:txBody>
      </p:sp>
      <p:grpSp>
        <p:nvGrpSpPr>
          <p:cNvPr id="10" name="Group 9">
            <a:extLst>
              <a:ext uri="{FF2B5EF4-FFF2-40B4-BE49-F238E27FC236}">
                <a16:creationId xmlns:a16="http://schemas.microsoft.com/office/drawing/2014/main" id="{C54CDE8A-99F3-1134-4A3B-C61BA01C7519}"/>
              </a:ext>
            </a:extLst>
          </p:cNvPr>
          <p:cNvGrpSpPr/>
          <p:nvPr/>
        </p:nvGrpSpPr>
        <p:grpSpPr>
          <a:xfrm>
            <a:off x="4774260" y="492506"/>
            <a:ext cx="4961594" cy="5439892"/>
            <a:chOff x="190122" y="361665"/>
            <a:chExt cx="11548264" cy="6134670"/>
          </a:xfrm>
        </p:grpSpPr>
        <p:sp>
          <p:nvSpPr>
            <p:cNvPr id="16" name="Rectangle 15">
              <a:extLst>
                <a:ext uri="{FF2B5EF4-FFF2-40B4-BE49-F238E27FC236}">
                  <a16:creationId xmlns:a16="http://schemas.microsoft.com/office/drawing/2014/main" id="{6CC95FA7-0031-D4E9-13CA-8FFBD4430E32}"/>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7AE2F5-2F93-8259-E784-274D12B6B6FC}"/>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7DFE95C-529F-0A3E-3C72-B53F1CA7AF20}"/>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6F316A43-89AB-35E2-BD34-55B93AF7144D}"/>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299BA33C-0881-9E68-AAE7-D0F5A1EA05F6}"/>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89A2DD82-0D1E-5CC5-C539-1CDF81323C2A}"/>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7856A0B-0BFF-0F21-6E40-C82941B709A8}"/>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CD8A5E03-A8F3-4777-E16D-B86F089F3995}"/>
                </a:ext>
              </a:extLst>
            </p:cNvPr>
            <p:cNvSpPr txBox="1"/>
            <p:nvPr/>
          </p:nvSpPr>
          <p:spPr>
            <a:xfrm>
              <a:off x="7339536" y="397376"/>
              <a:ext cx="4321329" cy="416503"/>
            </a:xfrm>
            <a:prstGeom prst="rect">
              <a:avLst/>
            </a:prstGeom>
            <a:noFill/>
          </p:spPr>
          <p:txBody>
            <a:bodyPr wrap="square" rtlCol="0">
              <a:spAutoFit/>
            </a:bodyPr>
            <a:lstStyle/>
            <a:p>
              <a:pPr algn="r"/>
              <a:r>
                <a:rPr lang="en-US" dirty="0">
                  <a:solidFill>
                    <a:schemeClr val="accent2"/>
                  </a:solidFill>
                </a:rPr>
                <a:t>Application</a:t>
              </a:r>
            </a:p>
          </p:txBody>
        </p:sp>
        <p:sp>
          <p:nvSpPr>
            <p:cNvPr id="24" name="TextBox 23">
              <a:extLst>
                <a:ext uri="{FF2B5EF4-FFF2-40B4-BE49-F238E27FC236}">
                  <a16:creationId xmlns:a16="http://schemas.microsoft.com/office/drawing/2014/main" id="{3C3EF9CC-3562-DCBE-CA7A-7C956BCA98D8}"/>
                </a:ext>
              </a:extLst>
            </p:cNvPr>
            <p:cNvSpPr txBox="1"/>
            <p:nvPr/>
          </p:nvSpPr>
          <p:spPr>
            <a:xfrm>
              <a:off x="7008929" y="1493066"/>
              <a:ext cx="4729457" cy="416503"/>
            </a:xfrm>
            <a:prstGeom prst="rect">
              <a:avLst/>
            </a:prstGeom>
            <a:noFill/>
          </p:spPr>
          <p:txBody>
            <a:bodyPr wrap="square" rtlCol="0">
              <a:spAutoFit/>
            </a:bodyPr>
            <a:lstStyle/>
            <a:p>
              <a:pPr algn="r"/>
              <a:r>
                <a:rPr lang="en-US" dirty="0">
                  <a:solidFill>
                    <a:schemeClr val="accent2"/>
                  </a:solidFill>
                </a:rPr>
                <a:t>Framework</a:t>
              </a:r>
            </a:p>
          </p:txBody>
        </p:sp>
        <p:sp>
          <p:nvSpPr>
            <p:cNvPr id="25" name="TextBox 24">
              <a:extLst>
                <a:ext uri="{FF2B5EF4-FFF2-40B4-BE49-F238E27FC236}">
                  <a16:creationId xmlns:a16="http://schemas.microsoft.com/office/drawing/2014/main" id="{0E88E287-2F4B-1834-7922-EC8C4BDC4ED6}"/>
                </a:ext>
              </a:extLst>
            </p:cNvPr>
            <p:cNvSpPr txBox="1"/>
            <p:nvPr/>
          </p:nvSpPr>
          <p:spPr>
            <a:xfrm>
              <a:off x="8661972" y="2618407"/>
              <a:ext cx="2998891" cy="416503"/>
            </a:xfrm>
            <a:prstGeom prst="rect">
              <a:avLst/>
            </a:prstGeom>
            <a:noFill/>
          </p:spPr>
          <p:txBody>
            <a:bodyPr wrap="square" rtlCol="0">
              <a:spAutoFit/>
            </a:bodyPr>
            <a:lstStyle/>
            <a:p>
              <a:pPr algn="r"/>
              <a:r>
                <a:rPr lang="en-US" dirty="0">
                  <a:solidFill>
                    <a:schemeClr val="accent2"/>
                  </a:solidFill>
                </a:rPr>
                <a:t>Runtime</a:t>
              </a:r>
            </a:p>
          </p:txBody>
        </p:sp>
        <p:sp>
          <p:nvSpPr>
            <p:cNvPr id="26" name="TextBox 25">
              <a:extLst>
                <a:ext uri="{FF2B5EF4-FFF2-40B4-BE49-F238E27FC236}">
                  <a16:creationId xmlns:a16="http://schemas.microsoft.com/office/drawing/2014/main" id="{B62EDF35-4205-BE56-5C2A-92BB01525241}"/>
                </a:ext>
              </a:extLst>
            </p:cNvPr>
            <p:cNvSpPr txBox="1"/>
            <p:nvPr/>
          </p:nvSpPr>
          <p:spPr>
            <a:xfrm>
              <a:off x="8661972" y="3745869"/>
              <a:ext cx="3076414" cy="728880"/>
            </a:xfrm>
            <a:prstGeom prst="rect">
              <a:avLst/>
            </a:prstGeom>
            <a:noFill/>
          </p:spPr>
          <p:txBody>
            <a:bodyPr wrap="square" rtlCol="0">
              <a:spAutoFit/>
            </a:bodyPr>
            <a:lstStyle/>
            <a:p>
              <a:pPr algn="r"/>
              <a:r>
                <a:rPr lang="en-US" dirty="0">
                  <a:solidFill>
                    <a:schemeClr val="accent2"/>
                  </a:solidFill>
                </a:rPr>
                <a:t>Operating System</a:t>
              </a:r>
            </a:p>
          </p:txBody>
        </p:sp>
        <p:sp>
          <p:nvSpPr>
            <p:cNvPr id="27" name="TextBox 26">
              <a:extLst>
                <a:ext uri="{FF2B5EF4-FFF2-40B4-BE49-F238E27FC236}">
                  <a16:creationId xmlns:a16="http://schemas.microsoft.com/office/drawing/2014/main" id="{A9856292-9533-E40C-DEEC-B36770E4C6B5}"/>
                </a:ext>
              </a:extLst>
            </p:cNvPr>
            <p:cNvSpPr txBox="1"/>
            <p:nvPr/>
          </p:nvSpPr>
          <p:spPr>
            <a:xfrm>
              <a:off x="8455343" y="4893146"/>
              <a:ext cx="3232834" cy="416503"/>
            </a:xfrm>
            <a:prstGeom prst="rect">
              <a:avLst/>
            </a:prstGeom>
            <a:noFill/>
          </p:spPr>
          <p:txBody>
            <a:bodyPr wrap="square" rtlCol="0">
              <a:spAutoFit/>
            </a:bodyPr>
            <a:lstStyle/>
            <a:p>
              <a:pPr algn="r"/>
              <a:r>
                <a:rPr lang="en-US" dirty="0">
                  <a:solidFill>
                    <a:schemeClr val="accent2"/>
                  </a:solidFill>
                </a:rPr>
                <a:t>Hardware</a:t>
              </a:r>
            </a:p>
          </p:txBody>
        </p:sp>
      </p:grpSp>
      <p:sp>
        <p:nvSpPr>
          <p:cNvPr id="6" name="Rectangle 5">
            <a:extLst>
              <a:ext uri="{FF2B5EF4-FFF2-40B4-BE49-F238E27FC236}">
                <a16:creationId xmlns:a16="http://schemas.microsoft.com/office/drawing/2014/main" id="{B14480FA-2D3B-2576-74C8-829B2A7D4A40}"/>
              </a:ext>
            </a:extLst>
          </p:cNvPr>
          <p:cNvSpPr/>
          <p:nvPr/>
        </p:nvSpPr>
        <p:spPr>
          <a:xfrm>
            <a:off x="4774260" y="455098"/>
            <a:ext cx="4961594" cy="787776"/>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9BB956-F18C-0063-0B1A-403E0F8EA1C6}"/>
              </a:ext>
            </a:extLst>
          </p:cNvPr>
          <p:cNvSpPr/>
          <p:nvPr/>
        </p:nvSpPr>
        <p:spPr>
          <a:xfrm>
            <a:off x="4774260" y="2217984"/>
            <a:ext cx="4961878" cy="369332"/>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558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A864BC-2985-B0FC-5454-964C93280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590E0-5C65-5A38-CB78-A597F6B02142}"/>
              </a:ext>
            </a:extLst>
          </p:cNvPr>
          <p:cNvSpPr>
            <a:spLocks noGrp="1"/>
          </p:cNvSpPr>
          <p:nvPr>
            <p:ph type="title"/>
          </p:nvPr>
        </p:nvSpPr>
        <p:spPr/>
        <p:txBody>
          <a:bodyPr>
            <a:normAutofit/>
          </a:bodyPr>
          <a:lstStyle/>
          <a:p>
            <a:r>
              <a:rPr lang="en-US" dirty="0"/>
              <a:t>Overview</a:t>
            </a:r>
          </a:p>
        </p:txBody>
      </p:sp>
      <p:graphicFrame>
        <p:nvGraphicFramePr>
          <p:cNvPr id="6" name="Content Placeholder 2">
            <a:extLst>
              <a:ext uri="{FF2B5EF4-FFF2-40B4-BE49-F238E27FC236}">
                <a16:creationId xmlns:a16="http://schemas.microsoft.com/office/drawing/2014/main" id="{91913A09-4F58-A82E-AC26-8B8E37C88072}"/>
              </a:ext>
            </a:extLst>
          </p:cNvPr>
          <p:cNvGraphicFramePr>
            <a:graphicFrameLocks noGrp="1"/>
          </p:cNvGraphicFramePr>
          <p:nvPr>
            <p:ph idx="1"/>
            <p:extLst>
              <p:ext uri="{D42A27DB-BD31-4B8C-83A1-F6EECF244321}">
                <p14:modId xmlns:p14="http://schemas.microsoft.com/office/powerpoint/2010/main" val="1171973603"/>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1A8B1E7A-F6F4-D0A2-0347-3F66F788F3E0}"/>
              </a:ext>
            </a:extLst>
          </p:cNvPr>
          <p:cNvSpPr>
            <a:spLocks noGrp="1"/>
          </p:cNvSpPr>
          <p:nvPr>
            <p:ph type="sldNum" sz="quarter" idx="12"/>
          </p:nvPr>
        </p:nvSpPr>
        <p:spPr/>
        <p:txBody>
          <a:bodyPr>
            <a:normAutofit/>
          </a:bodyPr>
          <a:lstStyle/>
          <a:p>
            <a:pPr>
              <a:spcAft>
                <a:spcPts val="600"/>
              </a:spcAft>
            </a:pPr>
            <a:fld id="{8C2EA460-C565-FB43-80B0-0A34C0434FD1}" type="slidenum">
              <a:rPr lang="en-US" smtClean="0"/>
              <a:pPr>
                <a:spcAft>
                  <a:spcPts val="600"/>
                </a:spcAft>
              </a:pPr>
              <a:t>110</a:t>
            </a:fld>
            <a:endParaRPr lang="en-US"/>
          </a:p>
        </p:txBody>
      </p:sp>
    </p:spTree>
    <p:extLst>
      <p:ext uri="{BB962C8B-B14F-4D97-AF65-F5344CB8AC3E}">
        <p14:creationId xmlns:p14="http://schemas.microsoft.com/office/powerpoint/2010/main" val="344641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C3075-DC66-7310-5257-380A03522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E3081-94A2-661D-5007-21017762BBEF}"/>
              </a:ext>
            </a:extLst>
          </p:cNvPr>
          <p:cNvSpPr>
            <a:spLocks noGrp="1"/>
          </p:cNvSpPr>
          <p:nvPr>
            <p:ph type="title"/>
          </p:nvPr>
        </p:nvSpPr>
        <p:spPr/>
        <p:txBody>
          <a:bodyPr/>
          <a:lstStyle/>
          <a:p>
            <a:r>
              <a:rPr lang="en-US" dirty="0"/>
              <a:t>Node Replication</a:t>
            </a:r>
          </a:p>
        </p:txBody>
      </p:sp>
      <p:sp>
        <p:nvSpPr>
          <p:cNvPr id="3" name="Content Placeholder 2">
            <a:extLst>
              <a:ext uri="{FF2B5EF4-FFF2-40B4-BE49-F238E27FC236}">
                <a16:creationId xmlns:a16="http://schemas.microsoft.com/office/drawing/2014/main" id="{0C8BEDCD-BDA0-9A02-E960-E78A3DAE12E1}"/>
              </a:ext>
            </a:extLst>
          </p:cNvPr>
          <p:cNvSpPr>
            <a:spLocks noGrp="1"/>
          </p:cNvSpPr>
          <p:nvPr>
            <p:ph idx="1"/>
          </p:nvPr>
        </p:nvSpPr>
        <p:spPr/>
        <p:txBody>
          <a:bodyPr/>
          <a:lstStyle/>
          <a:p>
            <a:r>
              <a:rPr lang="en-US" b="1" dirty="0">
                <a:solidFill>
                  <a:srgbClr val="BFB07D"/>
                </a:solidFill>
              </a:rPr>
              <a:t>Algorithm for performant management of data in NUMA systems via replication</a:t>
            </a:r>
          </a:p>
          <a:p>
            <a:r>
              <a:rPr lang="en-US" dirty="0"/>
              <a:t>Black-box library for sequential data structures (ASPLOS’17)</a:t>
            </a:r>
          </a:p>
          <a:p>
            <a:r>
              <a:rPr lang="en-US" dirty="0"/>
              <a:t>Used in Node replicated Operating System (</a:t>
            </a:r>
            <a:r>
              <a:rPr lang="en-US" dirty="0" err="1"/>
              <a:t>NrOS</a:t>
            </a:r>
            <a:r>
              <a:rPr lang="en-US" dirty="0"/>
              <a:t>) for per-process pages tables (OSDI’12)</a:t>
            </a:r>
          </a:p>
        </p:txBody>
      </p:sp>
      <p:sp>
        <p:nvSpPr>
          <p:cNvPr id="4" name="Slide Number Placeholder 3">
            <a:extLst>
              <a:ext uri="{FF2B5EF4-FFF2-40B4-BE49-F238E27FC236}">
                <a16:creationId xmlns:a16="http://schemas.microsoft.com/office/drawing/2014/main" id="{0A63D5DB-DCF6-B826-A567-8B5CFD9037A2}"/>
              </a:ext>
            </a:extLst>
          </p:cNvPr>
          <p:cNvSpPr>
            <a:spLocks noGrp="1"/>
          </p:cNvSpPr>
          <p:nvPr>
            <p:ph type="sldNum" sz="quarter" idx="12"/>
          </p:nvPr>
        </p:nvSpPr>
        <p:spPr/>
        <p:txBody>
          <a:bodyPr/>
          <a:lstStyle/>
          <a:p>
            <a:fld id="{8C2EA460-C565-FB43-80B0-0A34C0434FD1}" type="slidenum">
              <a:rPr lang="en-US" smtClean="0"/>
              <a:t>111</a:t>
            </a:fld>
            <a:endParaRPr lang="en-US" dirty="0"/>
          </a:p>
        </p:txBody>
      </p:sp>
      <p:sp>
        <p:nvSpPr>
          <p:cNvPr id="5" name="Rectangle 4">
            <a:extLst>
              <a:ext uri="{FF2B5EF4-FFF2-40B4-BE49-F238E27FC236}">
                <a16:creationId xmlns:a16="http://schemas.microsoft.com/office/drawing/2014/main" id="{4D346447-4ECA-443A-26FE-5FB140C383B4}"/>
              </a:ext>
            </a:extLst>
          </p:cNvPr>
          <p:cNvSpPr/>
          <p:nvPr/>
        </p:nvSpPr>
        <p:spPr>
          <a:xfrm>
            <a:off x="3790067" y="3107185"/>
            <a:ext cx="7473602" cy="1757778"/>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7431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44BDF-A623-953F-0881-103A397E8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72DA9-6C96-F0B8-7920-0010A18E2B71}"/>
              </a:ext>
            </a:extLst>
          </p:cNvPr>
          <p:cNvSpPr>
            <a:spLocks noGrp="1"/>
          </p:cNvSpPr>
          <p:nvPr>
            <p:ph type="title"/>
          </p:nvPr>
        </p:nvSpPr>
        <p:spPr/>
        <p:txBody>
          <a:bodyPr/>
          <a:lstStyle/>
          <a:p>
            <a:r>
              <a:rPr lang="en-US" dirty="0"/>
              <a:t>Node Replication</a:t>
            </a:r>
          </a:p>
        </p:txBody>
      </p:sp>
      <p:sp>
        <p:nvSpPr>
          <p:cNvPr id="3" name="Content Placeholder 2">
            <a:extLst>
              <a:ext uri="{FF2B5EF4-FFF2-40B4-BE49-F238E27FC236}">
                <a16:creationId xmlns:a16="http://schemas.microsoft.com/office/drawing/2014/main" id="{92F2CA98-ED24-E27B-156D-9848DE70AE08}"/>
              </a:ext>
            </a:extLst>
          </p:cNvPr>
          <p:cNvSpPr>
            <a:spLocks noGrp="1"/>
          </p:cNvSpPr>
          <p:nvPr>
            <p:ph idx="1"/>
          </p:nvPr>
        </p:nvSpPr>
        <p:spPr/>
        <p:txBody>
          <a:bodyPr/>
          <a:lstStyle/>
          <a:p>
            <a:r>
              <a:rPr lang="en-US" dirty="0"/>
              <a:t>Algorithm for performant management of data in NUMA systems via replication</a:t>
            </a:r>
          </a:p>
          <a:p>
            <a:r>
              <a:rPr lang="en-US" b="1" dirty="0">
                <a:solidFill>
                  <a:srgbClr val="BFB07D"/>
                </a:solidFill>
              </a:rPr>
              <a:t>Black-box library for sequential data structures (ASPLOS’17)</a:t>
            </a:r>
          </a:p>
          <a:p>
            <a:r>
              <a:rPr lang="en-US" dirty="0"/>
              <a:t>Used in Node replicated Operating System (</a:t>
            </a:r>
            <a:r>
              <a:rPr lang="en-US" dirty="0" err="1"/>
              <a:t>NrOS</a:t>
            </a:r>
            <a:r>
              <a:rPr lang="en-US" dirty="0"/>
              <a:t>) for per-process pages tables (OSDI’12)</a:t>
            </a:r>
          </a:p>
        </p:txBody>
      </p:sp>
      <p:sp>
        <p:nvSpPr>
          <p:cNvPr id="4" name="Slide Number Placeholder 3">
            <a:extLst>
              <a:ext uri="{FF2B5EF4-FFF2-40B4-BE49-F238E27FC236}">
                <a16:creationId xmlns:a16="http://schemas.microsoft.com/office/drawing/2014/main" id="{C59C95A0-18D0-6808-20E8-87B0075D7414}"/>
              </a:ext>
            </a:extLst>
          </p:cNvPr>
          <p:cNvSpPr>
            <a:spLocks noGrp="1"/>
          </p:cNvSpPr>
          <p:nvPr>
            <p:ph type="sldNum" sz="quarter" idx="12"/>
          </p:nvPr>
        </p:nvSpPr>
        <p:spPr/>
        <p:txBody>
          <a:bodyPr/>
          <a:lstStyle/>
          <a:p>
            <a:fld id="{8C2EA460-C565-FB43-80B0-0A34C0434FD1}" type="slidenum">
              <a:rPr lang="en-US" smtClean="0"/>
              <a:t>112</a:t>
            </a:fld>
            <a:endParaRPr lang="en-US" dirty="0"/>
          </a:p>
        </p:txBody>
      </p:sp>
      <p:sp>
        <p:nvSpPr>
          <p:cNvPr id="5" name="Rectangle 4">
            <a:extLst>
              <a:ext uri="{FF2B5EF4-FFF2-40B4-BE49-F238E27FC236}">
                <a16:creationId xmlns:a16="http://schemas.microsoft.com/office/drawing/2014/main" id="{487F45E6-7182-1123-BDDE-352A18F35903}"/>
              </a:ext>
            </a:extLst>
          </p:cNvPr>
          <p:cNvSpPr/>
          <p:nvPr/>
        </p:nvSpPr>
        <p:spPr>
          <a:xfrm>
            <a:off x="3790067" y="3657599"/>
            <a:ext cx="7473602" cy="1207363"/>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973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8C7A6-E8BB-2864-118F-56500B02D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03B955-0CA4-8D35-A375-F4B65D934455}"/>
              </a:ext>
            </a:extLst>
          </p:cNvPr>
          <p:cNvSpPr>
            <a:spLocks noGrp="1"/>
          </p:cNvSpPr>
          <p:nvPr>
            <p:ph type="title"/>
          </p:nvPr>
        </p:nvSpPr>
        <p:spPr/>
        <p:txBody>
          <a:bodyPr/>
          <a:lstStyle/>
          <a:p>
            <a:r>
              <a:rPr lang="en-US" dirty="0"/>
              <a:t>Node Replication</a:t>
            </a:r>
          </a:p>
        </p:txBody>
      </p:sp>
      <p:sp>
        <p:nvSpPr>
          <p:cNvPr id="3" name="Content Placeholder 2">
            <a:extLst>
              <a:ext uri="{FF2B5EF4-FFF2-40B4-BE49-F238E27FC236}">
                <a16:creationId xmlns:a16="http://schemas.microsoft.com/office/drawing/2014/main" id="{6F99F0AE-439D-AA77-4E99-21F5DD41E877}"/>
              </a:ext>
            </a:extLst>
          </p:cNvPr>
          <p:cNvSpPr>
            <a:spLocks noGrp="1"/>
          </p:cNvSpPr>
          <p:nvPr>
            <p:ph idx="1"/>
          </p:nvPr>
        </p:nvSpPr>
        <p:spPr/>
        <p:txBody>
          <a:bodyPr/>
          <a:lstStyle/>
          <a:p>
            <a:r>
              <a:rPr lang="en-US" dirty="0"/>
              <a:t>Algorithm for performant management of data in NUMA systems via replication</a:t>
            </a:r>
          </a:p>
          <a:p>
            <a:r>
              <a:rPr lang="en-US" dirty="0"/>
              <a:t>Black-box library for sequential data structures (ASPLOS’17)</a:t>
            </a:r>
          </a:p>
          <a:p>
            <a:r>
              <a:rPr lang="en-US" b="1" dirty="0">
                <a:solidFill>
                  <a:srgbClr val="BFB07D"/>
                </a:solidFill>
              </a:rPr>
              <a:t>Used in Node replicated Operating System (</a:t>
            </a:r>
            <a:r>
              <a:rPr lang="en-US" b="1" dirty="0" err="1">
                <a:solidFill>
                  <a:srgbClr val="BFB07D"/>
                </a:solidFill>
              </a:rPr>
              <a:t>NrOS</a:t>
            </a:r>
            <a:r>
              <a:rPr lang="en-US" b="1" dirty="0">
                <a:solidFill>
                  <a:srgbClr val="BFB07D"/>
                </a:solidFill>
              </a:rPr>
              <a:t>) for per-process pages tables (OSDI’12)</a:t>
            </a:r>
          </a:p>
        </p:txBody>
      </p:sp>
      <p:sp>
        <p:nvSpPr>
          <p:cNvPr id="4" name="Slide Number Placeholder 3">
            <a:extLst>
              <a:ext uri="{FF2B5EF4-FFF2-40B4-BE49-F238E27FC236}">
                <a16:creationId xmlns:a16="http://schemas.microsoft.com/office/drawing/2014/main" id="{EF765F50-CB41-6EAD-A913-946E93D7A93E}"/>
              </a:ext>
            </a:extLst>
          </p:cNvPr>
          <p:cNvSpPr>
            <a:spLocks noGrp="1"/>
          </p:cNvSpPr>
          <p:nvPr>
            <p:ph type="sldNum" sz="quarter" idx="12"/>
          </p:nvPr>
        </p:nvSpPr>
        <p:spPr/>
        <p:txBody>
          <a:bodyPr/>
          <a:lstStyle/>
          <a:p>
            <a:fld id="{8C2EA460-C565-FB43-80B0-0A34C0434FD1}" type="slidenum">
              <a:rPr lang="en-US" smtClean="0"/>
              <a:t>113</a:t>
            </a:fld>
            <a:endParaRPr lang="en-US" dirty="0"/>
          </a:p>
        </p:txBody>
      </p:sp>
    </p:spTree>
    <p:extLst>
      <p:ext uri="{BB962C8B-B14F-4D97-AF65-F5344CB8AC3E}">
        <p14:creationId xmlns:p14="http://schemas.microsoft.com/office/powerpoint/2010/main" val="32512153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997FBA-748A-C8E3-4408-1D3D034A0B43}"/>
              </a:ext>
            </a:extLst>
          </p:cNvPr>
          <p:cNvSpPr>
            <a:spLocks noGrp="1"/>
          </p:cNvSpPr>
          <p:nvPr>
            <p:ph type="sldNum" sz="quarter" idx="12"/>
          </p:nvPr>
        </p:nvSpPr>
        <p:spPr/>
        <p:txBody>
          <a:bodyPr/>
          <a:lstStyle/>
          <a:p>
            <a:fld id="{8C2EA460-C565-FB43-80B0-0A34C0434FD1}" type="slidenum">
              <a:rPr lang="en-US" smtClean="0"/>
              <a:t>114</a:t>
            </a:fld>
            <a:endParaRPr lang="en-US" dirty="0"/>
          </a:p>
        </p:txBody>
      </p:sp>
      <p:sp>
        <p:nvSpPr>
          <p:cNvPr id="5" name="Rounded Rectangle 4">
            <a:extLst>
              <a:ext uri="{FF2B5EF4-FFF2-40B4-BE49-F238E27FC236}">
                <a16:creationId xmlns:a16="http://schemas.microsoft.com/office/drawing/2014/main" id="{F5F15D59-56D4-1BC6-7A50-7CBE74F33A38}"/>
              </a:ext>
            </a:extLst>
          </p:cNvPr>
          <p:cNvSpPr/>
          <p:nvPr/>
        </p:nvSpPr>
        <p:spPr>
          <a:xfrm>
            <a:off x="3504214" y="1127177"/>
            <a:ext cx="2007727" cy="4124250"/>
          </a:xfrm>
          <a:prstGeom prst="roundRect">
            <a:avLst/>
          </a:prstGeom>
          <a:solidFill>
            <a:schemeClr val="accent6"/>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a:solidFill>
                  <a:schemeClr val="tx1"/>
                </a:solidFill>
              </a:rPr>
              <a:t>AnyMem</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6" name="Rectangle 5">
            <a:extLst>
              <a:ext uri="{FF2B5EF4-FFF2-40B4-BE49-F238E27FC236}">
                <a16:creationId xmlns:a16="http://schemas.microsoft.com/office/drawing/2014/main" id="{2FCEC8A4-5E61-DBA0-9BA2-15283CDA1590}"/>
              </a:ext>
            </a:extLst>
          </p:cNvPr>
          <p:cNvSpPr/>
          <p:nvPr/>
        </p:nvSpPr>
        <p:spPr>
          <a:xfrm>
            <a:off x="3737695" y="1615949"/>
            <a:ext cx="1565351" cy="3286407"/>
          </a:xfrm>
          <a:prstGeom prst="rect">
            <a:avLst/>
          </a:prstGeom>
          <a:pattFill prst="wdUpDiag">
            <a:fgClr>
              <a:schemeClr val="accent6"/>
            </a:fgClr>
            <a:bgClr>
              <a:schemeClr val="accent5"/>
            </a:bgClr>
          </a:pattFill>
          <a:ln>
            <a:solidFill>
              <a:schemeClr val="accent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err="1">
                <a:solidFill>
                  <a:schemeClr val="tx1"/>
                </a:solidFill>
              </a:rPr>
              <a:t>SharedLog</a:t>
            </a:r>
            <a:endParaRPr lang="en-US" b="1"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7" name="TextBox 6">
            <a:extLst>
              <a:ext uri="{FF2B5EF4-FFF2-40B4-BE49-F238E27FC236}">
                <a16:creationId xmlns:a16="http://schemas.microsoft.com/office/drawing/2014/main" id="{EA1728DC-395F-2AFE-A15D-CD6F2B4C27B1}"/>
              </a:ext>
            </a:extLst>
          </p:cNvPr>
          <p:cNvSpPr txBox="1"/>
          <p:nvPr/>
        </p:nvSpPr>
        <p:spPr>
          <a:xfrm>
            <a:off x="4319974" y="3268206"/>
            <a:ext cx="974684" cy="369332"/>
          </a:xfrm>
          <a:prstGeom prst="rect">
            <a:avLst/>
          </a:prstGeom>
          <a:noFill/>
        </p:spPr>
        <p:txBody>
          <a:bodyPr wrap="square" rtlCol="0">
            <a:spAutoFit/>
          </a:bodyPr>
          <a:lstStyle/>
          <a:p>
            <a:r>
              <a:rPr lang="en-US" dirty="0"/>
              <a:t>…</a:t>
            </a:r>
          </a:p>
        </p:txBody>
      </p:sp>
      <p:sp>
        <p:nvSpPr>
          <p:cNvPr id="8" name="Rounded Rectangle 7">
            <a:extLst>
              <a:ext uri="{FF2B5EF4-FFF2-40B4-BE49-F238E27FC236}">
                <a16:creationId xmlns:a16="http://schemas.microsoft.com/office/drawing/2014/main" id="{F9CC78DD-32C0-4A6E-1786-E5C34B2F2D10}"/>
              </a:ext>
            </a:extLst>
          </p:cNvPr>
          <p:cNvSpPr/>
          <p:nvPr/>
        </p:nvSpPr>
        <p:spPr>
          <a:xfrm>
            <a:off x="5989469" y="906302"/>
            <a:ext cx="2538829" cy="2157806"/>
          </a:xfrm>
          <a:prstGeom prst="roundRect">
            <a:avLst/>
          </a:prstGeom>
          <a:solidFill>
            <a:schemeClr val="accent6"/>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NUMA 0</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a:extLst>
              <a:ext uri="{FF2B5EF4-FFF2-40B4-BE49-F238E27FC236}">
                <a16:creationId xmlns:a16="http://schemas.microsoft.com/office/drawing/2014/main" id="{56F32E71-42A0-81C4-DBE4-F5A447502C1A}"/>
              </a:ext>
            </a:extLst>
          </p:cNvPr>
          <p:cNvSpPr/>
          <p:nvPr/>
        </p:nvSpPr>
        <p:spPr>
          <a:xfrm>
            <a:off x="6118765" y="1195432"/>
            <a:ext cx="2262435" cy="1056374"/>
          </a:xfrm>
          <a:prstGeom prst="rect">
            <a:avLst/>
          </a:prstGeom>
          <a:pattFill prst="wdUpDiag">
            <a:fgClr>
              <a:schemeClr val="accent6"/>
            </a:fgClr>
            <a:bgClr>
              <a:schemeClr val="accent5"/>
            </a:bgClr>
          </a:pattFill>
          <a:ln>
            <a:solidFill>
              <a:schemeClr val="accent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a:solidFill>
                  <a:schemeClr val="tx1"/>
                </a:solidFill>
              </a:rPr>
              <a:t>Replica</a:t>
            </a:r>
            <a:r>
              <a:rPr lang="en-US" b="1" baseline="-25000" dirty="0">
                <a:solidFill>
                  <a:schemeClr val="tx1"/>
                </a:solidFill>
              </a:rPr>
              <a:t>0</a:t>
            </a:r>
          </a:p>
          <a:p>
            <a:pPr algn="ctr"/>
            <a:endParaRPr lang="en-US" dirty="0">
              <a:solidFill>
                <a:schemeClr val="tx1"/>
              </a:solidFill>
            </a:endParaRPr>
          </a:p>
          <a:p>
            <a:pPr algn="ctr"/>
            <a:r>
              <a:rPr lang="en-US" dirty="0">
                <a:solidFill>
                  <a:schemeClr val="tx1"/>
                </a:solidFill>
              </a:rPr>
              <a:t>  </a:t>
            </a:r>
          </a:p>
          <a:p>
            <a:pPr algn="ctr"/>
            <a:endParaRPr lang="en-US" dirty="0">
              <a:solidFill>
                <a:schemeClr val="tx1"/>
              </a:solidFill>
            </a:endParaRPr>
          </a:p>
        </p:txBody>
      </p:sp>
      <p:pic>
        <p:nvPicPr>
          <p:cNvPr id="10" name="Graphic 9" descr="Squiggle outline">
            <a:extLst>
              <a:ext uri="{FF2B5EF4-FFF2-40B4-BE49-F238E27FC236}">
                <a16:creationId xmlns:a16="http://schemas.microsoft.com/office/drawing/2014/main" id="{1E0EEF8E-A543-EED3-BA9E-8689581901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9039" y="2515384"/>
            <a:ext cx="337529" cy="495116"/>
          </a:xfrm>
          <a:prstGeom prst="rect">
            <a:avLst/>
          </a:prstGeom>
        </p:spPr>
      </p:pic>
      <p:pic>
        <p:nvPicPr>
          <p:cNvPr id="11" name="Graphic 10" descr="Squiggle outline">
            <a:extLst>
              <a:ext uri="{FF2B5EF4-FFF2-40B4-BE49-F238E27FC236}">
                <a16:creationId xmlns:a16="http://schemas.microsoft.com/office/drawing/2014/main" id="{A8C7EA50-9B84-8177-3DC3-8EAF2A04B4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3672" y="2515384"/>
            <a:ext cx="337529" cy="495116"/>
          </a:xfrm>
          <a:prstGeom prst="rect">
            <a:avLst/>
          </a:prstGeom>
        </p:spPr>
      </p:pic>
      <p:sp>
        <p:nvSpPr>
          <p:cNvPr id="12" name="TextBox 11">
            <a:extLst>
              <a:ext uri="{FF2B5EF4-FFF2-40B4-BE49-F238E27FC236}">
                <a16:creationId xmlns:a16="http://schemas.microsoft.com/office/drawing/2014/main" id="{A4DA1909-8E38-7F72-53E5-9356AD435818}"/>
              </a:ext>
            </a:extLst>
          </p:cNvPr>
          <p:cNvSpPr txBox="1"/>
          <p:nvPr/>
        </p:nvSpPr>
        <p:spPr>
          <a:xfrm>
            <a:off x="6464109" y="2615216"/>
            <a:ext cx="1667471" cy="369332"/>
          </a:xfrm>
          <a:prstGeom prst="rect">
            <a:avLst/>
          </a:prstGeom>
          <a:noFill/>
        </p:spPr>
        <p:txBody>
          <a:bodyPr wrap="square" rtlCol="0">
            <a:spAutoFit/>
          </a:bodyPr>
          <a:lstStyle/>
          <a:p>
            <a:pPr algn="ctr"/>
            <a:r>
              <a:rPr lang="en-US" dirty="0"/>
              <a:t>App Threads</a:t>
            </a:r>
          </a:p>
        </p:txBody>
      </p:sp>
      <p:pic>
        <p:nvPicPr>
          <p:cNvPr id="13" name="Graphic 12" descr="Transfer with solid fill">
            <a:extLst>
              <a:ext uri="{FF2B5EF4-FFF2-40B4-BE49-F238E27FC236}">
                <a16:creationId xmlns:a16="http://schemas.microsoft.com/office/drawing/2014/main" id="{D3474B2A-E420-47D9-F427-B01EA97AB8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190494" y="2213457"/>
            <a:ext cx="297546" cy="297546"/>
          </a:xfrm>
          <a:prstGeom prst="rect">
            <a:avLst/>
          </a:prstGeom>
        </p:spPr>
      </p:pic>
      <p:pic>
        <p:nvPicPr>
          <p:cNvPr id="14" name="Graphic 13" descr="Transfer with solid fill">
            <a:extLst>
              <a:ext uri="{FF2B5EF4-FFF2-40B4-BE49-F238E27FC236}">
                <a16:creationId xmlns:a16="http://schemas.microsoft.com/office/drawing/2014/main" id="{5E1365FE-15B1-46CA-B15F-DA33D08D5E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073712" y="2225180"/>
            <a:ext cx="297546" cy="297546"/>
          </a:xfrm>
          <a:prstGeom prst="rect">
            <a:avLst/>
          </a:prstGeom>
        </p:spPr>
      </p:pic>
      <p:sp>
        <p:nvSpPr>
          <p:cNvPr id="15" name="Rectangle 14">
            <a:extLst>
              <a:ext uri="{FF2B5EF4-FFF2-40B4-BE49-F238E27FC236}">
                <a16:creationId xmlns:a16="http://schemas.microsoft.com/office/drawing/2014/main" id="{AF5AD127-3042-8AE9-3940-CFEDFB5ADC1E}"/>
              </a:ext>
            </a:extLst>
          </p:cNvPr>
          <p:cNvSpPr/>
          <p:nvPr/>
        </p:nvSpPr>
        <p:spPr>
          <a:xfrm>
            <a:off x="6577998" y="1830075"/>
            <a:ext cx="13504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Hashmap</a:t>
            </a:r>
            <a:endParaRPr lang="en-US" dirty="0">
              <a:solidFill>
                <a:schemeClr val="bg1"/>
              </a:solidFill>
            </a:endParaRPr>
          </a:p>
        </p:txBody>
      </p:sp>
      <p:sp>
        <p:nvSpPr>
          <p:cNvPr id="16" name="Rectangle 15">
            <a:extLst>
              <a:ext uri="{FF2B5EF4-FFF2-40B4-BE49-F238E27FC236}">
                <a16:creationId xmlns:a16="http://schemas.microsoft.com/office/drawing/2014/main" id="{F8288FA5-2B80-AB5A-4EB9-77D1178101DE}"/>
              </a:ext>
            </a:extLst>
          </p:cNvPr>
          <p:cNvSpPr/>
          <p:nvPr/>
        </p:nvSpPr>
        <p:spPr>
          <a:xfrm>
            <a:off x="6592155" y="1437693"/>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LocalTailPtr</a:t>
            </a:r>
            <a:endParaRPr lang="en-US" dirty="0">
              <a:solidFill>
                <a:schemeClr val="bg1"/>
              </a:solidFill>
            </a:endParaRPr>
          </a:p>
        </p:txBody>
      </p:sp>
      <p:sp>
        <p:nvSpPr>
          <p:cNvPr id="17" name="TextBox 16">
            <a:extLst>
              <a:ext uri="{FF2B5EF4-FFF2-40B4-BE49-F238E27FC236}">
                <a16:creationId xmlns:a16="http://schemas.microsoft.com/office/drawing/2014/main" id="{03857DE9-6B27-75D7-3B4D-4F0E08875A84}"/>
              </a:ext>
            </a:extLst>
          </p:cNvPr>
          <p:cNvSpPr txBox="1"/>
          <p:nvPr/>
        </p:nvSpPr>
        <p:spPr>
          <a:xfrm>
            <a:off x="6528023" y="2195968"/>
            <a:ext cx="1893677"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get()... put()</a:t>
            </a:r>
          </a:p>
        </p:txBody>
      </p:sp>
      <p:sp>
        <p:nvSpPr>
          <p:cNvPr id="18" name="Rectangle 17">
            <a:extLst>
              <a:ext uri="{FF2B5EF4-FFF2-40B4-BE49-F238E27FC236}">
                <a16:creationId xmlns:a16="http://schemas.microsoft.com/office/drawing/2014/main" id="{ED8E5674-CC30-89E4-E0F8-CB595CE1D3DC}"/>
              </a:ext>
            </a:extLst>
          </p:cNvPr>
          <p:cNvSpPr/>
          <p:nvPr/>
        </p:nvSpPr>
        <p:spPr>
          <a:xfrm>
            <a:off x="3835341" y="1935616"/>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LogTailPtr</a:t>
            </a:r>
            <a:endParaRPr lang="en-US" dirty="0">
              <a:solidFill>
                <a:schemeClr val="bg1"/>
              </a:solidFill>
            </a:endParaRPr>
          </a:p>
        </p:txBody>
      </p:sp>
      <p:sp>
        <p:nvSpPr>
          <p:cNvPr id="19" name="Rectangle 18">
            <a:extLst>
              <a:ext uri="{FF2B5EF4-FFF2-40B4-BE49-F238E27FC236}">
                <a16:creationId xmlns:a16="http://schemas.microsoft.com/office/drawing/2014/main" id="{B086DD58-BD3F-1EE1-95F3-5E24B30561F3}"/>
              </a:ext>
            </a:extLst>
          </p:cNvPr>
          <p:cNvSpPr/>
          <p:nvPr/>
        </p:nvSpPr>
        <p:spPr>
          <a:xfrm>
            <a:off x="3842446" y="2328711"/>
            <a:ext cx="1336376" cy="2470044"/>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OpBuffer</a:t>
            </a: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20" name="Rounded Rectangle 19">
            <a:extLst>
              <a:ext uri="{FF2B5EF4-FFF2-40B4-BE49-F238E27FC236}">
                <a16:creationId xmlns:a16="http://schemas.microsoft.com/office/drawing/2014/main" id="{056D2612-6544-A27F-187C-C789F46C0B5D}"/>
              </a:ext>
            </a:extLst>
          </p:cNvPr>
          <p:cNvSpPr/>
          <p:nvPr/>
        </p:nvSpPr>
        <p:spPr>
          <a:xfrm>
            <a:off x="3975439" y="2683319"/>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op</a:t>
            </a:r>
            <a:r>
              <a:rPr lang="en-US" baseline="-25000" dirty="0" err="1">
                <a:solidFill>
                  <a:schemeClr val="bg1"/>
                </a:solidFill>
              </a:rPr>
              <a:t>n</a:t>
            </a:r>
            <a:endParaRPr lang="en-US" baseline="-25000" dirty="0">
              <a:solidFill>
                <a:schemeClr val="bg1"/>
              </a:solidFill>
            </a:endParaRPr>
          </a:p>
        </p:txBody>
      </p:sp>
      <p:sp>
        <p:nvSpPr>
          <p:cNvPr id="21" name="Rounded Rectangle 20">
            <a:extLst>
              <a:ext uri="{FF2B5EF4-FFF2-40B4-BE49-F238E27FC236}">
                <a16:creationId xmlns:a16="http://schemas.microsoft.com/office/drawing/2014/main" id="{E03D36C4-F2F3-74C6-2ECE-F9BD8D43AF2D}"/>
              </a:ext>
            </a:extLst>
          </p:cNvPr>
          <p:cNvSpPr/>
          <p:nvPr/>
        </p:nvSpPr>
        <p:spPr>
          <a:xfrm>
            <a:off x="3975439" y="3049079"/>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a:t>
            </a:r>
            <a:r>
              <a:rPr lang="en-US" baseline="-25000" dirty="0">
                <a:solidFill>
                  <a:schemeClr val="bg1"/>
                </a:solidFill>
              </a:rPr>
              <a:t>n+1</a:t>
            </a:r>
          </a:p>
        </p:txBody>
      </p:sp>
      <p:sp>
        <p:nvSpPr>
          <p:cNvPr id="22" name="Rounded Rectangle 21">
            <a:extLst>
              <a:ext uri="{FF2B5EF4-FFF2-40B4-BE49-F238E27FC236}">
                <a16:creationId xmlns:a16="http://schemas.microsoft.com/office/drawing/2014/main" id="{62D596DD-44ED-B608-7472-CB7684B6603A}"/>
              </a:ext>
            </a:extLst>
          </p:cNvPr>
          <p:cNvSpPr/>
          <p:nvPr/>
        </p:nvSpPr>
        <p:spPr>
          <a:xfrm>
            <a:off x="3966252" y="3716591"/>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op</a:t>
            </a:r>
            <a:r>
              <a:rPr lang="en-US" baseline="-25000" dirty="0" err="1">
                <a:solidFill>
                  <a:schemeClr val="bg1"/>
                </a:solidFill>
              </a:rPr>
              <a:t>n+m</a:t>
            </a:r>
            <a:endParaRPr lang="en-US" baseline="-25000" dirty="0">
              <a:solidFill>
                <a:schemeClr val="bg1"/>
              </a:solidFill>
            </a:endParaRPr>
          </a:p>
        </p:txBody>
      </p:sp>
      <p:sp>
        <p:nvSpPr>
          <p:cNvPr id="23" name="Rounded Rectangle 22">
            <a:extLst>
              <a:ext uri="{FF2B5EF4-FFF2-40B4-BE49-F238E27FC236}">
                <a16:creationId xmlns:a16="http://schemas.microsoft.com/office/drawing/2014/main" id="{7BE2FA61-B35A-5680-4778-9BDEE1DC137C}"/>
              </a:ext>
            </a:extLst>
          </p:cNvPr>
          <p:cNvSpPr/>
          <p:nvPr/>
        </p:nvSpPr>
        <p:spPr>
          <a:xfrm>
            <a:off x="3966252" y="4064063"/>
            <a:ext cx="1097280" cy="274320"/>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empty</a:t>
            </a:r>
          </a:p>
        </p:txBody>
      </p:sp>
      <p:sp>
        <p:nvSpPr>
          <p:cNvPr id="24" name="Rounded Rectangle 23">
            <a:extLst>
              <a:ext uri="{FF2B5EF4-FFF2-40B4-BE49-F238E27FC236}">
                <a16:creationId xmlns:a16="http://schemas.microsoft.com/office/drawing/2014/main" id="{39EBC408-03AB-81E4-70A8-561D8892E72F}"/>
              </a:ext>
            </a:extLst>
          </p:cNvPr>
          <p:cNvSpPr/>
          <p:nvPr/>
        </p:nvSpPr>
        <p:spPr>
          <a:xfrm>
            <a:off x="3975439" y="4420679"/>
            <a:ext cx="1097280" cy="274320"/>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empty</a:t>
            </a:r>
          </a:p>
        </p:txBody>
      </p:sp>
      <p:sp>
        <p:nvSpPr>
          <p:cNvPr id="25" name="Rounded Rectangle 24">
            <a:extLst>
              <a:ext uri="{FF2B5EF4-FFF2-40B4-BE49-F238E27FC236}">
                <a16:creationId xmlns:a16="http://schemas.microsoft.com/office/drawing/2014/main" id="{E165A2FB-E55C-53E0-698C-923447A6810B}"/>
              </a:ext>
            </a:extLst>
          </p:cNvPr>
          <p:cNvSpPr/>
          <p:nvPr/>
        </p:nvSpPr>
        <p:spPr>
          <a:xfrm>
            <a:off x="5987179" y="3242320"/>
            <a:ext cx="2538829" cy="2202891"/>
          </a:xfrm>
          <a:prstGeom prst="roundRect">
            <a:avLst/>
          </a:prstGeom>
          <a:solidFill>
            <a:schemeClr val="accent6"/>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NUMA 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6" name="Rectangle 25">
            <a:extLst>
              <a:ext uri="{FF2B5EF4-FFF2-40B4-BE49-F238E27FC236}">
                <a16:creationId xmlns:a16="http://schemas.microsoft.com/office/drawing/2014/main" id="{7EB71A23-A90B-0216-096D-DE4DF1BDE809}"/>
              </a:ext>
            </a:extLst>
          </p:cNvPr>
          <p:cNvSpPr/>
          <p:nvPr/>
        </p:nvSpPr>
        <p:spPr>
          <a:xfrm>
            <a:off x="6116475" y="3576535"/>
            <a:ext cx="2262435" cy="1056374"/>
          </a:xfrm>
          <a:prstGeom prst="rect">
            <a:avLst/>
          </a:prstGeom>
          <a:pattFill prst="wdUpDiag">
            <a:fgClr>
              <a:schemeClr val="accent6"/>
            </a:fgClr>
            <a:bgClr>
              <a:schemeClr val="accent5"/>
            </a:bgClr>
          </a:pattFill>
          <a:ln>
            <a:solidFill>
              <a:schemeClr val="accent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err="1">
                <a:solidFill>
                  <a:schemeClr val="tx1"/>
                </a:solidFill>
              </a:rPr>
              <a:t>Replica</a:t>
            </a:r>
            <a:r>
              <a:rPr lang="en-US" b="1" baseline="-25000" dirty="0" err="1">
                <a:solidFill>
                  <a:schemeClr val="tx1"/>
                </a:solidFill>
              </a:rPr>
              <a:t>r</a:t>
            </a:r>
            <a:endParaRPr lang="en-US" b="1" baseline="-25000" dirty="0">
              <a:solidFill>
                <a:schemeClr val="tx1"/>
              </a:solidFill>
            </a:endParaRPr>
          </a:p>
          <a:p>
            <a:pPr algn="ctr"/>
            <a:endParaRPr lang="en-US" dirty="0">
              <a:solidFill>
                <a:schemeClr val="tx1"/>
              </a:solidFill>
            </a:endParaRPr>
          </a:p>
          <a:p>
            <a:pPr algn="ctr"/>
            <a:r>
              <a:rPr lang="en-US" dirty="0">
                <a:solidFill>
                  <a:schemeClr val="tx1"/>
                </a:solidFill>
              </a:rPr>
              <a:t>  </a:t>
            </a:r>
          </a:p>
          <a:p>
            <a:pPr algn="ctr"/>
            <a:endParaRPr lang="en-US" dirty="0">
              <a:solidFill>
                <a:schemeClr val="tx1"/>
              </a:solidFill>
            </a:endParaRPr>
          </a:p>
        </p:txBody>
      </p:sp>
      <p:pic>
        <p:nvPicPr>
          <p:cNvPr id="27" name="Graphic 26" descr="Squiggle outline">
            <a:extLst>
              <a:ext uri="{FF2B5EF4-FFF2-40B4-BE49-F238E27FC236}">
                <a16:creationId xmlns:a16="http://schemas.microsoft.com/office/drawing/2014/main" id="{4EF5B448-73F0-1BB2-0BE7-66D54291BB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6749" y="4896487"/>
            <a:ext cx="337529" cy="495116"/>
          </a:xfrm>
          <a:prstGeom prst="rect">
            <a:avLst/>
          </a:prstGeom>
        </p:spPr>
      </p:pic>
      <p:pic>
        <p:nvPicPr>
          <p:cNvPr id="28" name="Graphic 27" descr="Squiggle outline">
            <a:extLst>
              <a:ext uri="{FF2B5EF4-FFF2-40B4-BE49-F238E27FC236}">
                <a16:creationId xmlns:a16="http://schemas.microsoft.com/office/drawing/2014/main" id="{79463265-C8F0-1EF8-4ADE-5183812730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1382" y="4896487"/>
            <a:ext cx="337529" cy="495116"/>
          </a:xfrm>
          <a:prstGeom prst="rect">
            <a:avLst/>
          </a:prstGeom>
        </p:spPr>
      </p:pic>
      <p:sp>
        <p:nvSpPr>
          <p:cNvPr id="29" name="TextBox 28">
            <a:extLst>
              <a:ext uri="{FF2B5EF4-FFF2-40B4-BE49-F238E27FC236}">
                <a16:creationId xmlns:a16="http://schemas.microsoft.com/office/drawing/2014/main" id="{5EC6F209-D33A-A88F-653A-A25D86CB2D1D}"/>
              </a:ext>
            </a:extLst>
          </p:cNvPr>
          <p:cNvSpPr txBox="1"/>
          <p:nvPr/>
        </p:nvSpPr>
        <p:spPr>
          <a:xfrm>
            <a:off x="6461819" y="4996319"/>
            <a:ext cx="1667471" cy="369332"/>
          </a:xfrm>
          <a:prstGeom prst="rect">
            <a:avLst/>
          </a:prstGeom>
          <a:noFill/>
        </p:spPr>
        <p:txBody>
          <a:bodyPr wrap="square" rtlCol="0">
            <a:spAutoFit/>
          </a:bodyPr>
          <a:lstStyle/>
          <a:p>
            <a:pPr algn="ctr"/>
            <a:r>
              <a:rPr lang="en-US" dirty="0"/>
              <a:t>App Threads</a:t>
            </a:r>
          </a:p>
        </p:txBody>
      </p:sp>
      <p:pic>
        <p:nvPicPr>
          <p:cNvPr id="30" name="Graphic 29" descr="Transfer with solid fill">
            <a:extLst>
              <a:ext uri="{FF2B5EF4-FFF2-40B4-BE49-F238E27FC236}">
                <a16:creationId xmlns:a16="http://schemas.microsoft.com/office/drawing/2014/main" id="{F9575037-2259-DABA-0E06-8DC300767C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188204" y="4594560"/>
            <a:ext cx="297546" cy="297546"/>
          </a:xfrm>
          <a:prstGeom prst="rect">
            <a:avLst/>
          </a:prstGeom>
        </p:spPr>
      </p:pic>
      <p:pic>
        <p:nvPicPr>
          <p:cNvPr id="31" name="Graphic 30" descr="Transfer with solid fill">
            <a:extLst>
              <a:ext uri="{FF2B5EF4-FFF2-40B4-BE49-F238E27FC236}">
                <a16:creationId xmlns:a16="http://schemas.microsoft.com/office/drawing/2014/main" id="{06EF2818-67B0-BCB7-007B-3EC29E4A2D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071422" y="4606283"/>
            <a:ext cx="297546" cy="297546"/>
          </a:xfrm>
          <a:prstGeom prst="rect">
            <a:avLst/>
          </a:prstGeom>
        </p:spPr>
      </p:pic>
      <p:sp>
        <p:nvSpPr>
          <p:cNvPr id="32" name="Rectangle 31">
            <a:extLst>
              <a:ext uri="{FF2B5EF4-FFF2-40B4-BE49-F238E27FC236}">
                <a16:creationId xmlns:a16="http://schemas.microsoft.com/office/drawing/2014/main" id="{449F600F-55BE-DE26-2348-5B09BFF3C430}"/>
              </a:ext>
            </a:extLst>
          </p:cNvPr>
          <p:cNvSpPr/>
          <p:nvPr/>
        </p:nvSpPr>
        <p:spPr>
          <a:xfrm>
            <a:off x="6575708" y="4211178"/>
            <a:ext cx="13504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Hashmap</a:t>
            </a:r>
            <a:endParaRPr lang="en-US" dirty="0">
              <a:solidFill>
                <a:schemeClr val="bg1"/>
              </a:solidFill>
            </a:endParaRPr>
          </a:p>
        </p:txBody>
      </p:sp>
      <p:sp>
        <p:nvSpPr>
          <p:cNvPr id="33" name="Rectangle 32">
            <a:extLst>
              <a:ext uri="{FF2B5EF4-FFF2-40B4-BE49-F238E27FC236}">
                <a16:creationId xmlns:a16="http://schemas.microsoft.com/office/drawing/2014/main" id="{EC79F888-F3C0-C2EC-913F-F9A5453DCFB7}"/>
              </a:ext>
            </a:extLst>
          </p:cNvPr>
          <p:cNvSpPr/>
          <p:nvPr/>
        </p:nvSpPr>
        <p:spPr>
          <a:xfrm>
            <a:off x="6589865" y="3818796"/>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LocalTailPtr</a:t>
            </a:r>
            <a:endParaRPr lang="en-US" dirty="0">
              <a:solidFill>
                <a:schemeClr val="bg1"/>
              </a:solidFill>
            </a:endParaRPr>
          </a:p>
        </p:txBody>
      </p:sp>
      <p:sp>
        <p:nvSpPr>
          <p:cNvPr id="34" name="TextBox 33">
            <a:extLst>
              <a:ext uri="{FF2B5EF4-FFF2-40B4-BE49-F238E27FC236}">
                <a16:creationId xmlns:a16="http://schemas.microsoft.com/office/drawing/2014/main" id="{FC1F91C2-D06A-75D4-9411-F06410C7ADB7}"/>
              </a:ext>
            </a:extLst>
          </p:cNvPr>
          <p:cNvSpPr txBox="1"/>
          <p:nvPr/>
        </p:nvSpPr>
        <p:spPr>
          <a:xfrm>
            <a:off x="6525733" y="4577071"/>
            <a:ext cx="1893677"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get()... put()</a:t>
            </a:r>
          </a:p>
        </p:txBody>
      </p:sp>
      <p:cxnSp>
        <p:nvCxnSpPr>
          <p:cNvPr id="35" name="Elbow Connector 34">
            <a:extLst>
              <a:ext uri="{FF2B5EF4-FFF2-40B4-BE49-F238E27FC236}">
                <a16:creationId xmlns:a16="http://schemas.microsoft.com/office/drawing/2014/main" id="{284C584F-AA1C-0419-B932-072BB4375397}"/>
              </a:ext>
            </a:extLst>
          </p:cNvPr>
          <p:cNvCxnSpPr>
            <a:cxnSpLocks/>
          </p:cNvCxnSpPr>
          <p:nvPr/>
        </p:nvCxnSpPr>
        <p:spPr>
          <a:xfrm rot="10800000" flipV="1">
            <a:off x="5069861" y="1718604"/>
            <a:ext cx="1520005" cy="1462374"/>
          </a:xfrm>
          <a:prstGeom prst="bentConnector3">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56CC19B0-F207-31AF-E116-0B768593E443}"/>
              </a:ext>
            </a:extLst>
          </p:cNvPr>
          <p:cNvCxnSpPr>
            <a:cxnSpLocks/>
            <a:stCxn id="33" idx="1"/>
            <a:endCxn id="22" idx="3"/>
          </p:cNvCxnSpPr>
          <p:nvPr/>
        </p:nvCxnSpPr>
        <p:spPr>
          <a:xfrm rot="10800000">
            <a:off x="5063533" y="3853751"/>
            <a:ext cx="1526333" cy="132226"/>
          </a:xfrm>
          <a:prstGeom prst="bentConnector3">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sp>
        <p:nvSpPr>
          <p:cNvPr id="37" name="Left Bracket 36">
            <a:extLst>
              <a:ext uri="{FF2B5EF4-FFF2-40B4-BE49-F238E27FC236}">
                <a16:creationId xmlns:a16="http://schemas.microsoft.com/office/drawing/2014/main" id="{A3F630DF-56D3-9898-AFFD-C35AC1B38A6F}"/>
              </a:ext>
            </a:extLst>
          </p:cNvPr>
          <p:cNvSpPr/>
          <p:nvPr/>
        </p:nvSpPr>
        <p:spPr>
          <a:xfrm>
            <a:off x="3269268" y="2102796"/>
            <a:ext cx="566073" cy="2098427"/>
          </a:xfrm>
          <a:prstGeom prst="leftBracket">
            <a:avLst/>
          </a:prstGeom>
          <a:ln w="38100">
            <a:solidFill>
              <a:schemeClr val="accent3"/>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DDC5FECB-D5A7-C629-5E26-C8E746C64850}"/>
              </a:ext>
            </a:extLst>
          </p:cNvPr>
          <p:cNvCxnSpPr>
            <a:stCxn id="37" idx="2"/>
            <a:endCxn id="23" idx="1"/>
          </p:cNvCxnSpPr>
          <p:nvPr/>
        </p:nvCxnSpPr>
        <p:spPr>
          <a:xfrm>
            <a:off x="3835341" y="4201223"/>
            <a:ext cx="130911" cy="0"/>
          </a:xfrm>
          <a:prstGeom prst="straightConnector1">
            <a:avLst/>
          </a:prstGeom>
          <a:ln w="38100">
            <a:solidFill>
              <a:schemeClr val="accent3"/>
            </a:solidFill>
            <a:tailEnd type="triangle"/>
          </a:ln>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EDF00983-4C34-1A9C-B94E-2865BDFDE417}"/>
              </a:ext>
            </a:extLst>
          </p:cNvPr>
          <p:cNvSpPr txBox="1"/>
          <p:nvPr/>
        </p:nvSpPr>
        <p:spPr>
          <a:xfrm>
            <a:off x="7070125" y="2910156"/>
            <a:ext cx="1150070" cy="369332"/>
          </a:xfrm>
          <a:prstGeom prst="rect">
            <a:avLst/>
          </a:prstGeom>
          <a:noFill/>
        </p:spPr>
        <p:txBody>
          <a:bodyPr wrap="square" rtlCol="0">
            <a:spAutoFit/>
          </a:bodyPr>
          <a:lstStyle/>
          <a:p>
            <a:r>
              <a:rPr lang="en-US" dirty="0"/>
              <a:t>…</a:t>
            </a:r>
          </a:p>
        </p:txBody>
      </p:sp>
      <p:sp>
        <p:nvSpPr>
          <p:cNvPr id="40" name="Title 2">
            <a:extLst>
              <a:ext uri="{FF2B5EF4-FFF2-40B4-BE49-F238E27FC236}">
                <a16:creationId xmlns:a16="http://schemas.microsoft.com/office/drawing/2014/main" id="{1F07EA9F-1A7A-4D3D-3D4C-9E3672080E70}"/>
              </a:ext>
            </a:extLst>
          </p:cNvPr>
          <p:cNvSpPr txBox="1">
            <a:spLocks/>
          </p:cNvSpPr>
          <p:nvPr/>
        </p:nvSpPr>
        <p:spPr>
          <a:xfrm>
            <a:off x="773289" y="5644599"/>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Node Replication Overview</a:t>
            </a:r>
          </a:p>
        </p:txBody>
      </p:sp>
    </p:spTree>
    <p:extLst>
      <p:ext uri="{BB962C8B-B14F-4D97-AF65-F5344CB8AC3E}">
        <p14:creationId xmlns:p14="http://schemas.microsoft.com/office/powerpoint/2010/main" val="22626109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5C991-48DC-B18C-8195-39EBA35DD9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3E5092-EF34-837B-6CDE-52BE2C1B892B}"/>
              </a:ext>
            </a:extLst>
          </p:cNvPr>
          <p:cNvSpPr>
            <a:spLocks noGrp="1"/>
          </p:cNvSpPr>
          <p:nvPr>
            <p:ph type="sldNum" sz="quarter" idx="12"/>
          </p:nvPr>
        </p:nvSpPr>
        <p:spPr/>
        <p:txBody>
          <a:bodyPr/>
          <a:lstStyle/>
          <a:p>
            <a:fld id="{8C2EA460-C565-FB43-80B0-0A34C0434FD1}" type="slidenum">
              <a:rPr lang="en-US" smtClean="0"/>
              <a:t>115</a:t>
            </a:fld>
            <a:endParaRPr lang="en-US" dirty="0"/>
          </a:p>
        </p:txBody>
      </p:sp>
      <p:sp>
        <p:nvSpPr>
          <p:cNvPr id="5" name="Rounded Rectangle 4">
            <a:extLst>
              <a:ext uri="{FF2B5EF4-FFF2-40B4-BE49-F238E27FC236}">
                <a16:creationId xmlns:a16="http://schemas.microsoft.com/office/drawing/2014/main" id="{8A9D6C48-C72E-4ECF-2C51-6B635BB865D2}"/>
              </a:ext>
            </a:extLst>
          </p:cNvPr>
          <p:cNvSpPr/>
          <p:nvPr/>
        </p:nvSpPr>
        <p:spPr>
          <a:xfrm>
            <a:off x="3504214" y="1127177"/>
            <a:ext cx="2007727" cy="4124250"/>
          </a:xfrm>
          <a:prstGeom prst="roundRect">
            <a:avLst/>
          </a:prstGeom>
          <a:solidFill>
            <a:schemeClr val="accent6"/>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a:solidFill>
                  <a:schemeClr val="tx1"/>
                </a:solidFill>
              </a:rPr>
              <a:t>AnyMem</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6" name="Rectangle 5">
            <a:extLst>
              <a:ext uri="{FF2B5EF4-FFF2-40B4-BE49-F238E27FC236}">
                <a16:creationId xmlns:a16="http://schemas.microsoft.com/office/drawing/2014/main" id="{3A74A00A-2142-2F95-F34F-6B2D51179A66}"/>
              </a:ext>
            </a:extLst>
          </p:cNvPr>
          <p:cNvSpPr/>
          <p:nvPr/>
        </p:nvSpPr>
        <p:spPr>
          <a:xfrm>
            <a:off x="3737695" y="1615949"/>
            <a:ext cx="1565351" cy="3286407"/>
          </a:xfrm>
          <a:prstGeom prst="rect">
            <a:avLst/>
          </a:prstGeom>
          <a:pattFill prst="wdUpDiag">
            <a:fgClr>
              <a:schemeClr val="accent6"/>
            </a:fgClr>
            <a:bgClr>
              <a:schemeClr val="accent5"/>
            </a:bgClr>
          </a:pattFill>
          <a:ln>
            <a:solidFill>
              <a:schemeClr val="accent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err="1">
                <a:solidFill>
                  <a:schemeClr val="tx1"/>
                </a:solidFill>
              </a:rPr>
              <a:t>SharedLog</a:t>
            </a:r>
            <a:endParaRPr lang="en-US" b="1"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7" name="TextBox 6">
            <a:extLst>
              <a:ext uri="{FF2B5EF4-FFF2-40B4-BE49-F238E27FC236}">
                <a16:creationId xmlns:a16="http://schemas.microsoft.com/office/drawing/2014/main" id="{1F7F3AD0-B382-1136-3962-CDE687EC7692}"/>
              </a:ext>
            </a:extLst>
          </p:cNvPr>
          <p:cNvSpPr txBox="1"/>
          <p:nvPr/>
        </p:nvSpPr>
        <p:spPr>
          <a:xfrm>
            <a:off x="4319974" y="3268206"/>
            <a:ext cx="974684" cy="369332"/>
          </a:xfrm>
          <a:prstGeom prst="rect">
            <a:avLst/>
          </a:prstGeom>
          <a:noFill/>
        </p:spPr>
        <p:txBody>
          <a:bodyPr wrap="square" rtlCol="0">
            <a:spAutoFit/>
          </a:bodyPr>
          <a:lstStyle/>
          <a:p>
            <a:r>
              <a:rPr lang="en-US" dirty="0"/>
              <a:t>…</a:t>
            </a:r>
          </a:p>
        </p:txBody>
      </p:sp>
      <p:sp>
        <p:nvSpPr>
          <p:cNvPr id="8" name="Rounded Rectangle 7">
            <a:extLst>
              <a:ext uri="{FF2B5EF4-FFF2-40B4-BE49-F238E27FC236}">
                <a16:creationId xmlns:a16="http://schemas.microsoft.com/office/drawing/2014/main" id="{394328A8-4EED-BC04-4DF4-935C797ACBE4}"/>
              </a:ext>
            </a:extLst>
          </p:cNvPr>
          <p:cNvSpPr/>
          <p:nvPr/>
        </p:nvSpPr>
        <p:spPr>
          <a:xfrm>
            <a:off x="5989469" y="906302"/>
            <a:ext cx="2538829" cy="2157806"/>
          </a:xfrm>
          <a:prstGeom prst="roundRect">
            <a:avLst/>
          </a:prstGeom>
          <a:solidFill>
            <a:schemeClr val="accent6"/>
          </a:solidFill>
          <a:ln w="38100">
            <a:solidFill>
              <a:srgbClr val="BFB07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NUMA 0</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a:extLst>
              <a:ext uri="{FF2B5EF4-FFF2-40B4-BE49-F238E27FC236}">
                <a16:creationId xmlns:a16="http://schemas.microsoft.com/office/drawing/2014/main" id="{8E979E76-1D9F-E7D3-C333-DCF435F90684}"/>
              </a:ext>
            </a:extLst>
          </p:cNvPr>
          <p:cNvSpPr/>
          <p:nvPr/>
        </p:nvSpPr>
        <p:spPr>
          <a:xfrm>
            <a:off x="6118765" y="1195432"/>
            <a:ext cx="2262435" cy="1056374"/>
          </a:xfrm>
          <a:prstGeom prst="rect">
            <a:avLst/>
          </a:prstGeom>
          <a:pattFill prst="wdUpDiag">
            <a:fgClr>
              <a:schemeClr val="accent6"/>
            </a:fgClr>
            <a:bgClr>
              <a:schemeClr val="accent5"/>
            </a:bgClr>
          </a:pattFill>
          <a:ln w="38100">
            <a:solidFill>
              <a:srgbClr val="BFB07D"/>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a:solidFill>
                  <a:schemeClr val="tx1"/>
                </a:solidFill>
              </a:rPr>
              <a:t>Replica</a:t>
            </a:r>
            <a:r>
              <a:rPr lang="en-US" b="1" baseline="-25000" dirty="0">
                <a:solidFill>
                  <a:schemeClr val="tx1"/>
                </a:solidFill>
              </a:rPr>
              <a:t>0</a:t>
            </a:r>
          </a:p>
          <a:p>
            <a:pPr algn="ctr"/>
            <a:endParaRPr lang="en-US" dirty="0">
              <a:solidFill>
                <a:schemeClr val="tx1"/>
              </a:solidFill>
            </a:endParaRPr>
          </a:p>
          <a:p>
            <a:pPr algn="ctr"/>
            <a:r>
              <a:rPr lang="en-US" dirty="0">
                <a:solidFill>
                  <a:schemeClr val="tx1"/>
                </a:solidFill>
              </a:rPr>
              <a:t>  </a:t>
            </a:r>
          </a:p>
          <a:p>
            <a:pPr algn="ctr"/>
            <a:endParaRPr lang="en-US" dirty="0">
              <a:solidFill>
                <a:schemeClr val="tx1"/>
              </a:solidFill>
            </a:endParaRPr>
          </a:p>
        </p:txBody>
      </p:sp>
      <p:pic>
        <p:nvPicPr>
          <p:cNvPr id="10" name="Graphic 9" descr="Squiggle outline">
            <a:extLst>
              <a:ext uri="{FF2B5EF4-FFF2-40B4-BE49-F238E27FC236}">
                <a16:creationId xmlns:a16="http://schemas.microsoft.com/office/drawing/2014/main" id="{AF1FFAD0-8CCB-33C1-E2B2-ED88394CC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9039" y="2515384"/>
            <a:ext cx="337529" cy="495116"/>
          </a:xfrm>
          <a:prstGeom prst="rect">
            <a:avLst/>
          </a:prstGeom>
        </p:spPr>
      </p:pic>
      <p:pic>
        <p:nvPicPr>
          <p:cNvPr id="11" name="Graphic 10" descr="Squiggle outline">
            <a:extLst>
              <a:ext uri="{FF2B5EF4-FFF2-40B4-BE49-F238E27FC236}">
                <a16:creationId xmlns:a16="http://schemas.microsoft.com/office/drawing/2014/main" id="{22F977BE-9385-E415-B082-52B4A0E413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3672" y="2515384"/>
            <a:ext cx="337529" cy="495116"/>
          </a:xfrm>
          <a:prstGeom prst="rect">
            <a:avLst/>
          </a:prstGeom>
        </p:spPr>
      </p:pic>
      <p:sp>
        <p:nvSpPr>
          <p:cNvPr id="12" name="TextBox 11">
            <a:extLst>
              <a:ext uri="{FF2B5EF4-FFF2-40B4-BE49-F238E27FC236}">
                <a16:creationId xmlns:a16="http://schemas.microsoft.com/office/drawing/2014/main" id="{46326B84-AE12-646E-E889-6FDAD9E8299C}"/>
              </a:ext>
            </a:extLst>
          </p:cNvPr>
          <p:cNvSpPr txBox="1"/>
          <p:nvPr/>
        </p:nvSpPr>
        <p:spPr>
          <a:xfrm>
            <a:off x="6464109" y="2615216"/>
            <a:ext cx="1667471" cy="369332"/>
          </a:xfrm>
          <a:prstGeom prst="rect">
            <a:avLst/>
          </a:prstGeom>
          <a:noFill/>
        </p:spPr>
        <p:txBody>
          <a:bodyPr wrap="square" rtlCol="0">
            <a:spAutoFit/>
          </a:bodyPr>
          <a:lstStyle/>
          <a:p>
            <a:pPr algn="ctr"/>
            <a:r>
              <a:rPr lang="en-US" dirty="0"/>
              <a:t>App Threads</a:t>
            </a:r>
          </a:p>
        </p:txBody>
      </p:sp>
      <p:pic>
        <p:nvPicPr>
          <p:cNvPr id="13" name="Graphic 12" descr="Transfer with solid fill">
            <a:extLst>
              <a:ext uri="{FF2B5EF4-FFF2-40B4-BE49-F238E27FC236}">
                <a16:creationId xmlns:a16="http://schemas.microsoft.com/office/drawing/2014/main" id="{0D714663-7857-FE2E-C110-448B5EF8B5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190494" y="2213457"/>
            <a:ext cx="297546" cy="297546"/>
          </a:xfrm>
          <a:prstGeom prst="rect">
            <a:avLst/>
          </a:prstGeom>
        </p:spPr>
      </p:pic>
      <p:pic>
        <p:nvPicPr>
          <p:cNvPr id="14" name="Graphic 13" descr="Transfer with solid fill">
            <a:extLst>
              <a:ext uri="{FF2B5EF4-FFF2-40B4-BE49-F238E27FC236}">
                <a16:creationId xmlns:a16="http://schemas.microsoft.com/office/drawing/2014/main" id="{BEE75342-2ED2-4A60-063E-0A17576654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073712" y="2225180"/>
            <a:ext cx="297546" cy="297546"/>
          </a:xfrm>
          <a:prstGeom prst="rect">
            <a:avLst/>
          </a:prstGeom>
        </p:spPr>
      </p:pic>
      <p:sp>
        <p:nvSpPr>
          <p:cNvPr id="15" name="Rectangle 14">
            <a:extLst>
              <a:ext uri="{FF2B5EF4-FFF2-40B4-BE49-F238E27FC236}">
                <a16:creationId xmlns:a16="http://schemas.microsoft.com/office/drawing/2014/main" id="{73E7C392-FD14-473A-EE35-DAFD503A7065}"/>
              </a:ext>
            </a:extLst>
          </p:cNvPr>
          <p:cNvSpPr/>
          <p:nvPr/>
        </p:nvSpPr>
        <p:spPr>
          <a:xfrm>
            <a:off x="6577998" y="1830075"/>
            <a:ext cx="13504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Hashmap</a:t>
            </a:r>
            <a:endParaRPr lang="en-US" dirty="0">
              <a:solidFill>
                <a:schemeClr val="bg1"/>
              </a:solidFill>
            </a:endParaRPr>
          </a:p>
        </p:txBody>
      </p:sp>
      <p:sp>
        <p:nvSpPr>
          <p:cNvPr id="16" name="Rectangle 15">
            <a:extLst>
              <a:ext uri="{FF2B5EF4-FFF2-40B4-BE49-F238E27FC236}">
                <a16:creationId xmlns:a16="http://schemas.microsoft.com/office/drawing/2014/main" id="{7D691AC6-1DB3-BC26-22CD-9059A7C3D8E3}"/>
              </a:ext>
            </a:extLst>
          </p:cNvPr>
          <p:cNvSpPr/>
          <p:nvPr/>
        </p:nvSpPr>
        <p:spPr>
          <a:xfrm>
            <a:off x="6592155" y="1437693"/>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LocalTailPtr</a:t>
            </a:r>
            <a:endParaRPr lang="en-US" dirty="0">
              <a:solidFill>
                <a:schemeClr val="bg1"/>
              </a:solidFill>
            </a:endParaRPr>
          </a:p>
        </p:txBody>
      </p:sp>
      <p:sp>
        <p:nvSpPr>
          <p:cNvPr id="17" name="TextBox 16">
            <a:extLst>
              <a:ext uri="{FF2B5EF4-FFF2-40B4-BE49-F238E27FC236}">
                <a16:creationId xmlns:a16="http://schemas.microsoft.com/office/drawing/2014/main" id="{96B636E9-E2DF-1AC2-3108-89F83484BE62}"/>
              </a:ext>
            </a:extLst>
          </p:cNvPr>
          <p:cNvSpPr txBox="1"/>
          <p:nvPr/>
        </p:nvSpPr>
        <p:spPr>
          <a:xfrm>
            <a:off x="6528023" y="2195968"/>
            <a:ext cx="1893677"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get()... put()</a:t>
            </a:r>
          </a:p>
        </p:txBody>
      </p:sp>
      <p:sp>
        <p:nvSpPr>
          <p:cNvPr id="18" name="Rectangle 17">
            <a:extLst>
              <a:ext uri="{FF2B5EF4-FFF2-40B4-BE49-F238E27FC236}">
                <a16:creationId xmlns:a16="http://schemas.microsoft.com/office/drawing/2014/main" id="{9568E046-646C-7054-47FF-310F698D9369}"/>
              </a:ext>
            </a:extLst>
          </p:cNvPr>
          <p:cNvSpPr/>
          <p:nvPr/>
        </p:nvSpPr>
        <p:spPr>
          <a:xfrm>
            <a:off x="3835341" y="1935616"/>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LogTailPtr</a:t>
            </a:r>
            <a:endParaRPr lang="en-US" dirty="0">
              <a:solidFill>
                <a:schemeClr val="bg1"/>
              </a:solidFill>
            </a:endParaRPr>
          </a:p>
        </p:txBody>
      </p:sp>
      <p:sp>
        <p:nvSpPr>
          <p:cNvPr id="19" name="Rectangle 18">
            <a:extLst>
              <a:ext uri="{FF2B5EF4-FFF2-40B4-BE49-F238E27FC236}">
                <a16:creationId xmlns:a16="http://schemas.microsoft.com/office/drawing/2014/main" id="{07346176-FB2B-3025-BE24-C94F915F594C}"/>
              </a:ext>
            </a:extLst>
          </p:cNvPr>
          <p:cNvSpPr/>
          <p:nvPr/>
        </p:nvSpPr>
        <p:spPr>
          <a:xfrm>
            <a:off x="3842446" y="2328711"/>
            <a:ext cx="1336376" cy="2470044"/>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OpBuffer</a:t>
            </a: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20" name="Rounded Rectangle 19">
            <a:extLst>
              <a:ext uri="{FF2B5EF4-FFF2-40B4-BE49-F238E27FC236}">
                <a16:creationId xmlns:a16="http://schemas.microsoft.com/office/drawing/2014/main" id="{CF65FC08-5063-CC9C-257F-EF317EDFBF5F}"/>
              </a:ext>
            </a:extLst>
          </p:cNvPr>
          <p:cNvSpPr/>
          <p:nvPr/>
        </p:nvSpPr>
        <p:spPr>
          <a:xfrm>
            <a:off x="3975439" y="2683319"/>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op</a:t>
            </a:r>
            <a:r>
              <a:rPr lang="en-US" baseline="-25000" dirty="0" err="1">
                <a:solidFill>
                  <a:schemeClr val="bg1"/>
                </a:solidFill>
              </a:rPr>
              <a:t>n</a:t>
            </a:r>
            <a:endParaRPr lang="en-US" baseline="-25000" dirty="0">
              <a:solidFill>
                <a:schemeClr val="bg1"/>
              </a:solidFill>
            </a:endParaRPr>
          </a:p>
        </p:txBody>
      </p:sp>
      <p:sp>
        <p:nvSpPr>
          <p:cNvPr id="21" name="Rounded Rectangle 20">
            <a:extLst>
              <a:ext uri="{FF2B5EF4-FFF2-40B4-BE49-F238E27FC236}">
                <a16:creationId xmlns:a16="http://schemas.microsoft.com/office/drawing/2014/main" id="{B1047B49-9480-D05B-C0D5-8B0078B3ED09}"/>
              </a:ext>
            </a:extLst>
          </p:cNvPr>
          <p:cNvSpPr/>
          <p:nvPr/>
        </p:nvSpPr>
        <p:spPr>
          <a:xfrm>
            <a:off x="3975439" y="3049079"/>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a:t>
            </a:r>
            <a:r>
              <a:rPr lang="en-US" baseline="-25000" dirty="0">
                <a:solidFill>
                  <a:schemeClr val="bg1"/>
                </a:solidFill>
              </a:rPr>
              <a:t>n+1</a:t>
            </a:r>
          </a:p>
        </p:txBody>
      </p:sp>
      <p:sp>
        <p:nvSpPr>
          <p:cNvPr id="22" name="Rounded Rectangle 21">
            <a:extLst>
              <a:ext uri="{FF2B5EF4-FFF2-40B4-BE49-F238E27FC236}">
                <a16:creationId xmlns:a16="http://schemas.microsoft.com/office/drawing/2014/main" id="{43CDDEB0-49C1-8941-5160-EF70E58286C4}"/>
              </a:ext>
            </a:extLst>
          </p:cNvPr>
          <p:cNvSpPr/>
          <p:nvPr/>
        </p:nvSpPr>
        <p:spPr>
          <a:xfrm>
            <a:off x="3966252" y="3716591"/>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op</a:t>
            </a:r>
            <a:r>
              <a:rPr lang="en-US" baseline="-25000" dirty="0" err="1">
                <a:solidFill>
                  <a:schemeClr val="bg1"/>
                </a:solidFill>
              </a:rPr>
              <a:t>n+m</a:t>
            </a:r>
            <a:endParaRPr lang="en-US" baseline="-25000" dirty="0">
              <a:solidFill>
                <a:schemeClr val="bg1"/>
              </a:solidFill>
            </a:endParaRPr>
          </a:p>
        </p:txBody>
      </p:sp>
      <p:sp>
        <p:nvSpPr>
          <p:cNvPr id="23" name="Rounded Rectangle 22">
            <a:extLst>
              <a:ext uri="{FF2B5EF4-FFF2-40B4-BE49-F238E27FC236}">
                <a16:creationId xmlns:a16="http://schemas.microsoft.com/office/drawing/2014/main" id="{16EAC84E-2752-8837-1FA2-3BF0E9D0EF55}"/>
              </a:ext>
            </a:extLst>
          </p:cNvPr>
          <p:cNvSpPr/>
          <p:nvPr/>
        </p:nvSpPr>
        <p:spPr>
          <a:xfrm>
            <a:off x="3966252" y="4064063"/>
            <a:ext cx="1097280" cy="274320"/>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empty</a:t>
            </a:r>
          </a:p>
        </p:txBody>
      </p:sp>
      <p:sp>
        <p:nvSpPr>
          <p:cNvPr id="24" name="Rounded Rectangle 23">
            <a:extLst>
              <a:ext uri="{FF2B5EF4-FFF2-40B4-BE49-F238E27FC236}">
                <a16:creationId xmlns:a16="http://schemas.microsoft.com/office/drawing/2014/main" id="{D29AE569-19BB-1E85-EF84-93860B3F3E38}"/>
              </a:ext>
            </a:extLst>
          </p:cNvPr>
          <p:cNvSpPr/>
          <p:nvPr/>
        </p:nvSpPr>
        <p:spPr>
          <a:xfrm>
            <a:off x="3975439" y="4420679"/>
            <a:ext cx="1097280" cy="274320"/>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empty</a:t>
            </a:r>
          </a:p>
        </p:txBody>
      </p:sp>
      <p:sp>
        <p:nvSpPr>
          <p:cNvPr id="25" name="Rounded Rectangle 24">
            <a:extLst>
              <a:ext uri="{FF2B5EF4-FFF2-40B4-BE49-F238E27FC236}">
                <a16:creationId xmlns:a16="http://schemas.microsoft.com/office/drawing/2014/main" id="{2A13BF36-0521-2320-9D2B-83529DFF3F2A}"/>
              </a:ext>
            </a:extLst>
          </p:cNvPr>
          <p:cNvSpPr/>
          <p:nvPr/>
        </p:nvSpPr>
        <p:spPr>
          <a:xfrm>
            <a:off x="5987179" y="3242320"/>
            <a:ext cx="2538829" cy="2202891"/>
          </a:xfrm>
          <a:prstGeom prst="roundRect">
            <a:avLst/>
          </a:prstGeom>
          <a:solidFill>
            <a:schemeClr val="accent6"/>
          </a:solidFill>
          <a:ln w="38100">
            <a:solidFill>
              <a:srgbClr val="BFB07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NUMA 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6" name="Rectangle 25">
            <a:extLst>
              <a:ext uri="{FF2B5EF4-FFF2-40B4-BE49-F238E27FC236}">
                <a16:creationId xmlns:a16="http://schemas.microsoft.com/office/drawing/2014/main" id="{0C103C46-DABB-A6D6-08A8-61265473F22B}"/>
              </a:ext>
            </a:extLst>
          </p:cNvPr>
          <p:cNvSpPr/>
          <p:nvPr/>
        </p:nvSpPr>
        <p:spPr>
          <a:xfrm>
            <a:off x="6116475" y="3576535"/>
            <a:ext cx="2262435" cy="1056374"/>
          </a:xfrm>
          <a:prstGeom prst="rect">
            <a:avLst/>
          </a:prstGeom>
          <a:pattFill prst="wdUpDiag">
            <a:fgClr>
              <a:schemeClr val="accent6"/>
            </a:fgClr>
            <a:bgClr>
              <a:schemeClr val="accent5"/>
            </a:bgClr>
          </a:pattFill>
          <a:ln w="38100">
            <a:solidFill>
              <a:srgbClr val="BFB07D"/>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err="1">
                <a:solidFill>
                  <a:schemeClr val="tx1"/>
                </a:solidFill>
              </a:rPr>
              <a:t>Replica</a:t>
            </a:r>
            <a:r>
              <a:rPr lang="en-US" b="1" baseline="-25000" dirty="0" err="1">
                <a:solidFill>
                  <a:schemeClr val="tx1"/>
                </a:solidFill>
              </a:rPr>
              <a:t>r</a:t>
            </a:r>
            <a:endParaRPr lang="en-US" b="1" baseline="-25000" dirty="0">
              <a:solidFill>
                <a:schemeClr val="tx1"/>
              </a:solidFill>
            </a:endParaRPr>
          </a:p>
          <a:p>
            <a:pPr algn="ctr"/>
            <a:endParaRPr lang="en-US" dirty="0">
              <a:solidFill>
                <a:schemeClr val="tx1"/>
              </a:solidFill>
            </a:endParaRPr>
          </a:p>
          <a:p>
            <a:pPr algn="ctr"/>
            <a:r>
              <a:rPr lang="en-US" dirty="0">
                <a:solidFill>
                  <a:schemeClr val="tx1"/>
                </a:solidFill>
              </a:rPr>
              <a:t>  </a:t>
            </a:r>
          </a:p>
          <a:p>
            <a:pPr algn="ctr"/>
            <a:endParaRPr lang="en-US" dirty="0">
              <a:solidFill>
                <a:schemeClr val="tx1"/>
              </a:solidFill>
            </a:endParaRPr>
          </a:p>
        </p:txBody>
      </p:sp>
      <p:pic>
        <p:nvPicPr>
          <p:cNvPr id="27" name="Graphic 26" descr="Squiggle outline">
            <a:extLst>
              <a:ext uri="{FF2B5EF4-FFF2-40B4-BE49-F238E27FC236}">
                <a16:creationId xmlns:a16="http://schemas.microsoft.com/office/drawing/2014/main" id="{DCC75771-2554-434F-5057-6B2DF9CD04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6749" y="4896487"/>
            <a:ext cx="337529" cy="495116"/>
          </a:xfrm>
          <a:prstGeom prst="rect">
            <a:avLst/>
          </a:prstGeom>
        </p:spPr>
      </p:pic>
      <p:pic>
        <p:nvPicPr>
          <p:cNvPr id="28" name="Graphic 27" descr="Squiggle outline">
            <a:extLst>
              <a:ext uri="{FF2B5EF4-FFF2-40B4-BE49-F238E27FC236}">
                <a16:creationId xmlns:a16="http://schemas.microsoft.com/office/drawing/2014/main" id="{ABC93817-1997-725E-95E8-E4F12F083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1382" y="4896487"/>
            <a:ext cx="337529" cy="495116"/>
          </a:xfrm>
          <a:prstGeom prst="rect">
            <a:avLst/>
          </a:prstGeom>
        </p:spPr>
      </p:pic>
      <p:sp>
        <p:nvSpPr>
          <p:cNvPr id="29" name="TextBox 28">
            <a:extLst>
              <a:ext uri="{FF2B5EF4-FFF2-40B4-BE49-F238E27FC236}">
                <a16:creationId xmlns:a16="http://schemas.microsoft.com/office/drawing/2014/main" id="{0A495424-2ADD-0773-DB5C-2685B0A47FF5}"/>
              </a:ext>
            </a:extLst>
          </p:cNvPr>
          <p:cNvSpPr txBox="1"/>
          <p:nvPr/>
        </p:nvSpPr>
        <p:spPr>
          <a:xfrm>
            <a:off x="6461819" y="4996319"/>
            <a:ext cx="1667471" cy="369332"/>
          </a:xfrm>
          <a:prstGeom prst="rect">
            <a:avLst/>
          </a:prstGeom>
          <a:noFill/>
        </p:spPr>
        <p:txBody>
          <a:bodyPr wrap="square" rtlCol="0">
            <a:spAutoFit/>
          </a:bodyPr>
          <a:lstStyle/>
          <a:p>
            <a:pPr algn="ctr"/>
            <a:r>
              <a:rPr lang="en-US" dirty="0"/>
              <a:t>App Threads</a:t>
            </a:r>
          </a:p>
        </p:txBody>
      </p:sp>
      <p:pic>
        <p:nvPicPr>
          <p:cNvPr id="30" name="Graphic 29" descr="Transfer with solid fill">
            <a:extLst>
              <a:ext uri="{FF2B5EF4-FFF2-40B4-BE49-F238E27FC236}">
                <a16:creationId xmlns:a16="http://schemas.microsoft.com/office/drawing/2014/main" id="{DBBF502B-F250-0D50-1B2C-573ED828C7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188204" y="4594560"/>
            <a:ext cx="297546" cy="297546"/>
          </a:xfrm>
          <a:prstGeom prst="rect">
            <a:avLst/>
          </a:prstGeom>
        </p:spPr>
      </p:pic>
      <p:pic>
        <p:nvPicPr>
          <p:cNvPr id="31" name="Graphic 30" descr="Transfer with solid fill">
            <a:extLst>
              <a:ext uri="{FF2B5EF4-FFF2-40B4-BE49-F238E27FC236}">
                <a16:creationId xmlns:a16="http://schemas.microsoft.com/office/drawing/2014/main" id="{062345A9-5EDA-DEC7-4AD9-F24A344404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071422" y="4606283"/>
            <a:ext cx="297546" cy="297546"/>
          </a:xfrm>
          <a:prstGeom prst="rect">
            <a:avLst/>
          </a:prstGeom>
        </p:spPr>
      </p:pic>
      <p:sp>
        <p:nvSpPr>
          <p:cNvPr id="32" name="Rectangle 31">
            <a:extLst>
              <a:ext uri="{FF2B5EF4-FFF2-40B4-BE49-F238E27FC236}">
                <a16:creationId xmlns:a16="http://schemas.microsoft.com/office/drawing/2014/main" id="{744EC967-ED48-EFC6-602C-BBD802A467B4}"/>
              </a:ext>
            </a:extLst>
          </p:cNvPr>
          <p:cNvSpPr/>
          <p:nvPr/>
        </p:nvSpPr>
        <p:spPr>
          <a:xfrm>
            <a:off x="6575708" y="4211178"/>
            <a:ext cx="13504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Hashmap</a:t>
            </a:r>
            <a:endParaRPr lang="en-US" dirty="0">
              <a:solidFill>
                <a:schemeClr val="bg1"/>
              </a:solidFill>
            </a:endParaRPr>
          </a:p>
        </p:txBody>
      </p:sp>
      <p:sp>
        <p:nvSpPr>
          <p:cNvPr id="33" name="Rectangle 32">
            <a:extLst>
              <a:ext uri="{FF2B5EF4-FFF2-40B4-BE49-F238E27FC236}">
                <a16:creationId xmlns:a16="http://schemas.microsoft.com/office/drawing/2014/main" id="{F33FDF48-3739-6549-6365-FDC8FAE0C70E}"/>
              </a:ext>
            </a:extLst>
          </p:cNvPr>
          <p:cNvSpPr/>
          <p:nvPr/>
        </p:nvSpPr>
        <p:spPr>
          <a:xfrm>
            <a:off x="6589865" y="3818796"/>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LocalTailPtr</a:t>
            </a:r>
            <a:endParaRPr lang="en-US" dirty="0">
              <a:solidFill>
                <a:schemeClr val="bg1"/>
              </a:solidFill>
            </a:endParaRPr>
          </a:p>
        </p:txBody>
      </p:sp>
      <p:sp>
        <p:nvSpPr>
          <p:cNvPr id="34" name="TextBox 33">
            <a:extLst>
              <a:ext uri="{FF2B5EF4-FFF2-40B4-BE49-F238E27FC236}">
                <a16:creationId xmlns:a16="http://schemas.microsoft.com/office/drawing/2014/main" id="{B790047E-EF1D-614F-03B2-970A27A3BCCC}"/>
              </a:ext>
            </a:extLst>
          </p:cNvPr>
          <p:cNvSpPr txBox="1"/>
          <p:nvPr/>
        </p:nvSpPr>
        <p:spPr>
          <a:xfrm>
            <a:off x="6525733" y="4577071"/>
            <a:ext cx="1893677"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get()... put()</a:t>
            </a:r>
          </a:p>
        </p:txBody>
      </p:sp>
      <p:cxnSp>
        <p:nvCxnSpPr>
          <p:cNvPr id="35" name="Elbow Connector 34">
            <a:extLst>
              <a:ext uri="{FF2B5EF4-FFF2-40B4-BE49-F238E27FC236}">
                <a16:creationId xmlns:a16="http://schemas.microsoft.com/office/drawing/2014/main" id="{6F629547-7481-72B0-1A17-FB32F07BBF12}"/>
              </a:ext>
            </a:extLst>
          </p:cNvPr>
          <p:cNvCxnSpPr>
            <a:cxnSpLocks/>
          </p:cNvCxnSpPr>
          <p:nvPr/>
        </p:nvCxnSpPr>
        <p:spPr>
          <a:xfrm rot="10800000" flipV="1">
            <a:off x="5069861" y="1718604"/>
            <a:ext cx="1520005" cy="1462374"/>
          </a:xfrm>
          <a:prstGeom prst="bentConnector3">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C7FCAFA8-D744-88F1-3FAE-D85BA2A2E393}"/>
              </a:ext>
            </a:extLst>
          </p:cNvPr>
          <p:cNvCxnSpPr>
            <a:cxnSpLocks/>
            <a:stCxn id="33" idx="1"/>
            <a:endCxn id="22" idx="3"/>
          </p:cNvCxnSpPr>
          <p:nvPr/>
        </p:nvCxnSpPr>
        <p:spPr>
          <a:xfrm rot="10800000">
            <a:off x="5063533" y="3853751"/>
            <a:ext cx="1526333" cy="132226"/>
          </a:xfrm>
          <a:prstGeom prst="bentConnector3">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sp>
        <p:nvSpPr>
          <p:cNvPr id="37" name="Left Bracket 36">
            <a:extLst>
              <a:ext uri="{FF2B5EF4-FFF2-40B4-BE49-F238E27FC236}">
                <a16:creationId xmlns:a16="http://schemas.microsoft.com/office/drawing/2014/main" id="{C2F8EF85-448C-8F25-832C-F271BF92547F}"/>
              </a:ext>
            </a:extLst>
          </p:cNvPr>
          <p:cNvSpPr/>
          <p:nvPr/>
        </p:nvSpPr>
        <p:spPr>
          <a:xfrm>
            <a:off x="3269268" y="2102796"/>
            <a:ext cx="566073" cy="2098427"/>
          </a:xfrm>
          <a:prstGeom prst="leftBracket">
            <a:avLst/>
          </a:prstGeom>
          <a:ln w="38100">
            <a:solidFill>
              <a:schemeClr val="accent3"/>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97608E57-D935-454B-CF56-3D91CB90AE0C}"/>
              </a:ext>
            </a:extLst>
          </p:cNvPr>
          <p:cNvCxnSpPr>
            <a:stCxn id="37" idx="2"/>
            <a:endCxn id="23" idx="1"/>
          </p:cNvCxnSpPr>
          <p:nvPr/>
        </p:nvCxnSpPr>
        <p:spPr>
          <a:xfrm>
            <a:off x="3835341" y="4201223"/>
            <a:ext cx="130911" cy="0"/>
          </a:xfrm>
          <a:prstGeom prst="straightConnector1">
            <a:avLst/>
          </a:prstGeom>
          <a:ln w="38100">
            <a:solidFill>
              <a:schemeClr val="accent3"/>
            </a:solidFill>
            <a:tailEnd type="triangle"/>
          </a:ln>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C3958617-3AD4-F36C-BE5B-E543615EE542}"/>
              </a:ext>
            </a:extLst>
          </p:cNvPr>
          <p:cNvSpPr txBox="1"/>
          <p:nvPr/>
        </p:nvSpPr>
        <p:spPr>
          <a:xfrm>
            <a:off x="7070125" y="2910156"/>
            <a:ext cx="1150070" cy="369332"/>
          </a:xfrm>
          <a:prstGeom prst="rect">
            <a:avLst/>
          </a:prstGeom>
          <a:noFill/>
        </p:spPr>
        <p:txBody>
          <a:bodyPr wrap="square" rtlCol="0">
            <a:spAutoFit/>
          </a:bodyPr>
          <a:lstStyle/>
          <a:p>
            <a:r>
              <a:rPr lang="en-US" dirty="0"/>
              <a:t>…</a:t>
            </a:r>
          </a:p>
        </p:txBody>
      </p:sp>
      <p:sp>
        <p:nvSpPr>
          <p:cNvPr id="40" name="Title 2">
            <a:extLst>
              <a:ext uri="{FF2B5EF4-FFF2-40B4-BE49-F238E27FC236}">
                <a16:creationId xmlns:a16="http://schemas.microsoft.com/office/drawing/2014/main" id="{63D22015-427D-23B8-9F0D-340A40E67FBA}"/>
              </a:ext>
            </a:extLst>
          </p:cNvPr>
          <p:cNvSpPr txBox="1">
            <a:spLocks/>
          </p:cNvSpPr>
          <p:nvPr/>
        </p:nvSpPr>
        <p:spPr>
          <a:xfrm>
            <a:off x="773289" y="5644599"/>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Node Replication Overview</a:t>
            </a:r>
          </a:p>
        </p:txBody>
      </p:sp>
    </p:spTree>
    <p:extLst>
      <p:ext uri="{BB962C8B-B14F-4D97-AF65-F5344CB8AC3E}">
        <p14:creationId xmlns:p14="http://schemas.microsoft.com/office/powerpoint/2010/main" val="32023153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21A74-27AF-1309-9888-528735CAAEA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9F937F-EA5C-07F3-687E-E95B6CCB55C4}"/>
              </a:ext>
            </a:extLst>
          </p:cNvPr>
          <p:cNvSpPr>
            <a:spLocks noGrp="1"/>
          </p:cNvSpPr>
          <p:nvPr>
            <p:ph type="sldNum" sz="quarter" idx="12"/>
          </p:nvPr>
        </p:nvSpPr>
        <p:spPr/>
        <p:txBody>
          <a:bodyPr/>
          <a:lstStyle/>
          <a:p>
            <a:fld id="{8C2EA460-C565-FB43-80B0-0A34C0434FD1}" type="slidenum">
              <a:rPr lang="en-US" smtClean="0"/>
              <a:t>116</a:t>
            </a:fld>
            <a:endParaRPr lang="en-US" dirty="0"/>
          </a:p>
        </p:txBody>
      </p:sp>
      <p:sp>
        <p:nvSpPr>
          <p:cNvPr id="5" name="Rounded Rectangle 4">
            <a:extLst>
              <a:ext uri="{FF2B5EF4-FFF2-40B4-BE49-F238E27FC236}">
                <a16:creationId xmlns:a16="http://schemas.microsoft.com/office/drawing/2014/main" id="{3BB7A3BA-BE51-78AC-FF75-49481B1FB84F}"/>
              </a:ext>
            </a:extLst>
          </p:cNvPr>
          <p:cNvSpPr/>
          <p:nvPr/>
        </p:nvSpPr>
        <p:spPr>
          <a:xfrm>
            <a:off x="3504214" y="1127177"/>
            <a:ext cx="2007727" cy="4124250"/>
          </a:xfrm>
          <a:prstGeom prst="roundRect">
            <a:avLst/>
          </a:prstGeom>
          <a:solidFill>
            <a:schemeClr val="accent6"/>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a:solidFill>
                  <a:schemeClr val="tx1"/>
                </a:solidFill>
              </a:rPr>
              <a:t>AnyMem</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6" name="Rectangle 5">
            <a:extLst>
              <a:ext uri="{FF2B5EF4-FFF2-40B4-BE49-F238E27FC236}">
                <a16:creationId xmlns:a16="http://schemas.microsoft.com/office/drawing/2014/main" id="{BE87B2A7-69AD-B8A5-AE99-49BE76833EE2}"/>
              </a:ext>
            </a:extLst>
          </p:cNvPr>
          <p:cNvSpPr/>
          <p:nvPr/>
        </p:nvSpPr>
        <p:spPr>
          <a:xfrm>
            <a:off x="3737695" y="1615949"/>
            <a:ext cx="1565351" cy="3286407"/>
          </a:xfrm>
          <a:prstGeom prst="rect">
            <a:avLst/>
          </a:prstGeom>
          <a:pattFill prst="wdUpDiag">
            <a:fgClr>
              <a:schemeClr val="accent6"/>
            </a:fgClr>
            <a:bgClr>
              <a:schemeClr val="accent5"/>
            </a:bgClr>
          </a:pattFill>
          <a:ln w="38100">
            <a:solidFill>
              <a:srgbClr val="BFB07D"/>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err="1">
                <a:solidFill>
                  <a:schemeClr val="tx1"/>
                </a:solidFill>
              </a:rPr>
              <a:t>SharedLog</a:t>
            </a:r>
            <a:endParaRPr lang="en-US" b="1"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7" name="TextBox 6">
            <a:extLst>
              <a:ext uri="{FF2B5EF4-FFF2-40B4-BE49-F238E27FC236}">
                <a16:creationId xmlns:a16="http://schemas.microsoft.com/office/drawing/2014/main" id="{B7807CD1-0E47-470C-1F46-19B769E4E6E9}"/>
              </a:ext>
            </a:extLst>
          </p:cNvPr>
          <p:cNvSpPr txBox="1"/>
          <p:nvPr/>
        </p:nvSpPr>
        <p:spPr>
          <a:xfrm>
            <a:off x="4319974" y="3268206"/>
            <a:ext cx="974684" cy="369332"/>
          </a:xfrm>
          <a:prstGeom prst="rect">
            <a:avLst/>
          </a:prstGeom>
          <a:noFill/>
        </p:spPr>
        <p:txBody>
          <a:bodyPr wrap="square" rtlCol="0">
            <a:spAutoFit/>
          </a:bodyPr>
          <a:lstStyle/>
          <a:p>
            <a:r>
              <a:rPr lang="en-US" dirty="0"/>
              <a:t>…</a:t>
            </a:r>
          </a:p>
        </p:txBody>
      </p:sp>
      <p:sp>
        <p:nvSpPr>
          <p:cNvPr id="8" name="Rounded Rectangle 7">
            <a:extLst>
              <a:ext uri="{FF2B5EF4-FFF2-40B4-BE49-F238E27FC236}">
                <a16:creationId xmlns:a16="http://schemas.microsoft.com/office/drawing/2014/main" id="{A2A95FF6-26E4-8D0E-8CE9-7EA0132C1BC1}"/>
              </a:ext>
            </a:extLst>
          </p:cNvPr>
          <p:cNvSpPr/>
          <p:nvPr/>
        </p:nvSpPr>
        <p:spPr>
          <a:xfrm>
            <a:off x="5989469" y="906302"/>
            <a:ext cx="2538829" cy="2157806"/>
          </a:xfrm>
          <a:prstGeom prst="roundRect">
            <a:avLst/>
          </a:prstGeom>
          <a:solidFill>
            <a:schemeClr val="accent6"/>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NUMA 0</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a:extLst>
              <a:ext uri="{FF2B5EF4-FFF2-40B4-BE49-F238E27FC236}">
                <a16:creationId xmlns:a16="http://schemas.microsoft.com/office/drawing/2014/main" id="{D80D1469-02F5-5890-115E-F375ED546C7E}"/>
              </a:ext>
            </a:extLst>
          </p:cNvPr>
          <p:cNvSpPr/>
          <p:nvPr/>
        </p:nvSpPr>
        <p:spPr>
          <a:xfrm>
            <a:off x="6118765" y="1195432"/>
            <a:ext cx="2262435" cy="1056374"/>
          </a:xfrm>
          <a:prstGeom prst="rect">
            <a:avLst/>
          </a:prstGeom>
          <a:pattFill prst="wdUpDiag">
            <a:fgClr>
              <a:schemeClr val="accent6"/>
            </a:fgClr>
            <a:bgClr>
              <a:schemeClr val="accent5"/>
            </a:bgClr>
          </a:pattFill>
          <a:ln>
            <a:solidFill>
              <a:schemeClr val="accent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a:solidFill>
                  <a:schemeClr val="tx1"/>
                </a:solidFill>
              </a:rPr>
              <a:t>Replica</a:t>
            </a:r>
            <a:r>
              <a:rPr lang="en-US" b="1" baseline="-25000" dirty="0">
                <a:solidFill>
                  <a:schemeClr val="tx1"/>
                </a:solidFill>
              </a:rPr>
              <a:t>0</a:t>
            </a:r>
          </a:p>
          <a:p>
            <a:pPr algn="ctr"/>
            <a:endParaRPr lang="en-US" dirty="0">
              <a:solidFill>
                <a:schemeClr val="tx1"/>
              </a:solidFill>
            </a:endParaRPr>
          </a:p>
          <a:p>
            <a:pPr algn="ctr"/>
            <a:r>
              <a:rPr lang="en-US" dirty="0">
                <a:solidFill>
                  <a:schemeClr val="tx1"/>
                </a:solidFill>
              </a:rPr>
              <a:t>  </a:t>
            </a:r>
          </a:p>
          <a:p>
            <a:pPr algn="ctr"/>
            <a:endParaRPr lang="en-US" dirty="0">
              <a:solidFill>
                <a:schemeClr val="tx1"/>
              </a:solidFill>
            </a:endParaRPr>
          </a:p>
        </p:txBody>
      </p:sp>
      <p:pic>
        <p:nvPicPr>
          <p:cNvPr id="10" name="Graphic 9" descr="Squiggle outline">
            <a:extLst>
              <a:ext uri="{FF2B5EF4-FFF2-40B4-BE49-F238E27FC236}">
                <a16:creationId xmlns:a16="http://schemas.microsoft.com/office/drawing/2014/main" id="{4F550B6C-BA8C-B915-D787-033B9C831A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9039" y="2515384"/>
            <a:ext cx="337529" cy="495116"/>
          </a:xfrm>
          <a:prstGeom prst="rect">
            <a:avLst/>
          </a:prstGeom>
        </p:spPr>
      </p:pic>
      <p:pic>
        <p:nvPicPr>
          <p:cNvPr id="11" name="Graphic 10" descr="Squiggle outline">
            <a:extLst>
              <a:ext uri="{FF2B5EF4-FFF2-40B4-BE49-F238E27FC236}">
                <a16:creationId xmlns:a16="http://schemas.microsoft.com/office/drawing/2014/main" id="{DFFFCC21-B9BA-2937-CA2E-51821AF671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3672" y="2515384"/>
            <a:ext cx="337529" cy="495116"/>
          </a:xfrm>
          <a:prstGeom prst="rect">
            <a:avLst/>
          </a:prstGeom>
        </p:spPr>
      </p:pic>
      <p:sp>
        <p:nvSpPr>
          <p:cNvPr id="12" name="TextBox 11">
            <a:extLst>
              <a:ext uri="{FF2B5EF4-FFF2-40B4-BE49-F238E27FC236}">
                <a16:creationId xmlns:a16="http://schemas.microsoft.com/office/drawing/2014/main" id="{7993B6FC-BC3A-37A3-99A1-F078EF744648}"/>
              </a:ext>
            </a:extLst>
          </p:cNvPr>
          <p:cNvSpPr txBox="1"/>
          <p:nvPr/>
        </p:nvSpPr>
        <p:spPr>
          <a:xfrm>
            <a:off x="6464109" y="2615216"/>
            <a:ext cx="1667471" cy="369332"/>
          </a:xfrm>
          <a:prstGeom prst="rect">
            <a:avLst/>
          </a:prstGeom>
          <a:noFill/>
        </p:spPr>
        <p:txBody>
          <a:bodyPr wrap="square" rtlCol="0">
            <a:spAutoFit/>
          </a:bodyPr>
          <a:lstStyle/>
          <a:p>
            <a:pPr algn="ctr"/>
            <a:r>
              <a:rPr lang="en-US" dirty="0"/>
              <a:t>App Threads</a:t>
            </a:r>
          </a:p>
        </p:txBody>
      </p:sp>
      <p:pic>
        <p:nvPicPr>
          <p:cNvPr id="13" name="Graphic 12" descr="Transfer with solid fill">
            <a:extLst>
              <a:ext uri="{FF2B5EF4-FFF2-40B4-BE49-F238E27FC236}">
                <a16:creationId xmlns:a16="http://schemas.microsoft.com/office/drawing/2014/main" id="{11A2CC50-3876-6537-5485-AFE0C915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190494" y="2213457"/>
            <a:ext cx="297546" cy="297546"/>
          </a:xfrm>
          <a:prstGeom prst="rect">
            <a:avLst/>
          </a:prstGeom>
        </p:spPr>
      </p:pic>
      <p:pic>
        <p:nvPicPr>
          <p:cNvPr id="14" name="Graphic 13" descr="Transfer with solid fill">
            <a:extLst>
              <a:ext uri="{FF2B5EF4-FFF2-40B4-BE49-F238E27FC236}">
                <a16:creationId xmlns:a16="http://schemas.microsoft.com/office/drawing/2014/main" id="{F26A3420-506E-8E29-9659-EB846D5E3A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073712" y="2225180"/>
            <a:ext cx="297546" cy="297546"/>
          </a:xfrm>
          <a:prstGeom prst="rect">
            <a:avLst/>
          </a:prstGeom>
        </p:spPr>
      </p:pic>
      <p:sp>
        <p:nvSpPr>
          <p:cNvPr id="15" name="Rectangle 14">
            <a:extLst>
              <a:ext uri="{FF2B5EF4-FFF2-40B4-BE49-F238E27FC236}">
                <a16:creationId xmlns:a16="http://schemas.microsoft.com/office/drawing/2014/main" id="{3E52FF03-E8D5-72D5-5E01-8F586ECACD8E}"/>
              </a:ext>
            </a:extLst>
          </p:cNvPr>
          <p:cNvSpPr/>
          <p:nvPr/>
        </p:nvSpPr>
        <p:spPr>
          <a:xfrm>
            <a:off x="6577998" y="1830075"/>
            <a:ext cx="13504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Hashmap</a:t>
            </a:r>
            <a:endParaRPr lang="en-US" dirty="0">
              <a:solidFill>
                <a:schemeClr val="bg1"/>
              </a:solidFill>
            </a:endParaRPr>
          </a:p>
        </p:txBody>
      </p:sp>
      <p:sp>
        <p:nvSpPr>
          <p:cNvPr id="16" name="Rectangle 15">
            <a:extLst>
              <a:ext uri="{FF2B5EF4-FFF2-40B4-BE49-F238E27FC236}">
                <a16:creationId xmlns:a16="http://schemas.microsoft.com/office/drawing/2014/main" id="{717F4F96-644E-5547-C3A8-3EFFC4D1B2A7}"/>
              </a:ext>
            </a:extLst>
          </p:cNvPr>
          <p:cNvSpPr/>
          <p:nvPr/>
        </p:nvSpPr>
        <p:spPr>
          <a:xfrm>
            <a:off x="6592155" y="1437693"/>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LocalTailPtr</a:t>
            </a:r>
            <a:endParaRPr lang="en-US" dirty="0">
              <a:solidFill>
                <a:schemeClr val="bg1"/>
              </a:solidFill>
            </a:endParaRPr>
          </a:p>
        </p:txBody>
      </p:sp>
      <p:sp>
        <p:nvSpPr>
          <p:cNvPr id="17" name="TextBox 16">
            <a:extLst>
              <a:ext uri="{FF2B5EF4-FFF2-40B4-BE49-F238E27FC236}">
                <a16:creationId xmlns:a16="http://schemas.microsoft.com/office/drawing/2014/main" id="{6095E660-79DE-8651-5752-C7C2E886B022}"/>
              </a:ext>
            </a:extLst>
          </p:cNvPr>
          <p:cNvSpPr txBox="1"/>
          <p:nvPr/>
        </p:nvSpPr>
        <p:spPr>
          <a:xfrm>
            <a:off x="6528023" y="2195968"/>
            <a:ext cx="1893677"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get()... put()</a:t>
            </a:r>
          </a:p>
        </p:txBody>
      </p:sp>
      <p:sp>
        <p:nvSpPr>
          <p:cNvPr id="18" name="Rectangle 17">
            <a:extLst>
              <a:ext uri="{FF2B5EF4-FFF2-40B4-BE49-F238E27FC236}">
                <a16:creationId xmlns:a16="http://schemas.microsoft.com/office/drawing/2014/main" id="{0DD35543-CC6D-20CE-0476-6670CC61EFF7}"/>
              </a:ext>
            </a:extLst>
          </p:cNvPr>
          <p:cNvSpPr/>
          <p:nvPr/>
        </p:nvSpPr>
        <p:spPr>
          <a:xfrm>
            <a:off x="3835341" y="1935616"/>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LogTailPtr</a:t>
            </a:r>
            <a:endParaRPr lang="en-US" dirty="0">
              <a:solidFill>
                <a:schemeClr val="bg1"/>
              </a:solidFill>
            </a:endParaRPr>
          </a:p>
        </p:txBody>
      </p:sp>
      <p:sp>
        <p:nvSpPr>
          <p:cNvPr id="19" name="Rectangle 18">
            <a:extLst>
              <a:ext uri="{FF2B5EF4-FFF2-40B4-BE49-F238E27FC236}">
                <a16:creationId xmlns:a16="http://schemas.microsoft.com/office/drawing/2014/main" id="{B2AA7670-7620-309A-95B3-7DE132502448}"/>
              </a:ext>
            </a:extLst>
          </p:cNvPr>
          <p:cNvSpPr/>
          <p:nvPr/>
        </p:nvSpPr>
        <p:spPr>
          <a:xfrm>
            <a:off x="3842446" y="2328711"/>
            <a:ext cx="1336376" cy="2470044"/>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OpBuffer</a:t>
            </a: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20" name="Rounded Rectangle 19">
            <a:extLst>
              <a:ext uri="{FF2B5EF4-FFF2-40B4-BE49-F238E27FC236}">
                <a16:creationId xmlns:a16="http://schemas.microsoft.com/office/drawing/2014/main" id="{4B33A0E3-3428-DA1D-F775-C3DDF30E6C8E}"/>
              </a:ext>
            </a:extLst>
          </p:cNvPr>
          <p:cNvSpPr/>
          <p:nvPr/>
        </p:nvSpPr>
        <p:spPr>
          <a:xfrm>
            <a:off x="3975439" y="2683319"/>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op</a:t>
            </a:r>
            <a:r>
              <a:rPr lang="en-US" baseline="-25000" dirty="0" err="1">
                <a:solidFill>
                  <a:schemeClr val="bg1"/>
                </a:solidFill>
              </a:rPr>
              <a:t>n</a:t>
            </a:r>
            <a:endParaRPr lang="en-US" baseline="-25000" dirty="0">
              <a:solidFill>
                <a:schemeClr val="bg1"/>
              </a:solidFill>
            </a:endParaRPr>
          </a:p>
        </p:txBody>
      </p:sp>
      <p:sp>
        <p:nvSpPr>
          <p:cNvPr id="21" name="Rounded Rectangle 20">
            <a:extLst>
              <a:ext uri="{FF2B5EF4-FFF2-40B4-BE49-F238E27FC236}">
                <a16:creationId xmlns:a16="http://schemas.microsoft.com/office/drawing/2014/main" id="{9A5443B2-AA75-5E24-05C2-ECDABAA02221}"/>
              </a:ext>
            </a:extLst>
          </p:cNvPr>
          <p:cNvSpPr/>
          <p:nvPr/>
        </p:nvSpPr>
        <p:spPr>
          <a:xfrm>
            <a:off x="3975439" y="3049079"/>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a:t>
            </a:r>
            <a:r>
              <a:rPr lang="en-US" baseline="-25000" dirty="0">
                <a:solidFill>
                  <a:schemeClr val="bg1"/>
                </a:solidFill>
              </a:rPr>
              <a:t>n+1</a:t>
            </a:r>
          </a:p>
        </p:txBody>
      </p:sp>
      <p:sp>
        <p:nvSpPr>
          <p:cNvPr id="22" name="Rounded Rectangle 21">
            <a:extLst>
              <a:ext uri="{FF2B5EF4-FFF2-40B4-BE49-F238E27FC236}">
                <a16:creationId xmlns:a16="http://schemas.microsoft.com/office/drawing/2014/main" id="{E6F7A31A-7A06-F2E2-2844-694BC7BF194A}"/>
              </a:ext>
            </a:extLst>
          </p:cNvPr>
          <p:cNvSpPr/>
          <p:nvPr/>
        </p:nvSpPr>
        <p:spPr>
          <a:xfrm>
            <a:off x="3966252" y="3716591"/>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op</a:t>
            </a:r>
            <a:r>
              <a:rPr lang="en-US" baseline="-25000" dirty="0" err="1">
                <a:solidFill>
                  <a:schemeClr val="bg1"/>
                </a:solidFill>
              </a:rPr>
              <a:t>n+m</a:t>
            </a:r>
            <a:endParaRPr lang="en-US" baseline="-25000" dirty="0">
              <a:solidFill>
                <a:schemeClr val="bg1"/>
              </a:solidFill>
            </a:endParaRPr>
          </a:p>
        </p:txBody>
      </p:sp>
      <p:sp>
        <p:nvSpPr>
          <p:cNvPr id="23" name="Rounded Rectangle 22">
            <a:extLst>
              <a:ext uri="{FF2B5EF4-FFF2-40B4-BE49-F238E27FC236}">
                <a16:creationId xmlns:a16="http://schemas.microsoft.com/office/drawing/2014/main" id="{CFD8C832-2AF0-B761-69C1-64AEFAFAF38C}"/>
              </a:ext>
            </a:extLst>
          </p:cNvPr>
          <p:cNvSpPr/>
          <p:nvPr/>
        </p:nvSpPr>
        <p:spPr>
          <a:xfrm>
            <a:off x="3966252" y="4064063"/>
            <a:ext cx="1097280" cy="274320"/>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empty</a:t>
            </a:r>
          </a:p>
        </p:txBody>
      </p:sp>
      <p:sp>
        <p:nvSpPr>
          <p:cNvPr id="24" name="Rounded Rectangle 23">
            <a:extLst>
              <a:ext uri="{FF2B5EF4-FFF2-40B4-BE49-F238E27FC236}">
                <a16:creationId xmlns:a16="http://schemas.microsoft.com/office/drawing/2014/main" id="{524717E9-13E0-73ED-0C62-DDDBB73CD89F}"/>
              </a:ext>
            </a:extLst>
          </p:cNvPr>
          <p:cNvSpPr/>
          <p:nvPr/>
        </p:nvSpPr>
        <p:spPr>
          <a:xfrm>
            <a:off x="3975439" y="4420679"/>
            <a:ext cx="1097280" cy="274320"/>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empty</a:t>
            </a:r>
          </a:p>
        </p:txBody>
      </p:sp>
      <p:sp>
        <p:nvSpPr>
          <p:cNvPr id="25" name="Rounded Rectangle 24">
            <a:extLst>
              <a:ext uri="{FF2B5EF4-FFF2-40B4-BE49-F238E27FC236}">
                <a16:creationId xmlns:a16="http://schemas.microsoft.com/office/drawing/2014/main" id="{B2982E79-8B2F-EEC2-709A-8385FB0F3BDF}"/>
              </a:ext>
            </a:extLst>
          </p:cNvPr>
          <p:cNvSpPr/>
          <p:nvPr/>
        </p:nvSpPr>
        <p:spPr>
          <a:xfrm>
            <a:off x="5987179" y="3242320"/>
            <a:ext cx="2538829" cy="2202891"/>
          </a:xfrm>
          <a:prstGeom prst="roundRect">
            <a:avLst/>
          </a:prstGeom>
          <a:solidFill>
            <a:schemeClr val="accent6"/>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NUMA 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6" name="Rectangle 25">
            <a:extLst>
              <a:ext uri="{FF2B5EF4-FFF2-40B4-BE49-F238E27FC236}">
                <a16:creationId xmlns:a16="http://schemas.microsoft.com/office/drawing/2014/main" id="{639F5EA0-D184-3FA1-810A-214934B87668}"/>
              </a:ext>
            </a:extLst>
          </p:cNvPr>
          <p:cNvSpPr/>
          <p:nvPr/>
        </p:nvSpPr>
        <p:spPr>
          <a:xfrm>
            <a:off x="6116475" y="3576535"/>
            <a:ext cx="2262435" cy="1056374"/>
          </a:xfrm>
          <a:prstGeom prst="rect">
            <a:avLst/>
          </a:prstGeom>
          <a:pattFill prst="wdUpDiag">
            <a:fgClr>
              <a:schemeClr val="accent6"/>
            </a:fgClr>
            <a:bgClr>
              <a:schemeClr val="accent5"/>
            </a:bgClr>
          </a:pattFill>
          <a:ln>
            <a:solidFill>
              <a:schemeClr val="accent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err="1">
                <a:solidFill>
                  <a:schemeClr val="tx1"/>
                </a:solidFill>
              </a:rPr>
              <a:t>Replica</a:t>
            </a:r>
            <a:r>
              <a:rPr lang="en-US" b="1" baseline="-25000" dirty="0" err="1">
                <a:solidFill>
                  <a:schemeClr val="tx1"/>
                </a:solidFill>
              </a:rPr>
              <a:t>r</a:t>
            </a:r>
            <a:endParaRPr lang="en-US" b="1" baseline="-25000" dirty="0">
              <a:solidFill>
                <a:schemeClr val="tx1"/>
              </a:solidFill>
            </a:endParaRPr>
          </a:p>
          <a:p>
            <a:pPr algn="ctr"/>
            <a:endParaRPr lang="en-US" dirty="0">
              <a:solidFill>
                <a:schemeClr val="tx1"/>
              </a:solidFill>
            </a:endParaRPr>
          </a:p>
          <a:p>
            <a:pPr algn="ctr"/>
            <a:r>
              <a:rPr lang="en-US" dirty="0">
                <a:solidFill>
                  <a:schemeClr val="tx1"/>
                </a:solidFill>
              </a:rPr>
              <a:t>  </a:t>
            </a:r>
          </a:p>
          <a:p>
            <a:pPr algn="ctr"/>
            <a:endParaRPr lang="en-US" dirty="0">
              <a:solidFill>
                <a:schemeClr val="tx1"/>
              </a:solidFill>
            </a:endParaRPr>
          </a:p>
        </p:txBody>
      </p:sp>
      <p:pic>
        <p:nvPicPr>
          <p:cNvPr id="27" name="Graphic 26" descr="Squiggle outline">
            <a:extLst>
              <a:ext uri="{FF2B5EF4-FFF2-40B4-BE49-F238E27FC236}">
                <a16:creationId xmlns:a16="http://schemas.microsoft.com/office/drawing/2014/main" id="{38EFCCA3-AC02-6939-AA0B-024D0AAE0E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6749" y="4896487"/>
            <a:ext cx="337529" cy="495116"/>
          </a:xfrm>
          <a:prstGeom prst="rect">
            <a:avLst/>
          </a:prstGeom>
        </p:spPr>
      </p:pic>
      <p:pic>
        <p:nvPicPr>
          <p:cNvPr id="28" name="Graphic 27" descr="Squiggle outline">
            <a:extLst>
              <a:ext uri="{FF2B5EF4-FFF2-40B4-BE49-F238E27FC236}">
                <a16:creationId xmlns:a16="http://schemas.microsoft.com/office/drawing/2014/main" id="{751DE2EC-E6B6-CE34-0DA8-5F1F829D95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1382" y="4896487"/>
            <a:ext cx="337529" cy="495116"/>
          </a:xfrm>
          <a:prstGeom prst="rect">
            <a:avLst/>
          </a:prstGeom>
        </p:spPr>
      </p:pic>
      <p:sp>
        <p:nvSpPr>
          <p:cNvPr id="29" name="TextBox 28">
            <a:extLst>
              <a:ext uri="{FF2B5EF4-FFF2-40B4-BE49-F238E27FC236}">
                <a16:creationId xmlns:a16="http://schemas.microsoft.com/office/drawing/2014/main" id="{DEB72381-BBAF-52AB-3A75-83A478646920}"/>
              </a:ext>
            </a:extLst>
          </p:cNvPr>
          <p:cNvSpPr txBox="1"/>
          <p:nvPr/>
        </p:nvSpPr>
        <p:spPr>
          <a:xfrm>
            <a:off x="6461819" y="4996319"/>
            <a:ext cx="1667471" cy="369332"/>
          </a:xfrm>
          <a:prstGeom prst="rect">
            <a:avLst/>
          </a:prstGeom>
          <a:noFill/>
        </p:spPr>
        <p:txBody>
          <a:bodyPr wrap="square" rtlCol="0">
            <a:spAutoFit/>
          </a:bodyPr>
          <a:lstStyle/>
          <a:p>
            <a:pPr algn="ctr"/>
            <a:r>
              <a:rPr lang="en-US" dirty="0"/>
              <a:t>App Threads</a:t>
            </a:r>
          </a:p>
        </p:txBody>
      </p:sp>
      <p:pic>
        <p:nvPicPr>
          <p:cNvPr id="30" name="Graphic 29" descr="Transfer with solid fill">
            <a:extLst>
              <a:ext uri="{FF2B5EF4-FFF2-40B4-BE49-F238E27FC236}">
                <a16:creationId xmlns:a16="http://schemas.microsoft.com/office/drawing/2014/main" id="{8696521F-E9B5-B1C7-8F11-C402B3D630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188204" y="4594560"/>
            <a:ext cx="297546" cy="297546"/>
          </a:xfrm>
          <a:prstGeom prst="rect">
            <a:avLst/>
          </a:prstGeom>
        </p:spPr>
      </p:pic>
      <p:pic>
        <p:nvPicPr>
          <p:cNvPr id="31" name="Graphic 30" descr="Transfer with solid fill">
            <a:extLst>
              <a:ext uri="{FF2B5EF4-FFF2-40B4-BE49-F238E27FC236}">
                <a16:creationId xmlns:a16="http://schemas.microsoft.com/office/drawing/2014/main" id="{F0A35804-21ED-67BF-AD4C-155D00C1C2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071422" y="4606283"/>
            <a:ext cx="297546" cy="297546"/>
          </a:xfrm>
          <a:prstGeom prst="rect">
            <a:avLst/>
          </a:prstGeom>
        </p:spPr>
      </p:pic>
      <p:sp>
        <p:nvSpPr>
          <p:cNvPr id="32" name="Rectangle 31">
            <a:extLst>
              <a:ext uri="{FF2B5EF4-FFF2-40B4-BE49-F238E27FC236}">
                <a16:creationId xmlns:a16="http://schemas.microsoft.com/office/drawing/2014/main" id="{624B31DC-136D-B42C-752C-C9B361BF7305}"/>
              </a:ext>
            </a:extLst>
          </p:cNvPr>
          <p:cNvSpPr/>
          <p:nvPr/>
        </p:nvSpPr>
        <p:spPr>
          <a:xfrm>
            <a:off x="6575708" y="4211178"/>
            <a:ext cx="13504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Hashmap</a:t>
            </a:r>
            <a:endParaRPr lang="en-US" dirty="0">
              <a:solidFill>
                <a:schemeClr val="bg1"/>
              </a:solidFill>
            </a:endParaRPr>
          </a:p>
        </p:txBody>
      </p:sp>
      <p:sp>
        <p:nvSpPr>
          <p:cNvPr id="33" name="Rectangle 32">
            <a:extLst>
              <a:ext uri="{FF2B5EF4-FFF2-40B4-BE49-F238E27FC236}">
                <a16:creationId xmlns:a16="http://schemas.microsoft.com/office/drawing/2014/main" id="{26D2A3EC-B028-FD05-9F16-8F14876699E8}"/>
              </a:ext>
            </a:extLst>
          </p:cNvPr>
          <p:cNvSpPr/>
          <p:nvPr/>
        </p:nvSpPr>
        <p:spPr>
          <a:xfrm>
            <a:off x="6589865" y="3818796"/>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LocalTailPtr</a:t>
            </a:r>
            <a:endParaRPr lang="en-US" dirty="0">
              <a:solidFill>
                <a:schemeClr val="bg1"/>
              </a:solidFill>
            </a:endParaRPr>
          </a:p>
        </p:txBody>
      </p:sp>
      <p:sp>
        <p:nvSpPr>
          <p:cNvPr id="34" name="TextBox 33">
            <a:extLst>
              <a:ext uri="{FF2B5EF4-FFF2-40B4-BE49-F238E27FC236}">
                <a16:creationId xmlns:a16="http://schemas.microsoft.com/office/drawing/2014/main" id="{46CE2FEC-B345-386F-6E34-48F9F9220BA0}"/>
              </a:ext>
            </a:extLst>
          </p:cNvPr>
          <p:cNvSpPr txBox="1"/>
          <p:nvPr/>
        </p:nvSpPr>
        <p:spPr>
          <a:xfrm>
            <a:off x="6525733" y="4577071"/>
            <a:ext cx="1893677" cy="307777"/>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get()... put()</a:t>
            </a:r>
          </a:p>
        </p:txBody>
      </p:sp>
      <p:cxnSp>
        <p:nvCxnSpPr>
          <p:cNvPr id="35" name="Elbow Connector 34">
            <a:extLst>
              <a:ext uri="{FF2B5EF4-FFF2-40B4-BE49-F238E27FC236}">
                <a16:creationId xmlns:a16="http://schemas.microsoft.com/office/drawing/2014/main" id="{700EE48A-2AEE-C8ED-77CE-1DC8931FD786}"/>
              </a:ext>
            </a:extLst>
          </p:cNvPr>
          <p:cNvCxnSpPr>
            <a:cxnSpLocks/>
          </p:cNvCxnSpPr>
          <p:nvPr/>
        </p:nvCxnSpPr>
        <p:spPr>
          <a:xfrm rot="10800000" flipV="1">
            <a:off x="5069861" y="1718604"/>
            <a:ext cx="1520005" cy="1462374"/>
          </a:xfrm>
          <a:prstGeom prst="bentConnector3">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723B9DC8-02D8-AA08-2DCA-283404607DA1}"/>
              </a:ext>
            </a:extLst>
          </p:cNvPr>
          <p:cNvCxnSpPr>
            <a:cxnSpLocks/>
            <a:stCxn id="33" idx="1"/>
            <a:endCxn id="22" idx="3"/>
          </p:cNvCxnSpPr>
          <p:nvPr/>
        </p:nvCxnSpPr>
        <p:spPr>
          <a:xfrm rot="10800000">
            <a:off x="5063533" y="3853751"/>
            <a:ext cx="1526333" cy="132226"/>
          </a:xfrm>
          <a:prstGeom prst="bentConnector3">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sp>
        <p:nvSpPr>
          <p:cNvPr id="37" name="Left Bracket 36">
            <a:extLst>
              <a:ext uri="{FF2B5EF4-FFF2-40B4-BE49-F238E27FC236}">
                <a16:creationId xmlns:a16="http://schemas.microsoft.com/office/drawing/2014/main" id="{5145568D-06CD-091F-B6AD-E16E2838A749}"/>
              </a:ext>
            </a:extLst>
          </p:cNvPr>
          <p:cNvSpPr/>
          <p:nvPr/>
        </p:nvSpPr>
        <p:spPr>
          <a:xfrm>
            <a:off x="3269268" y="2102796"/>
            <a:ext cx="566073" cy="2098427"/>
          </a:xfrm>
          <a:prstGeom prst="leftBracket">
            <a:avLst/>
          </a:prstGeom>
          <a:ln w="38100">
            <a:solidFill>
              <a:schemeClr val="accent3"/>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D69AE6DB-DA36-AE73-2E51-C9435EE3BF4F}"/>
              </a:ext>
            </a:extLst>
          </p:cNvPr>
          <p:cNvCxnSpPr>
            <a:stCxn id="37" idx="2"/>
            <a:endCxn id="23" idx="1"/>
          </p:cNvCxnSpPr>
          <p:nvPr/>
        </p:nvCxnSpPr>
        <p:spPr>
          <a:xfrm>
            <a:off x="3835341" y="4201223"/>
            <a:ext cx="130911" cy="0"/>
          </a:xfrm>
          <a:prstGeom prst="straightConnector1">
            <a:avLst/>
          </a:prstGeom>
          <a:ln w="38100">
            <a:solidFill>
              <a:schemeClr val="accent3"/>
            </a:solidFill>
            <a:tailEnd type="triangle"/>
          </a:ln>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30D2C690-6C9E-321C-35F6-B34339E4E4FD}"/>
              </a:ext>
            </a:extLst>
          </p:cNvPr>
          <p:cNvSpPr txBox="1"/>
          <p:nvPr/>
        </p:nvSpPr>
        <p:spPr>
          <a:xfrm>
            <a:off x="7070125" y="2910156"/>
            <a:ext cx="1150070" cy="369332"/>
          </a:xfrm>
          <a:prstGeom prst="rect">
            <a:avLst/>
          </a:prstGeom>
          <a:noFill/>
        </p:spPr>
        <p:txBody>
          <a:bodyPr wrap="square" rtlCol="0">
            <a:spAutoFit/>
          </a:bodyPr>
          <a:lstStyle/>
          <a:p>
            <a:r>
              <a:rPr lang="en-US" dirty="0"/>
              <a:t>…</a:t>
            </a:r>
          </a:p>
        </p:txBody>
      </p:sp>
      <p:sp>
        <p:nvSpPr>
          <p:cNvPr id="40" name="Title 2">
            <a:extLst>
              <a:ext uri="{FF2B5EF4-FFF2-40B4-BE49-F238E27FC236}">
                <a16:creationId xmlns:a16="http://schemas.microsoft.com/office/drawing/2014/main" id="{6607651B-0175-1D24-0009-18A018495E94}"/>
              </a:ext>
            </a:extLst>
          </p:cNvPr>
          <p:cNvSpPr txBox="1">
            <a:spLocks/>
          </p:cNvSpPr>
          <p:nvPr/>
        </p:nvSpPr>
        <p:spPr>
          <a:xfrm>
            <a:off x="773289" y="5644599"/>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Node Replication Overview</a:t>
            </a:r>
          </a:p>
        </p:txBody>
      </p:sp>
    </p:spTree>
    <p:extLst>
      <p:ext uri="{BB962C8B-B14F-4D97-AF65-F5344CB8AC3E}">
        <p14:creationId xmlns:p14="http://schemas.microsoft.com/office/powerpoint/2010/main" val="1239499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B8EF7-63C0-8974-082E-A99B15640F3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026831-31E0-3653-8CE0-1E9B053F45D4}"/>
              </a:ext>
            </a:extLst>
          </p:cNvPr>
          <p:cNvSpPr>
            <a:spLocks noGrp="1"/>
          </p:cNvSpPr>
          <p:nvPr>
            <p:ph type="sldNum" sz="quarter" idx="12"/>
          </p:nvPr>
        </p:nvSpPr>
        <p:spPr/>
        <p:txBody>
          <a:bodyPr/>
          <a:lstStyle/>
          <a:p>
            <a:fld id="{8C2EA460-C565-FB43-80B0-0A34C0434FD1}" type="slidenum">
              <a:rPr lang="en-US" smtClean="0"/>
              <a:t>117</a:t>
            </a:fld>
            <a:endParaRPr lang="en-US" dirty="0"/>
          </a:p>
        </p:txBody>
      </p:sp>
      <p:sp>
        <p:nvSpPr>
          <p:cNvPr id="5" name="Rounded Rectangle 4">
            <a:extLst>
              <a:ext uri="{FF2B5EF4-FFF2-40B4-BE49-F238E27FC236}">
                <a16:creationId xmlns:a16="http://schemas.microsoft.com/office/drawing/2014/main" id="{C6502F1C-638C-A677-A4C8-F1576938E179}"/>
              </a:ext>
            </a:extLst>
          </p:cNvPr>
          <p:cNvSpPr/>
          <p:nvPr/>
        </p:nvSpPr>
        <p:spPr>
          <a:xfrm>
            <a:off x="3504214" y="1127177"/>
            <a:ext cx="2007727" cy="4124250"/>
          </a:xfrm>
          <a:prstGeom prst="roundRect">
            <a:avLst/>
          </a:prstGeom>
          <a:solidFill>
            <a:schemeClr val="accent6"/>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a:solidFill>
                  <a:schemeClr val="tx1"/>
                </a:solidFill>
              </a:rPr>
              <a:t>AnyMem</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6" name="Rectangle 5">
            <a:extLst>
              <a:ext uri="{FF2B5EF4-FFF2-40B4-BE49-F238E27FC236}">
                <a16:creationId xmlns:a16="http://schemas.microsoft.com/office/drawing/2014/main" id="{F0AD7D6B-7399-3657-C07A-6586597655B4}"/>
              </a:ext>
            </a:extLst>
          </p:cNvPr>
          <p:cNvSpPr/>
          <p:nvPr/>
        </p:nvSpPr>
        <p:spPr>
          <a:xfrm>
            <a:off x="3737695" y="1615949"/>
            <a:ext cx="1565351" cy="3286407"/>
          </a:xfrm>
          <a:prstGeom prst="rect">
            <a:avLst/>
          </a:prstGeom>
          <a:pattFill prst="wdUpDiag">
            <a:fgClr>
              <a:schemeClr val="accent6"/>
            </a:fgClr>
            <a:bgClr>
              <a:schemeClr val="accent5"/>
            </a:bgClr>
          </a:pattFill>
          <a:ln>
            <a:solidFill>
              <a:schemeClr val="accent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err="1">
                <a:solidFill>
                  <a:schemeClr val="tx1"/>
                </a:solidFill>
              </a:rPr>
              <a:t>SharedLog</a:t>
            </a:r>
            <a:endParaRPr lang="en-US" b="1"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7" name="TextBox 6">
            <a:extLst>
              <a:ext uri="{FF2B5EF4-FFF2-40B4-BE49-F238E27FC236}">
                <a16:creationId xmlns:a16="http://schemas.microsoft.com/office/drawing/2014/main" id="{971FE3BF-4BB8-0AE6-9BE1-15A679FC5D5D}"/>
              </a:ext>
            </a:extLst>
          </p:cNvPr>
          <p:cNvSpPr txBox="1"/>
          <p:nvPr/>
        </p:nvSpPr>
        <p:spPr>
          <a:xfrm>
            <a:off x="4319974" y="3268206"/>
            <a:ext cx="974684" cy="369332"/>
          </a:xfrm>
          <a:prstGeom prst="rect">
            <a:avLst/>
          </a:prstGeom>
          <a:noFill/>
        </p:spPr>
        <p:txBody>
          <a:bodyPr wrap="square" rtlCol="0">
            <a:spAutoFit/>
          </a:bodyPr>
          <a:lstStyle/>
          <a:p>
            <a:r>
              <a:rPr lang="en-US" dirty="0"/>
              <a:t>…</a:t>
            </a:r>
          </a:p>
        </p:txBody>
      </p:sp>
      <p:sp>
        <p:nvSpPr>
          <p:cNvPr id="8" name="Rounded Rectangle 7">
            <a:extLst>
              <a:ext uri="{FF2B5EF4-FFF2-40B4-BE49-F238E27FC236}">
                <a16:creationId xmlns:a16="http://schemas.microsoft.com/office/drawing/2014/main" id="{132266F6-1ADD-54BE-1EB5-26A1128839FA}"/>
              </a:ext>
            </a:extLst>
          </p:cNvPr>
          <p:cNvSpPr/>
          <p:nvPr/>
        </p:nvSpPr>
        <p:spPr>
          <a:xfrm>
            <a:off x="5989469" y="906302"/>
            <a:ext cx="2538829" cy="2157806"/>
          </a:xfrm>
          <a:prstGeom prst="roundRect">
            <a:avLst/>
          </a:prstGeom>
          <a:solidFill>
            <a:schemeClr val="accent6"/>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NUMA 0</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a:extLst>
              <a:ext uri="{FF2B5EF4-FFF2-40B4-BE49-F238E27FC236}">
                <a16:creationId xmlns:a16="http://schemas.microsoft.com/office/drawing/2014/main" id="{C7E64392-90E7-115B-FA58-0863C8301D95}"/>
              </a:ext>
            </a:extLst>
          </p:cNvPr>
          <p:cNvSpPr/>
          <p:nvPr/>
        </p:nvSpPr>
        <p:spPr>
          <a:xfrm>
            <a:off x="6118765" y="1195432"/>
            <a:ext cx="2262435" cy="1056374"/>
          </a:xfrm>
          <a:prstGeom prst="rect">
            <a:avLst/>
          </a:prstGeom>
          <a:pattFill prst="wdUpDiag">
            <a:fgClr>
              <a:schemeClr val="accent6"/>
            </a:fgClr>
            <a:bgClr>
              <a:schemeClr val="accent5"/>
            </a:bgClr>
          </a:pattFill>
          <a:ln>
            <a:solidFill>
              <a:schemeClr val="accent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a:solidFill>
                  <a:schemeClr val="tx1"/>
                </a:solidFill>
              </a:rPr>
              <a:t>Replica</a:t>
            </a:r>
            <a:r>
              <a:rPr lang="en-US" b="1" baseline="-25000" dirty="0">
                <a:solidFill>
                  <a:schemeClr val="tx1"/>
                </a:solidFill>
              </a:rPr>
              <a:t>0</a:t>
            </a:r>
          </a:p>
          <a:p>
            <a:pPr algn="ctr"/>
            <a:endParaRPr lang="en-US" dirty="0">
              <a:solidFill>
                <a:schemeClr val="tx1"/>
              </a:solidFill>
            </a:endParaRPr>
          </a:p>
          <a:p>
            <a:pPr algn="ctr"/>
            <a:r>
              <a:rPr lang="en-US" dirty="0">
                <a:solidFill>
                  <a:schemeClr val="tx1"/>
                </a:solidFill>
              </a:rPr>
              <a:t>  </a:t>
            </a:r>
          </a:p>
          <a:p>
            <a:pPr algn="ctr"/>
            <a:endParaRPr lang="en-US" dirty="0">
              <a:solidFill>
                <a:schemeClr val="tx1"/>
              </a:solidFill>
            </a:endParaRPr>
          </a:p>
        </p:txBody>
      </p:sp>
      <p:pic>
        <p:nvPicPr>
          <p:cNvPr id="10" name="Graphic 9" descr="Squiggle outline">
            <a:extLst>
              <a:ext uri="{FF2B5EF4-FFF2-40B4-BE49-F238E27FC236}">
                <a16:creationId xmlns:a16="http://schemas.microsoft.com/office/drawing/2014/main" id="{53C7E731-0E2F-70FA-1179-6D8B1FF132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9039" y="2515384"/>
            <a:ext cx="337529" cy="495116"/>
          </a:xfrm>
          <a:prstGeom prst="rect">
            <a:avLst/>
          </a:prstGeom>
        </p:spPr>
      </p:pic>
      <p:pic>
        <p:nvPicPr>
          <p:cNvPr id="11" name="Graphic 10" descr="Squiggle outline">
            <a:extLst>
              <a:ext uri="{FF2B5EF4-FFF2-40B4-BE49-F238E27FC236}">
                <a16:creationId xmlns:a16="http://schemas.microsoft.com/office/drawing/2014/main" id="{04215124-C855-7AD7-EFAB-017FA28B70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3672" y="2515384"/>
            <a:ext cx="337529" cy="495116"/>
          </a:xfrm>
          <a:prstGeom prst="rect">
            <a:avLst/>
          </a:prstGeom>
        </p:spPr>
      </p:pic>
      <p:sp>
        <p:nvSpPr>
          <p:cNvPr id="12" name="TextBox 11">
            <a:extLst>
              <a:ext uri="{FF2B5EF4-FFF2-40B4-BE49-F238E27FC236}">
                <a16:creationId xmlns:a16="http://schemas.microsoft.com/office/drawing/2014/main" id="{F8F982CB-A27C-F801-6D65-1DB6D92323F3}"/>
              </a:ext>
            </a:extLst>
          </p:cNvPr>
          <p:cNvSpPr txBox="1"/>
          <p:nvPr/>
        </p:nvSpPr>
        <p:spPr>
          <a:xfrm>
            <a:off x="6464109" y="2615216"/>
            <a:ext cx="1667471" cy="369332"/>
          </a:xfrm>
          <a:prstGeom prst="rect">
            <a:avLst/>
          </a:prstGeom>
          <a:noFill/>
        </p:spPr>
        <p:txBody>
          <a:bodyPr wrap="square" rtlCol="0">
            <a:spAutoFit/>
          </a:bodyPr>
          <a:lstStyle/>
          <a:p>
            <a:pPr algn="ctr"/>
            <a:r>
              <a:rPr lang="en-US" dirty="0">
                <a:solidFill>
                  <a:srgbClr val="BFB07D"/>
                </a:solidFill>
              </a:rPr>
              <a:t>App Threads</a:t>
            </a:r>
          </a:p>
        </p:txBody>
      </p:sp>
      <p:pic>
        <p:nvPicPr>
          <p:cNvPr id="13" name="Graphic 12" descr="Transfer with solid fill">
            <a:extLst>
              <a:ext uri="{FF2B5EF4-FFF2-40B4-BE49-F238E27FC236}">
                <a16:creationId xmlns:a16="http://schemas.microsoft.com/office/drawing/2014/main" id="{13683CDB-1C2F-2727-BA20-FF8B15DE2C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190494" y="2213457"/>
            <a:ext cx="297546" cy="297546"/>
          </a:xfrm>
          <a:prstGeom prst="rect">
            <a:avLst/>
          </a:prstGeom>
        </p:spPr>
      </p:pic>
      <p:pic>
        <p:nvPicPr>
          <p:cNvPr id="14" name="Graphic 13" descr="Transfer with solid fill">
            <a:extLst>
              <a:ext uri="{FF2B5EF4-FFF2-40B4-BE49-F238E27FC236}">
                <a16:creationId xmlns:a16="http://schemas.microsoft.com/office/drawing/2014/main" id="{27D60A49-2D48-B7E1-AFCF-20782D935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8073712" y="2225180"/>
            <a:ext cx="297546" cy="297546"/>
          </a:xfrm>
          <a:prstGeom prst="rect">
            <a:avLst/>
          </a:prstGeom>
        </p:spPr>
      </p:pic>
      <p:sp>
        <p:nvSpPr>
          <p:cNvPr id="15" name="Rectangle 14">
            <a:extLst>
              <a:ext uri="{FF2B5EF4-FFF2-40B4-BE49-F238E27FC236}">
                <a16:creationId xmlns:a16="http://schemas.microsoft.com/office/drawing/2014/main" id="{B827A568-D7AA-3C7D-DBC6-EBD11E2023B0}"/>
              </a:ext>
            </a:extLst>
          </p:cNvPr>
          <p:cNvSpPr/>
          <p:nvPr/>
        </p:nvSpPr>
        <p:spPr>
          <a:xfrm>
            <a:off x="6577998" y="1830075"/>
            <a:ext cx="1350476" cy="334361"/>
          </a:xfrm>
          <a:prstGeom prst="rect">
            <a:avLst/>
          </a:prstGeom>
          <a:solidFill>
            <a:srgbClr val="BFB07D"/>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Hashmap</a:t>
            </a:r>
            <a:endParaRPr lang="en-US" dirty="0">
              <a:solidFill>
                <a:schemeClr val="bg1"/>
              </a:solidFill>
            </a:endParaRPr>
          </a:p>
        </p:txBody>
      </p:sp>
      <p:sp>
        <p:nvSpPr>
          <p:cNvPr id="16" name="Rectangle 15">
            <a:extLst>
              <a:ext uri="{FF2B5EF4-FFF2-40B4-BE49-F238E27FC236}">
                <a16:creationId xmlns:a16="http://schemas.microsoft.com/office/drawing/2014/main" id="{B5F86022-EF58-2710-2FC7-90B8B28BF47C}"/>
              </a:ext>
            </a:extLst>
          </p:cNvPr>
          <p:cNvSpPr/>
          <p:nvPr/>
        </p:nvSpPr>
        <p:spPr>
          <a:xfrm>
            <a:off x="6592155" y="1437693"/>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LocalTailPtr</a:t>
            </a:r>
            <a:endParaRPr lang="en-US" dirty="0">
              <a:solidFill>
                <a:schemeClr val="bg1"/>
              </a:solidFill>
            </a:endParaRPr>
          </a:p>
        </p:txBody>
      </p:sp>
      <p:sp>
        <p:nvSpPr>
          <p:cNvPr id="17" name="TextBox 16">
            <a:extLst>
              <a:ext uri="{FF2B5EF4-FFF2-40B4-BE49-F238E27FC236}">
                <a16:creationId xmlns:a16="http://schemas.microsoft.com/office/drawing/2014/main" id="{3D7A8165-7525-43F4-EF39-3D495C55A63C}"/>
              </a:ext>
            </a:extLst>
          </p:cNvPr>
          <p:cNvSpPr txBox="1"/>
          <p:nvPr/>
        </p:nvSpPr>
        <p:spPr>
          <a:xfrm>
            <a:off x="6528023" y="2195968"/>
            <a:ext cx="1893677" cy="307777"/>
          </a:xfrm>
          <a:prstGeom prst="rect">
            <a:avLst/>
          </a:prstGeom>
          <a:noFill/>
        </p:spPr>
        <p:txBody>
          <a:bodyPr wrap="square" rtlCol="0">
            <a:spAutoFit/>
          </a:bodyPr>
          <a:lstStyle/>
          <a:p>
            <a:r>
              <a:rPr lang="en-US" sz="1400" b="1" dirty="0">
                <a:solidFill>
                  <a:srgbClr val="BFB07D"/>
                </a:solidFill>
                <a:latin typeface="Courier New" panose="02070309020205020404" pitchFamily="49" charset="0"/>
                <a:cs typeface="Courier New" panose="02070309020205020404" pitchFamily="49" charset="0"/>
              </a:rPr>
              <a:t>get()... put()</a:t>
            </a:r>
          </a:p>
        </p:txBody>
      </p:sp>
      <p:sp>
        <p:nvSpPr>
          <p:cNvPr id="18" name="Rectangle 17">
            <a:extLst>
              <a:ext uri="{FF2B5EF4-FFF2-40B4-BE49-F238E27FC236}">
                <a16:creationId xmlns:a16="http://schemas.microsoft.com/office/drawing/2014/main" id="{6CB94DD3-8F33-1B74-1EBB-810C81F8795F}"/>
              </a:ext>
            </a:extLst>
          </p:cNvPr>
          <p:cNvSpPr/>
          <p:nvPr/>
        </p:nvSpPr>
        <p:spPr>
          <a:xfrm>
            <a:off x="3835341" y="1935616"/>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LogTailPtr</a:t>
            </a:r>
            <a:endParaRPr lang="en-US" dirty="0">
              <a:solidFill>
                <a:schemeClr val="bg1"/>
              </a:solidFill>
            </a:endParaRPr>
          </a:p>
        </p:txBody>
      </p:sp>
      <p:sp>
        <p:nvSpPr>
          <p:cNvPr id="19" name="Rectangle 18">
            <a:extLst>
              <a:ext uri="{FF2B5EF4-FFF2-40B4-BE49-F238E27FC236}">
                <a16:creationId xmlns:a16="http://schemas.microsoft.com/office/drawing/2014/main" id="{DEFCA3D8-BF7F-CD20-CE3D-28A1B4FE19C7}"/>
              </a:ext>
            </a:extLst>
          </p:cNvPr>
          <p:cNvSpPr/>
          <p:nvPr/>
        </p:nvSpPr>
        <p:spPr>
          <a:xfrm>
            <a:off x="3842446" y="2328711"/>
            <a:ext cx="1336376" cy="2470044"/>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OpBuffer</a:t>
            </a: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p:txBody>
      </p:sp>
      <p:sp>
        <p:nvSpPr>
          <p:cNvPr id="20" name="Rounded Rectangle 19">
            <a:extLst>
              <a:ext uri="{FF2B5EF4-FFF2-40B4-BE49-F238E27FC236}">
                <a16:creationId xmlns:a16="http://schemas.microsoft.com/office/drawing/2014/main" id="{2EE82120-633B-F8DC-EBAC-5DAF62625328}"/>
              </a:ext>
            </a:extLst>
          </p:cNvPr>
          <p:cNvSpPr/>
          <p:nvPr/>
        </p:nvSpPr>
        <p:spPr>
          <a:xfrm>
            <a:off x="3975439" y="2683319"/>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op</a:t>
            </a:r>
            <a:r>
              <a:rPr lang="en-US" baseline="-25000" dirty="0" err="1">
                <a:solidFill>
                  <a:schemeClr val="bg1"/>
                </a:solidFill>
              </a:rPr>
              <a:t>n</a:t>
            </a:r>
            <a:endParaRPr lang="en-US" baseline="-25000" dirty="0">
              <a:solidFill>
                <a:schemeClr val="bg1"/>
              </a:solidFill>
            </a:endParaRPr>
          </a:p>
        </p:txBody>
      </p:sp>
      <p:sp>
        <p:nvSpPr>
          <p:cNvPr id="21" name="Rounded Rectangle 20">
            <a:extLst>
              <a:ext uri="{FF2B5EF4-FFF2-40B4-BE49-F238E27FC236}">
                <a16:creationId xmlns:a16="http://schemas.microsoft.com/office/drawing/2014/main" id="{DEF09A3D-35C6-B0F0-0BB0-60F7CFAD35BD}"/>
              </a:ext>
            </a:extLst>
          </p:cNvPr>
          <p:cNvSpPr/>
          <p:nvPr/>
        </p:nvSpPr>
        <p:spPr>
          <a:xfrm>
            <a:off x="3975439" y="3049079"/>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a:t>
            </a:r>
            <a:r>
              <a:rPr lang="en-US" baseline="-25000" dirty="0">
                <a:solidFill>
                  <a:schemeClr val="bg1"/>
                </a:solidFill>
              </a:rPr>
              <a:t>n+1</a:t>
            </a:r>
          </a:p>
        </p:txBody>
      </p:sp>
      <p:sp>
        <p:nvSpPr>
          <p:cNvPr id="22" name="Rounded Rectangle 21">
            <a:extLst>
              <a:ext uri="{FF2B5EF4-FFF2-40B4-BE49-F238E27FC236}">
                <a16:creationId xmlns:a16="http://schemas.microsoft.com/office/drawing/2014/main" id="{4F338E13-1F63-48A6-E95C-D2B7D9F7FBBC}"/>
              </a:ext>
            </a:extLst>
          </p:cNvPr>
          <p:cNvSpPr/>
          <p:nvPr/>
        </p:nvSpPr>
        <p:spPr>
          <a:xfrm>
            <a:off x="3966252" y="3716591"/>
            <a:ext cx="1097280" cy="274320"/>
          </a:xfrm>
          <a:prstGeom prst="round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op</a:t>
            </a:r>
            <a:r>
              <a:rPr lang="en-US" baseline="-25000" dirty="0" err="1">
                <a:solidFill>
                  <a:schemeClr val="bg1"/>
                </a:solidFill>
              </a:rPr>
              <a:t>n+m</a:t>
            </a:r>
            <a:endParaRPr lang="en-US" baseline="-25000" dirty="0">
              <a:solidFill>
                <a:schemeClr val="bg1"/>
              </a:solidFill>
            </a:endParaRPr>
          </a:p>
        </p:txBody>
      </p:sp>
      <p:sp>
        <p:nvSpPr>
          <p:cNvPr id="23" name="Rounded Rectangle 22">
            <a:extLst>
              <a:ext uri="{FF2B5EF4-FFF2-40B4-BE49-F238E27FC236}">
                <a16:creationId xmlns:a16="http://schemas.microsoft.com/office/drawing/2014/main" id="{2E88C636-478A-55B8-3FF8-FC2E3A82487C}"/>
              </a:ext>
            </a:extLst>
          </p:cNvPr>
          <p:cNvSpPr/>
          <p:nvPr/>
        </p:nvSpPr>
        <p:spPr>
          <a:xfrm>
            <a:off x="3966252" y="4064063"/>
            <a:ext cx="1097280" cy="274320"/>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empty</a:t>
            </a:r>
          </a:p>
        </p:txBody>
      </p:sp>
      <p:sp>
        <p:nvSpPr>
          <p:cNvPr id="24" name="Rounded Rectangle 23">
            <a:extLst>
              <a:ext uri="{FF2B5EF4-FFF2-40B4-BE49-F238E27FC236}">
                <a16:creationId xmlns:a16="http://schemas.microsoft.com/office/drawing/2014/main" id="{5E16BC06-30CA-F49D-B446-F63A659F1EA5}"/>
              </a:ext>
            </a:extLst>
          </p:cNvPr>
          <p:cNvSpPr/>
          <p:nvPr/>
        </p:nvSpPr>
        <p:spPr>
          <a:xfrm>
            <a:off x="3975439" y="4420679"/>
            <a:ext cx="1097280" cy="274320"/>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empty</a:t>
            </a:r>
          </a:p>
        </p:txBody>
      </p:sp>
      <p:sp>
        <p:nvSpPr>
          <p:cNvPr id="25" name="Rounded Rectangle 24">
            <a:extLst>
              <a:ext uri="{FF2B5EF4-FFF2-40B4-BE49-F238E27FC236}">
                <a16:creationId xmlns:a16="http://schemas.microsoft.com/office/drawing/2014/main" id="{AA3224C2-080F-FC4A-8983-4581DDB534EB}"/>
              </a:ext>
            </a:extLst>
          </p:cNvPr>
          <p:cNvSpPr/>
          <p:nvPr/>
        </p:nvSpPr>
        <p:spPr>
          <a:xfrm>
            <a:off x="5987179" y="3242320"/>
            <a:ext cx="2538829" cy="2202891"/>
          </a:xfrm>
          <a:prstGeom prst="roundRect">
            <a:avLst/>
          </a:prstGeom>
          <a:solidFill>
            <a:schemeClr val="accent6"/>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NUMA 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6" name="Rectangle 25">
            <a:extLst>
              <a:ext uri="{FF2B5EF4-FFF2-40B4-BE49-F238E27FC236}">
                <a16:creationId xmlns:a16="http://schemas.microsoft.com/office/drawing/2014/main" id="{31B5CE2F-C473-2864-1811-30F680C92A45}"/>
              </a:ext>
            </a:extLst>
          </p:cNvPr>
          <p:cNvSpPr/>
          <p:nvPr/>
        </p:nvSpPr>
        <p:spPr>
          <a:xfrm>
            <a:off x="6116475" y="3576535"/>
            <a:ext cx="2262435" cy="1056374"/>
          </a:xfrm>
          <a:prstGeom prst="rect">
            <a:avLst/>
          </a:prstGeom>
          <a:pattFill prst="wdUpDiag">
            <a:fgClr>
              <a:schemeClr val="accent6"/>
            </a:fgClr>
            <a:bgClr>
              <a:schemeClr val="accent5"/>
            </a:bgClr>
          </a:pattFill>
          <a:ln>
            <a:solidFill>
              <a:schemeClr val="accent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b="1" dirty="0" err="1">
                <a:solidFill>
                  <a:schemeClr val="tx1"/>
                </a:solidFill>
              </a:rPr>
              <a:t>Replica</a:t>
            </a:r>
            <a:r>
              <a:rPr lang="en-US" b="1" baseline="-25000" dirty="0" err="1">
                <a:solidFill>
                  <a:schemeClr val="tx1"/>
                </a:solidFill>
              </a:rPr>
              <a:t>r</a:t>
            </a:r>
            <a:endParaRPr lang="en-US" b="1" baseline="-25000" dirty="0">
              <a:solidFill>
                <a:schemeClr val="tx1"/>
              </a:solidFill>
            </a:endParaRPr>
          </a:p>
          <a:p>
            <a:pPr algn="ctr"/>
            <a:endParaRPr lang="en-US" dirty="0">
              <a:solidFill>
                <a:schemeClr val="tx1"/>
              </a:solidFill>
            </a:endParaRPr>
          </a:p>
          <a:p>
            <a:pPr algn="ctr"/>
            <a:r>
              <a:rPr lang="en-US" dirty="0">
                <a:solidFill>
                  <a:schemeClr val="tx1"/>
                </a:solidFill>
              </a:rPr>
              <a:t>  </a:t>
            </a:r>
          </a:p>
          <a:p>
            <a:pPr algn="ctr"/>
            <a:endParaRPr lang="en-US" dirty="0">
              <a:solidFill>
                <a:schemeClr val="tx1"/>
              </a:solidFill>
            </a:endParaRPr>
          </a:p>
        </p:txBody>
      </p:sp>
      <p:pic>
        <p:nvPicPr>
          <p:cNvPr id="27" name="Graphic 26" descr="Squiggle outline">
            <a:extLst>
              <a:ext uri="{FF2B5EF4-FFF2-40B4-BE49-F238E27FC236}">
                <a16:creationId xmlns:a16="http://schemas.microsoft.com/office/drawing/2014/main" id="{BC65F00E-3F65-089E-905D-92B61B4B8480}"/>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6146749" y="4896487"/>
            <a:ext cx="337529" cy="495116"/>
          </a:xfrm>
          <a:prstGeom prst="rect">
            <a:avLst/>
          </a:prstGeom>
        </p:spPr>
      </p:pic>
      <p:pic>
        <p:nvPicPr>
          <p:cNvPr id="28" name="Graphic 27" descr="Squiggle outline">
            <a:extLst>
              <a:ext uri="{FF2B5EF4-FFF2-40B4-BE49-F238E27FC236}">
                <a16:creationId xmlns:a16="http://schemas.microsoft.com/office/drawing/2014/main" id="{844EBCA3-D87D-5D6C-4C96-86998086A03F}"/>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8041382" y="4896487"/>
            <a:ext cx="337529" cy="495116"/>
          </a:xfrm>
          <a:prstGeom prst="rect">
            <a:avLst/>
          </a:prstGeom>
        </p:spPr>
      </p:pic>
      <p:sp>
        <p:nvSpPr>
          <p:cNvPr id="29" name="TextBox 28">
            <a:extLst>
              <a:ext uri="{FF2B5EF4-FFF2-40B4-BE49-F238E27FC236}">
                <a16:creationId xmlns:a16="http://schemas.microsoft.com/office/drawing/2014/main" id="{2C372CAB-A26B-F2F6-291E-FEF31ACA3113}"/>
              </a:ext>
            </a:extLst>
          </p:cNvPr>
          <p:cNvSpPr txBox="1"/>
          <p:nvPr/>
        </p:nvSpPr>
        <p:spPr>
          <a:xfrm>
            <a:off x="6461819" y="4996319"/>
            <a:ext cx="1667471" cy="369332"/>
          </a:xfrm>
          <a:prstGeom prst="rect">
            <a:avLst/>
          </a:prstGeom>
          <a:noFill/>
        </p:spPr>
        <p:txBody>
          <a:bodyPr wrap="square" rtlCol="0">
            <a:spAutoFit/>
          </a:bodyPr>
          <a:lstStyle/>
          <a:p>
            <a:pPr algn="ctr"/>
            <a:r>
              <a:rPr lang="en-US" dirty="0">
                <a:solidFill>
                  <a:srgbClr val="BFB07D"/>
                </a:solidFill>
              </a:rPr>
              <a:t>App Threads</a:t>
            </a:r>
          </a:p>
        </p:txBody>
      </p:sp>
      <p:pic>
        <p:nvPicPr>
          <p:cNvPr id="30" name="Graphic 29" descr="Transfer with solid fill">
            <a:extLst>
              <a:ext uri="{FF2B5EF4-FFF2-40B4-BE49-F238E27FC236}">
                <a16:creationId xmlns:a16="http://schemas.microsoft.com/office/drawing/2014/main" id="{1787E450-3408-F392-6D8D-3E11CCEF743E}"/>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rot="5400000">
            <a:off x="6188204" y="4594560"/>
            <a:ext cx="297546" cy="297546"/>
          </a:xfrm>
          <a:prstGeom prst="rect">
            <a:avLst/>
          </a:prstGeom>
        </p:spPr>
      </p:pic>
      <p:pic>
        <p:nvPicPr>
          <p:cNvPr id="31" name="Graphic 30" descr="Transfer with solid fill">
            <a:extLst>
              <a:ext uri="{FF2B5EF4-FFF2-40B4-BE49-F238E27FC236}">
                <a16:creationId xmlns:a16="http://schemas.microsoft.com/office/drawing/2014/main" id="{56346B87-D40B-50C0-0BD0-AA6AEA3188AF}"/>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rot="5400000">
            <a:off x="8071422" y="4606283"/>
            <a:ext cx="297546" cy="297546"/>
          </a:xfrm>
          <a:prstGeom prst="rect">
            <a:avLst/>
          </a:prstGeom>
        </p:spPr>
      </p:pic>
      <p:sp>
        <p:nvSpPr>
          <p:cNvPr id="32" name="Rectangle 31">
            <a:extLst>
              <a:ext uri="{FF2B5EF4-FFF2-40B4-BE49-F238E27FC236}">
                <a16:creationId xmlns:a16="http://schemas.microsoft.com/office/drawing/2014/main" id="{E8BF064F-0A90-CAE3-BF8D-C659D766F651}"/>
              </a:ext>
            </a:extLst>
          </p:cNvPr>
          <p:cNvSpPr/>
          <p:nvPr/>
        </p:nvSpPr>
        <p:spPr>
          <a:xfrm>
            <a:off x="6575708" y="4211178"/>
            <a:ext cx="1350476" cy="334361"/>
          </a:xfrm>
          <a:prstGeom prst="rect">
            <a:avLst/>
          </a:prstGeom>
          <a:solidFill>
            <a:srgbClr val="BFB07D"/>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Hashmap</a:t>
            </a:r>
            <a:endParaRPr lang="en-US" dirty="0">
              <a:solidFill>
                <a:schemeClr val="bg1"/>
              </a:solidFill>
            </a:endParaRPr>
          </a:p>
        </p:txBody>
      </p:sp>
      <p:sp>
        <p:nvSpPr>
          <p:cNvPr id="33" name="Rectangle 32">
            <a:extLst>
              <a:ext uri="{FF2B5EF4-FFF2-40B4-BE49-F238E27FC236}">
                <a16:creationId xmlns:a16="http://schemas.microsoft.com/office/drawing/2014/main" id="{EF8F141D-2931-4A7D-755C-423074A21C76}"/>
              </a:ext>
            </a:extLst>
          </p:cNvPr>
          <p:cNvSpPr/>
          <p:nvPr/>
        </p:nvSpPr>
        <p:spPr>
          <a:xfrm>
            <a:off x="6589865" y="3818796"/>
            <a:ext cx="1336376" cy="334361"/>
          </a:xfrm>
          <a:prstGeom prst="rect">
            <a:avLst/>
          </a:prstGeom>
          <a:solidFill>
            <a:schemeClr val="accent2">
              <a:lumMod val="60000"/>
              <a:lumOff val="40000"/>
            </a:schemeClr>
          </a:solid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err="1">
                <a:solidFill>
                  <a:schemeClr val="bg1"/>
                </a:solidFill>
              </a:rPr>
              <a:t>LocalTailPtr</a:t>
            </a:r>
            <a:endParaRPr lang="en-US" dirty="0">
              <a:solidFill>
                <a:schemeClr val="bg1"/>
              </a:solidFill>
            </a:endParaRPr>
          </a:p>
        </p:txBody>
      </p:sp>
      <p:sp>
        <p:nvSpPr>
          <p:cNvPr id="34" name="TextBox 33">
            <a:extLst>
              <a:ext uri="{FF2B5EF4-FFF2-40B4-BE49-F238E27FC236}">
                <a16:creationId xmlns:a16="http://schemas.microsoft.com/office/drawing/2014/main" id="{C5287E86-35D6-D7A9-AA53-C47C183D204F}"/>
              </a:ext>
            </a:extLst>
          </p:cNvPr>
          <p:cNvSpPr txBox="1"/>
          <p:nvPr/>
        </p:nvSpPr>
        <p:spPr>
          <a:xfrm>
            <a:off x="6525733" y="4577071"/>
            <a:ext cx="1893677" cy="307777"/>
          </a:xfrm>
          <a:prstGeom prst="rect">
            <a:avLst/>
          </a:prstGeom>
          <a:noFill/>
        </p:spPr>
        <p:txBody>
          <a:bodyPr wrap="square" rtlCol="0">
            <a:spAutoFit/>
          </a:bodyPr>
          <a:lstStyle/>
          <a:p>
            <a:r>
              <a:rPr lang="en-US" sz="1400" b="1" dirty="0">
                <a:solidFill>
                  <a:srgbClr val="BFB07D"/>
                </a:solidFill>
                <a:latin typeface="Courier New" panose="02070309020205020404" pitchFamily="49" charset="0"/>
                <a:cs typeface="Courier New" panose="02070309020205020404" pitchFamily="49" charset="0"/>
              </a:rPr>
              <a:t>get()... put()</a:t>
            </a:r>
          </a:p>
        </p:txBody>
      </p:sp>
      <p:cxnSp>
        <p:nvCxnSpPr>
          <p:cNvPr id="35" name="Elbow Connector 34">
            <a:extLst>
              <a:ext uri="{FF2B5EF4-FFF2-40B4-BE49-F238E27FC236}">
                <a16:creationId xmlns:a16="http://schemas.microsoft.com/office/drawing/2014/main" id="{960D54AA-D90F-B937-A687-8DE8CFDEFB32}"/>
              </a:ext>
            </a:extLst>
          </p:cNvPr>
          <p:cNvCxnSpPr>
            <a:cxnSpLocks/>
          </p:cNvCxnSpPr>
          <p:nvPr/>
        </p:nvCxnSpPr>
        <p:spPr>
          <a:xfrm rot="10800000" flipV="1">
            <a:off x="5069861" y="1718604"/>
            <a:ext cx="1520005" cy="1462374"/>
          </a:xfrm>
          <a:prstGeom prst="bentConnector3">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A9275242-4919-6B35-4018-98A5FEE03045}"/>
              </a:ext>
            </a:extLst>
          </p:cNvPr>
          <p:cNvCxnSpPr>
            <a:cxnSpLocks/>
            <a:stCxn id="33" idx="1"/>
            <a:endCxn id="22" idx="3"/>
          </p:cNvCxnSpPr>
          <p:nvPr/>
        </p:nvCxnSpPr>
        <p:spPr>
          <a:xfrm rot="10800000">
            <a:off x="5063533" y="3853751"/>
            <a:ext cx="1526333" cy="132226"/>
          </a:xfrm>
          <a:prstGeom prst="bentConnector3">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sp>
        <p:nvSpPr>
          <p:cNvPr id="37" name="Left Bracket 36">
            <a:extLst>
              <a:ext uri="{FF2B5EF4-FFF2-40B4-BE49-F238E27FC236}">
                <a16:creationId xmlns:a16="http://schemas.microsoft.com/office/drawing/2014/main" id="{812BC158-1B36-6743-6CA8-B8294A5D7E82}"/>
              </a:ext>
            </a:extLst>
          </p:cNvPr>
          <p:cNvSpPr/>
          <p:nvPr/>
        </p:nvSpPr>
        <p:spPr>
          <a:xfrm>
            <a:off x="3269268" y="2102796"/>
            <a:ext cx="566073" cy="2098427"/>
          </a:xfrm>
          <a:prstGeom prst="leftBracket">
            <a:avLst/>
          </a:prstGeom>
          <a:ln w="38100">
            <a:solidFill>
              <a:schemeClr val="accent3"/>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09E8969-91F6-35FA-43D7-FF4F076FAE90}"/>
              </a:ext>
            </a:extLst>
          </p:cNvPr>
          <p:cNvCxnSpPr>
            <a:stCxn id="37" idx="2"/>
            <a:endCxn id="23" idx="1"/>
          </p:cNvCxnSpPr>
          <p:nvPr/>
        </p:nvCxnSpPr>
        <p:spPr>
          <a:xfrm>
            <a:off x="3835341" y="4201223"/>
            <a:ext cx="130911" cy="0"/>
          </a:xfrm>
          <a:prstGeom prst="straightConnector1">
            <a:avLst/>
          </a:prstGeom>
          <a:ln w="38100">
            <a:solidFill>
              <a:schemeClr val="accent3"/>
            </a:solidFill>
            <a:tailEnd type="triangle"/>
          </a:ln>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6E503411-5A46-7D18-8C59-48F537ED3013}"/>
              </a:ext>
            </a:extLst>
          </p:cNvPr>
          <p:cNvSpPr txBox="1"/>
          <p:nvPr/>
        </p:nvSpPr>
        <p:spPr>
          <a:xfrm>
            <a:off x="7070125" y="2910156"/>
            <a:ext cx="1150070" cy="369332"/>
          </a:xfrm>
          <a:prstGeom prst="rect">
            <a:avLst/>
          </a:prstGeom>
          <a:noFill/>
        </p:spPr>
        <p:txBody>
          <a:bodyPr wrap="square" rtlCol="0">
            <a:spAutoFit/>
          </a:bodyPr>
          <a:lstStyle/>
          <a:p>
            <a:r>
              <a:rPr lang="en-US" dirty="0"/>
              <a:t>…</a:t>
            </a:r>
          </a:p>
        </p:txBody>
      </p:sp>
      <p:sp>
        <p:nvSpPr>
          <p:cNvPr id="40" name="Title 2">
            <a:extLst>
              <a:ext uri="{FF2B5EF4-FFF2-40B4-BE49-F238E27FC236}">
                <a16:creationId xmlns:a16="http://schemas.microsoft.com/office/drawing/2014/main" id="{AED2E2DE-A677-03F9-6448-62806448FC98}"/>
              </a:ext>
            </a:extLst>
          </p:cNvPr>
          <p:cNvSpPr txBox="1">
            <a:spLocks/>
          </p:cNvSpPr>
          <p:nvPr/>
        </p:nvSpPr>
        <p:spPr>
          <a:xfrm>
            <a:off x="773289" y="5644599"/>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Node Replication Overview</a:t>
            </a:r>
          </a:p>
        </p:txBody>
      </p:sp>
    </p:spTree>
    <p:extLst>
      <p:ext uri="{BB962C8B-B14F-4D97-AF65-F5344CB8AC3E}">
        <p14:creationId xmlns:p14="http://schemas.microsoft.com/office/powerpoint/2010/main" val="1197350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D6EC6-CD68-1194-BB3B-00E9A4F3F23F}"/>
              </a:ext>
            </a:extLst>
          </p:cNvPr>
          <p:cNvSpPr>
            <a:spLocks noGrp="1"/>
          </p:cNvSpPr>
          <p:nvPr>
            <p:ph type="title"/>
          </p:nvPr>
        </p:nvSpPr>
        <p:spPr/>
        <p:txBody>
          <a:bodyPr/>
          <a:lstStyle/>
          <a:p>
            <a:br>
              <a:rPr lang="en-US" dirty="0"/>
            </a:br>
            <a:r>
              <a:rPr lang="en-US" dirty="0"/>
              <a:t>Benefits of NR</a:t>
            </a:r>
          </a:p>
        </p:txBody>
      </p:sp>
      <p:sp>
        <p:nvSpPr>
          <p:cNvPr id="4" name="Content Placeholder 3">
            <a:extLst>
              <a:ext uri="{FF2B5EF4-FFF2-40B4-BE49-F238E27FC236}">
                <a16:creationId xmlns:a16="http://schemas.microsoft.com/office/drawing/2014/main" id="{D8E6CFAF-A003-45EB-12A0-6D033002C796}"/>
              </a:ext>
            </a:extLst>
          </p:cNvPr>
          <p:cNvSpPr>
            <a:spLocks noGrp="1"/>
          </p:cNvSpPr>
          <p:nvPr>
            <p:ph idx="1"/>
          </p:nvPr>
        </p:nvSpPr>
        <p:spPr/>
        <p:txBody>
          <a:bodyPr/>
          <a:lstStyle/>
          <a:p>
            <a:r>
              <a:rPr lang="en-US" dirty="0">
                <a:solidFill>
                  <a:srgbClr val="BFB07D"/>
                </a:solidFill>
              </a:rPr>
              <a:t>Most threads only to access NUMA-local replica to fulfill operation</a:t>
            </a:r>
          </a:p>
          <a:p>
            <a:r>
              <a:rPr lang="en-US" dirty="0"/>
              <a:t>Optimized batching, fast read path, etc.</a:t>
            </a:r>
          </a:p>
          <a:p>
            <a:r>
              <a:rPr lang="en-US" dirty="0"/>
              <a:t>Shown scalable to many application threads</a:t>
            </a:r>
          </a:p>
        </p:txBody>
      </p:sp>
      <p:sp>
        <p:nvSpPr>
          <p:cNvPr id="2" name="Slide Number Placeholder 1">
            <a:extLst>
              <a:ext uri="{FF2B5EF4-FFF2-40B4-BE49-F238E27FC236}">
                <a16:creationId xmlns:a16="http://schemas.microsoft.com/office/drawing/2014/main" id="{27E7453C-5702-5EE3-0191-8048C7A0979A}"/>
              </a:ext>
            </a:extLst>
          </p:cNvPr>
          <p:cNvSpPr>
            <a:spLocks noGrp="1"/>
          </p:cNvSpPr>
          <p:nvPr>
            <p:ph type="sldNum" sz="quarter" idx="12"/>
          </p:nvPr>
        </p:nvSpPr>
        <p:spPr/>
        <p:txBody>
          <a:bodyPr/>
          <a:lstStyle/>
          <a:p>
            <a:fld id="{8C2EA460-C565-FB43-80B0-0A34C0434FD1}" type="slidenum">
              <a:rPr lang="en-US" smtClean="0"/>
              <a:t>118</a:t>
            </a:fld>
            <a:endParaRPr lang="en-US"/>
          </a:p>
        </p:txBody>
      </p:sp>
      <p:sp>
        <p:nvSpPr>
          <p:cNvPr id="5" name="Rectangle 4">
            <a:extLst>
              <a:ext uri="{FF2B5EF4-FFF2-40B4-BE49-F238E27FC236}">
                <a16:creationId xmlns:a16="http://schemas.microsoft.com/office/drawing/2014/main" id="{4CDCF38B-6274-E792-F387-F5B83FF9024D}"/>
              </a:ext>
            </a:extLst>
          </p:cNvPr>
          <p:cNvSpPr/>
          <p:nvPr/>
        </p:nvSpPr>
        <p:spPr>
          <a:xfrm>
            <a:off x="3790067" y="3107185"/>
            <a:ext cx="7473602" cy="1757778"/>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6609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33268-7945-0528-9813-3DF3A2D5CA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A31EB4-5178-FB15-F421-F75C4FCFDA6A}"/>
              </a:ext>
            </a:extLst>
          </p:cNvPr>
          <p:cNvSpPr>
            <a:spLocks noGrp="1"/>
          </p:cNvSpPr>
          <p:nvPr>
            <p:ph type="title"/>
          </p:nvPr>
        </p:nvSpPr>
        <p:spPr/>
        <p:txBody>
          <a:bodyPr/>
          <a:lstStyle/>
          <a:p>
            <a:br>
              <a:rPr lang="en-US" dirty="0"/>
            </a:br>
            <a:r>
              <a:rPr lang="en-US" dirty="0"/>
              <a:t>Benefits of NR</a:t>
            </a:r>
          </a:p>
        </p:txBody>
      </p:sp>
      <p:sp>
        <p:nvSpPr>
          <p:cNvPr id="4" name="Content Placeholder 3">
            <a:extLst>
              <a:ext uri="{FF2B5EF4-FFF2-40B4-BE49-F238E27FC236}">
                <a16:creationId xmlns:a16="http://schemas.microsoft.com/office/drawing/2014/main" id="{148980C1-63CB-A92F-C8DE-B6796871F12F}"/>
              </a:ext>
            </a:extLst>
          </p:cNvPr>
          <p:cNvSpPr>
            <a:spLocks noGrp="1"/>
          </p:cNvSpPr>
          <p:nvPr>
            <p:ph idx="1"/>
          </p:nvPr>
        </p:nvSpPr>
        <p:spPr/>
        <p:txBody>
          <a:bodyPr/>
          <a:lstStyle/>
          <a:p>
            <a:r>
              <a:rPr lang="en-US" dirty="0"/>
              <a:t>Most threads only to access NUMA-local replica to fulfill operation</a:t>
            </a:r>
          </a:p>
          <a:p>
            <a:r>
              <a:rPr lang="en-US" dirty="0">
                <a:solidFill>
                  <a:srgbClr val="BFB07D"/>
                </a:solidFill>
              </a:rPr>
              <a:t>Optimized batching, fast read path, etc.</a:t>
            </a:r>
          </a:p>
          <a:p>
            <a:r>
              <a:rPr lang="en-US" dirty="0"/>
              <a:t>Shown scalable to many application threads</a:t>
            </a:r>
          </a:p>
        </p:txBody>
      </p:sp>
      <p:sp>
        <p:nvSpPr>
          <p:cNvPr id="2" name="Slide Number Placeholder 1">
            <a:extLst>
              <a:ext uri="{FF2B5EF4-FFF2-40B4-BE49-F238E27FC236}">
                <a16:creationId xmlns:a16="http://schemas.microsoft.com/office/drawing/2014/main" id="{3BABC8B7-C2C5-E3B4-64F7-05378DB552B0}"/>
              </a:ext>
            </a:extLst>
          </p:cNvPr>
          <p:cNvSpPr>
            <a:spLocks noGrp="1"/>
          </p:cNvSpPr>
          <p:nvPr>
            <p:ph type="sldNum" sz="quarter" idx="12"/>
          </p:nvPr>
        </p:nvSpPr>
        <p:spPr/>
        <p:txBody>
          <a:bodyPr/>
          <a:lstStyle/>
          <a:p>
            <a:fld id="{8C2EA460-C565-FB43-80B0-0A34C0434FD1}" type="slidenum">
              <a:rPr lang="en-US" smtClean="0"/>
              <a:t>119</a:t>
            </a:fld>
            <a:endParaRPr lang="en-US"/>
          </a:p>
        </p:txBody>
      </p:sp>
      <p:sp>
        <p:nvSpPr>
          <p:cNvPr id="5" name="Rectangle 4">
            <a:extLst>
              <a:ext uri="{FF2B5EF4-FFF2-40B4-BE49-F238E27FC236}">
                <a16:creationId xmlns:a16="http://schemas.microsoft.com/office/drawing/2014/main" id="{81ED2649-6634-1A7F-E73F-C39E8CA76D9C}"/>
              </a:ext>
            </a:extLst>
          </p:cNvPr>
          <p:cNvSpPr/>
          <p:nvPr/>
        </p:nvSpPr>
        <p:spPr>
          <a:xfrm>
            <a:off x="3790067" y="3639845"/>
            <a:ext cx="7473602" cy="1225118"/>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990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3EE5F-71FD-E405-F295-DBC12D6D34E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B3CB51-436D-7285-78F5-C4A6C0B598C4}"/>
              </a:ext>
            </a:extLst>
          </p:cNvPr>
          <p:cNvSpPr>
            <a:spLocks noGrp="1"/>
          </p:cNvSpPr>
          <p:nvPr>
            <p:ph type="sldNum" sz="quarter" idx="12"/>
          </p:nvPr>
        </p:nvSpPr>
        <p:spPr/>
        <p:txBody>
          <a:bodyPr/>
          <a:lstStyle/>
          <a:p>
            <a:fld id="{8C2EA460-C565-FB43-80B0-0A34C0434FD1}" type="slidenum">
              <a:rPr lang="en-US" smtClean="0"/>
              <a:t>12</a:t>
            </a:fld>
            <a:endParaRPr lang="en-US"/>
          </a:p>
        </p:txBody>
      </p:sp>
      <p:grpSp>
        <p:nvGrpSpPr>
          <p:cNvPr id="54" name="Group 53">
            <a:extLst>
              <a:ext uri="{FF2B5EF4-FFF2-40B4-BE49-F238E27FC236}">
                <a16:creationId xmlns:a16="http://schemas.microsoft.com/office/drawing/2014/main" id="{1EBE881E-BAAF-CE10-73D4-99155102D8C6}"/>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4B134566-B6A5-939A-0E82-839C5FCB6E80}"/>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50B60A4-5276-6382-5180-CD80B76645F8}"/>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798C12-EAB5-99FC-7463-B5FE077A6D73}"/>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E3ECCC0-8E6D-8469-F632-921C4C2C1DEA}"/>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B29C3EAF-0077-D940-7C73-09431721A5D1}"/>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2139E332-96C2-4980-7323-53C7B5FAB5BA}"/>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0A2F3E2C-2344-68CD-E0FE-B2F4688B8461}"/>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0499B05A-3406-EE49-AAC4-465A8D186377}"/>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7AB4F20C-0A22-01E5-9D36-77E88978D719}"/>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4FC2060C-9520-44DA-EE33-4CFCC50FEF3C}"/>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0614B8DB-7ABA-06F9-7D0E-A7C2798C566C}"/>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D36A3B2C-7770-F338-B622-E2C584F909E3}"/>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BB6F2659-F55F-1024-5FD9-A5EB6B37588D}"/>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2015D890-5AE5-84E3-278C-71C1D042B933}"/>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A9FC9875-1424-3864-5126-0D6CF446B848}"/>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D12B32DB-472D-D2C8-B64E-CAB9F7AAFF0F}"/>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314E8788-3F10-28FD-07A3-C123C733E3E2}"/>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62D33D7E-A5A1-9C83-E348-E8A0DC0C9B06}"/>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8BCA68C4-661B-F0BF-2215-91E23CF5F1F8}"/>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8ADEBC48-3CF2-6FC0-8E23-6CE210989C15}"/>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84FF06E5-ECF3-C295-4F1D-32F0FB62078F}"/>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292FA358-E9A4-B66D-8632-44173BEA9B42}"/>
                </a:ext>
              </a:extLst>
            </p:cNvPr>
            <p:cNvSpPr/>
            <p:nvPr/>
          </p:nvSpPr>
          <p:spPr>
            <a:xfrm>
              <a:off x="6715575" y="748084"/>
              <a:ext cx="2868424" cy="642796"/>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BA95AC7F-370C-C13E-449F-AC628A4D10E5}"/>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51DC75BB-9EB1-EC1B-CC78-41277A4BF9B0}"/>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6BB1E27F-7179-19B6-2E39-A7FE3F85E82D}"/>
                </a:ext>
              </a:extLst>
            </p:cNvPr>
            <p:cNvSpPr/>
            <p:nvPr/>
          </p:nvSpPr>
          <p:spPr>
            <a:xfrm>
              <a:off x="453614" y="1079047"/>
              <a:ext cx="2502100" cy="642796"/>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20D96B78-AB74-8E63-0BA5-B72BF604EC96}"/>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4FC36BA7-8E77-807C-C2FE-46375F51A16E}"/>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FB28A813-3709-3B67-D787-1F4D98A84352}"/>
                </a:ext>
              </a:extLst>
            </p:cNvPr>
            <p:cNvSpPr/>
            <p:nvPr/>
          </p:nvSpPr>
          <p:spPr>
            <a:xfrm>
              <a:off x="448924" y="3332110"/>
              <a:ext cx="2502100" cy="642796"/>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9BE7981B-4F20-D101-2E43-5017D6621C49}"/>
                </a:ext>
              </a:extLst>
            </p:cNvPr>
            <p:cNvSpPr/>
            <p:nvPr/>
          </p:nvSpPr>
          <p:spPr>
            <a:xfrm>
              <a:off x="3555915" y="3770416"/>
              <a:ext cx="2797521" cy="1042397"/>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CD229D65-5D22-94AA-A0C5-59B087415CA4}"/>
                </a:ext>
              </a:extLst>
            </p:cNvPr>
            <p:cNvSpPr/>
            <p:nvPr/>
          </p:nvSpPr>
          <p:spPr>
            <a:xfrm>
              <a:off x="3738635" y="3817827"/>
              <a:ext cx="2502100" cy="565098"/>
            </a:xfrm>
            <a:prstGeom prst="rect">
              <a:avLst/>
            </a:prstGeom>
            <a:solidFill>
              <a:schemeClr val="accent5"/>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659A1863-6A52-15DA-B728-6B7F761A81EB}"/>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1FD4B49-5ED4-310E-FE60-B6ABA30208B9}"/>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E686DC4-F6F4-D125-530B-C258DA964CF8}"/>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E7B2C43-2206-7962-7273-8DE545220C71}"/>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DAE99B4-393C-3AE0-5D9A-4C898C55EE3D}"/>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268FF111-C7DC-0758-B013-64342E309209}"/>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1071AB9A-91E1-8193-4F0C-035A6C4C2E91}"/>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79261A4-BD1D-DF77-509D-B900DDB7F9F5}"/>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B26C348C-D48A-E7A7-062C-48A8D6B98251}"/>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594E2255-D2E9-D018-FC52-3C01D59E7006}"/>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82C39E4F-EC43-FB72-6F6C-6DFBE9A79B44}"/>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9FF89B42-FB86-976D-2C97-CA4EB899C7B5}"/>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A5BF5F88-FB91-9DEA-9F36-7BB03BDE5F47}"/>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D7640AB1-3E74-7BB9-F506-76629BB39614}"/>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6EAECF9C-1686-219B-E525-5E09B6715B04}"/>
                </a:ext>
              </a:extLst>
            </p:cNvPr>
            <p:cNvSpPr/>
            <p:nvPr/>
          </p:nvSpPr>
          <p:spPr>
            <a:xfrm>
              <a:off x="570369" y="841074"/>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710F1591-D9F7-B118-C2EE-7ACF9F015681}"/>
                </a:ext>
              </a:extLst>
            </p:cNvPr>
            <p:cNvSpPr/>
            <p:nvPr/>
          </p:nvSpPr>
          <p:spPr>
            <a:xfrm>
              <a:off x="570369" y="3099965"/>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30A7EB0D-B0EA-4456-82DB-BCF7E96D0C51}"/>
                </a:ext>
              </a:extLst>
            </p:cNvPr>
            <p:cNvSpPr/>
            <p:nvPr/>
          </p:nvSpPr>
          <p:spPr>
            <a:xfrm>
              <a:off x="3868589" y="3568939"/>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1733B8CC-8E52-F69E-19BA-FB2DBCC88C3D}"/>
                </a:ext>
              </a:extLst>
            </p:cNvPr>
            <p:cNvSpPr/>
            <p:nvPr/>
          </p:nvSpPr>
          <p:spPr>
            <a:xfrm>
              <a:off x="6432556" y="525189"/>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Tree>
    <p:extLst>
      <p:ext uri="{BB962C8B-B14F-4D97-AF65-F5344CB8AC3E}">
        <p14:creationId xmlns:p14="http://schemas.microsoft.com/office/powerpoint/2010/main" val="5502673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9E21D-C047-C5E3-73D2-E3A9A09BAD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6A08D4-3F04-0D79-20A1-19AEA5708CC1}"/>
              </a:ext>
            </a:extLst>
          </p:cNvPr>
          <p:cNvSpPr>
            <a:spLocks noGrp="1"/>
          </p:cNvSpPr>
          <p:nvPr>
            <p:ph type="title"/>
          </p:nvPr>
        </p:nvSpPr>
        <p:spPr/>
        <p:txBody>
          <a:bodyPr/>
          <a:lstStyle/>
          <a:p>
            <a:br>
              <a:rPr lang="en-US" dirty="0"/>
            </a:br>
            <a:r>
              <a:rPr lang="en-US" dirty="0"/>
              <a:t>Benefits of NR</a:t>
            </a:r>
          </a:p>
        </p:txBody>
      </p:sp>
      <p:sp>
        <p:nvSpPr>
          <p:cNvPr id="4" name="Content Placeholder 3">
            <a:extLst>
              <a:ext uri="{FF2B5EF4-FFF2-40B4-BE49-F238E27FC236}">
                <a16:creationId xmlns:a16="http://schemas.microsoft.com/office/drawing/2014/main" id="{76F865A9-DFD3-60AE-D951-C9765AD7BEE2}"/>
              </a:ext>
            </a:extLst>
          </p:cNvPr>
          <p:cNvSpPr>
            <a:spLocks noGrp="1"/>
          </p:cNvSpPr>
          <p:nvPr>
            <p:ph idx="1"/>
          </p:nvPr>
        </p:nvSpPr>
        <p:spPr/>
        <p:txBody>
          <a:bodyPr/>
          <a:lstStyle/>
          <a:p>
            <a:r>
              <a:rPr lang="en-US" dirty="0"/>
              <a:t>Most threads only to access NUMA-local replica to fulfill operation</a:t>
            </a:r>
          </a:p>
          <a:p>
            <a:r>
              <a:rPr lang="en-US" dirty="0"/>
              <a:t>Optimized batching, fast read path, etc.</a:t>
            </a:r>
          </a:p>
          <a:p>
            <a:r>
              <a:rPr lang="en-US" dirty="0">
                <a:solidFill>
                  <a:srgbClr val="BFB07D"/>
                </a:solidFill>
              </a:rPr>
              <a:t>Shown provides scalability, to many application threads</a:t>
            </a:r>
          </a:p>
        </p:txBody>
      </p:sp>
      <p:sp>
        <p:nvSpPr>
          <p:cNvPr id="2" name="Slide Number Placeholder 1">
            <a:extLst>
              <a:ext uri="{FF2B5EF4-FFF2-40B4-BE49-F238E27FC236}">
                <a16:creationId xmlns:a16="http://schemas.microsoft.com/office/drawing/2014/main" id="{59873B41-7F21-008B-2DDD-DBC5CEA598D5}"/>
              </a:ext>
            </a:extLst>
          </p:cNvPr>
          <p:cNvSpPr>
            <a:spLocks noGrp="1"/>
          </p:cNvSpPr>
          <p:nvPr>
            <p:ph type="sldNum" sz="quarter" idx="12"/>
          </p:nvPr>
        </p:nvSpPr>
        <p:spPr/>
        <p:txBody>
          <a:bodyPr/>
          <a:lstStyle/>
          <a:p>
            <a:fld id="{8C2EA460-C565-FB43-80B0-0A34C0434FD1}" type="slidenum">
              <a:rPr lang="en-US" smtClean="0"/>
              <a:t>120</a:t>
            </a:fld>
            <a:endParaRPr lang="en-US"/>
          </a:p>
        </p:txBody>
      </p:sp>
    </p:spTree>
    <p:extLst>
      <p:ext uri="{BB962C8B-B14F-4D97-AF65-F5344CB8AC3E}">
        <p14:creationId xmlns:p14="http://schemas.microsoft.com/office/powerpoint/2010/main" val="24771827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D3030-1E54-2D6F-5334-A2939A8E8F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73F4A-D7C7-F048-5EAD-0B4B9A0A7BED}"/>
              </a:ext>
            </a:extLst>
          </p:cNvPr>
          <p:cNvSpPr>
            <a:spLocks noGrp="1"/>
          </p:cNvSpPr>
          <p:nvPr>
            <p:ph type="title"/>
          </p:nvPr>
        </p:nvSpPr>
        <p:spPr/>
        <p:txBody>
          <a:bodyPr/>
          <a:lstStyle/>
          <a:p>
            <a:br>
              <a:rPr lang="en-US" dirty="0"/>
            </a:br>
            <a:r>
              <a:rPr lang="en-US" dirty="0"/>
              <a:t>Benefits of NR</a:t>
            </a:r>
          </a:p>
        </p:txBody>
      </p:sp>
      <p:sp>
        <p:nvSpPr>
          <p:cNvPr id="4" name="Content Placeholder 3">
            <a:extLst>
              <a:ext uri="{FF2B5EF4-FFF2-40B4-BE49-F238E27FC236}">
                <a16:creationId xmlns:a16="http://schemas.microsoft.com/office/drawing/2014/main" id="{C6C299F4-7C1F-CC5A-F670-3591720A805F}"/>
              </a:ext>
            </a:extLst>
          </p:cNvPr>
          <p:cNvSpPr>
            <a:spLocks noGrp="1"/>
          </p:cNvSpPr>
          <p:nvPr>
            <p:ph idx="1"/>
          </p:nvPr>
        </p:nvSpPr>
        <p:spPr/>
        <p:txBody>
          <a:bodyPr/>
          <a:lstStyle/>
          <a:p>
            <a:r>
              <a:rPr lang="en-US" dirty="0"/>
              <a:t>Most threads only to access NUMA-local replica to fulfill operation</a:t>
            </a:r>
          </a:p>
          <a:p>
            <a:r>
              <a:rPr lang="en-US" dirty="0"/>
              <a:t>Optimized batching, fast read path, etc.</a:t>
            </a:r>
          </a:p>
          <a:p>
            <a:r>
              <a:rPr lang="en-US" dirty="0">
                <a:solidFill>
                  <a:srgbClr val="BFB07D"/>
                </a:solidFill>
              </a:rPr>
              <a:t>Shown provides scalability, to many application threads</a:t>
            </a:r>
          </a:p>
        </p:txBody>
      </p:sp>
      <p:sp>
        <p:nvSpPr>
          <p:cNvPr id="2" name="Slide Number Placeholder 1">
            <a:extLst>
              <a:ext uri="{FF2B5EF4-FFF2-40B4-BE49-F238E27FC236}">
                <a16:creationId xmlns:a16="http://schemas.microsoft.com/office/drawing/2014/main" id="{AEAF3893-5389-DF7D-05E1-42900D277ABB}"/>
              </a:ext>
            </a:extLst>
          </p:cNvPr>
          <p:cNvSpPr>
            <a:spLocks noGrp="1"/>
          </p:cNvSpPr>
          <p:nvPr>
            <p:ph type="sldNum" sz="quarter" idx="12"/>
          </p:nvPr>
        </p:nvSpPr>
        <p:spPr/>
        <p:txBody>
          <a:bodyPr/>
          <a:lstStyle/>
          <a:p>
            <a:fld id="{8C2EA460-C565-FB43-80B0-0A34C0434FD1}" type="slidenum">
              <a:rPr lang="en-US" smtClean="0"/>
              <a:t>121</a:t>
            </a:fld>
            <a:endParaRPr lang="en-US"/>
          </a:p>
        </p:txBody>
      </p:sp>
      <p:sp>
        <p:nvSpPr>
          <p:cNvPr id="5" name="TextBox 4">
            <a:extLst>
              <a:ext uri="{FF2B5EF4-FFF2-40B4-BE49-F238E27FC236}">
                <a16:creationId xmlns:a16="http://schemas.microsoft.com/office/drawing/2014/main" id="{FFAB6B73-041E-242E-E100-0CDA6D82591B}"/>
              </a:ext>
            </a:extLst>
          </p:cNvPr>
          <p:cNvSpPr txBox="1"/>
          <p:nvPr/>
        </p:nvSpPr>
        <p:spPr>
          <a:xfrm>
            <a:off x="4018625" y="4305301"/>
            <a:ext cx="5088468" cy="646331"/>
          </a:xfrm>
          <a:prstGeom prst="rect">
            <a:avLst/>
          </a:prstGeom>
          <a:noFill/>
        </p:spPr>
        <p:txBody>
          <a:bodyPr wrap="square" rtlCol="0">
            <a:spAutoFit/>
          </a:bodyPr>
          <a:lstStyle/>
          <a:p>
            <a:r>
              <a:rPr lang="en-US" dirty="0">
                <a:solidFill>
                  <a:srgbClr val="C00000"/>
                </a:solidFill>
              </a:rPr>
              <a:t>But only supports static configuration, metrics assume one replica per NUMA domain </a:t>
            </a:r>
          </a:p>
        </p:txBody>
      </p:sp>
    </p:spTree>
    <p:extLst>
      <p:ext uri="{BB962C8B-B14F-4D97-AF65-F5344CB8AC3E}">
        <p14:creationId xmlns:p14="http://schemas.microsoft.com/office/powerpoint/2010/main" val="13124611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236CC9-6DE2-DC3D-A184-33C1B11C5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4BD15-316B-2973-4389-2AD99DA67884}"/>
              </a:ext>
            </a:extLst>
          </p:cNvPr>
          <p:cNvSpPr>
            <a:spLocks noGrp="1"/>
          </p:cNvSpPr>
          <p:nvPr>
            <p:ph type="title"/>
          </p:nvPr>
        </p:nvSpPr>
        <p:spPr/>
        <p:txBody>
          <a:bodyPr>
            <a:normAutofit/>
          </a:bodyPr>
          <a:lstStyle/>
          <a:p>
            <a:r>
              <a:rPr lang="en-US" dirty="0"/>
              <a:t>Overview</a:t>
            </a:r>
          </a:p>
        </p:txBody>
      </p:sp>
      <p:graphicFrame>
        <p:nvGraphicFramePr>
          <p:cNvPr id="6" name="Content Placeholder 2">
            <a:extLst>
              <a:ext uri="{FF2B5EF4-FFF2-40B4-BE49-F238E27FC236}">
                <a16:creationId xmlns:a16="http://schemas.microsoft.com/office/drawing/2014/main" id="{D3BC13D0-7AE9-7230-8D6F-68C5F64A17DC}"/>
              </a:ext>
            </a:extLst>
          </p:cNvPr>
          <p:cNvGraphicFramePr>
            <a:graphicFrameLocks noGrp="1"/>
          </p:cNvGraphicFramePr>
          <p:nvPr>
            <p:ph idx="1"/>
            <p:extLst>
              <p:ext uri="{D42A27DB-BD31-4B8C-83A1-F6EECF244321}">
                <p14:modId xmlns:p14="http://schemas.microsoft.com/office/powerpoint/2010/main" val="2826214710"/>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4FEEA54-C14A-AF7B-0B40-3AB64903AB5E}"/>
              </a:ext>
            </a:extLst>
          </p:cNvPr>
          <p:cNvSpPr>
            <a:spLocks noGrp="1"/>
          </p:cNvSpPr>
          <p:nvPr>
            <p:ph type="sldNum" sz="quarter" idx="12"/>
          </p:nvPr>
        </p:nvSpPr>
        <p:spPr/>
        <p:txBody>
          <a:bodyPr>
            <a:normAutofit/>
          </a:bodyPr>
          <a:lstStyle/>
          <a:p>
            <a:pPr>
              <a:spcAft>
                <a:spcPts val="600"/>
              </a:spcAft>
            </a:pPr>
            <a:fld id="{8C2EA460-C565-FB43-80B0-0A34C0434FD1}" type="slidenum">
              <a:rPr lang="en-US" smtClean="0"/>
              <a:pPr>
                <a:spcAft>
                  <a:spcPts val="600"/>
                </a:spcAft>
              </a:pPr>
              <a:t>122</a:t>
            </a:fld>
            <a:endParaRPr lang="en-US"/>
          </a:p>
        </p:txBody>
      </p:sp>
    </p:spTree>
    <p:extLst>
      <p:ext uri="{BB962C8B-B14F-4D97-AF65-F5344CB8AC3E}">
        <p14:creationId xmlns:p14="http://schemas.microsoft.com/office/powerpoint/2010/main" val="7180921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BA8F66-5574-276E-3A26-CC74CC1EC2DD}"/>
              </a:ext>
            </a:extLst>
          </p:cNvPr>
          <p:cNvSpPr>
            <a:spLocks noGrp="1"/>
          </p:cNvSpPr>
          <p:nvPr>
            <p:ph type="sldNum" sz="quarter" idx="12"/>
          </p:nvPr>
        </p:nvSpPr>
        <p:spPr/>
        <p:txBody>
          <a:bodyPr/>
          <a:lstStyle/>
          <a:p>
            <a:fld id="{8C2EA460-C565-FB43-80B0-0A34C0434FD1}" type="slidenum">
              <a:rPr lang="en-US" smtClean="0"/>
              <a:t>123</a:t>
            </a:fld>
            <a:endParaRPr lang="en-US" dirty="0"/>
          </a:p>
        </p:txBody>
      </p:sp>
      <p:sp>
        <p:nvSpPr>
          <p:cNvPr id="2" name="Title 1">
            <a:extLst>
              <a:ext uri="{FF2B5EF4-FFF2-40B4-BE49-F238E27FC236}">
                <a16:creationId xmlns:a16="http://schemas.microsoft.com/office/drawing/2014/main" id="{EF979108-8349-1D91-680D-575AB6790198}"/>
              </a:ext>
            </a:extLst>
          </p:cNvPr>
          <p:cNvSpPr>
            <a:spLocks noGrp="1"/>
          </p:cNvSpPr>
          <p:nvPr>
            <p:ph type="title" idx="4294967295"/>
          </p:nvPr>
        </p:nvSpPr>
        <p:spPr>
          <a:xfrm>
            <a:off x="0" y="1123950"/>
            <a:ext cx="2947988" cy="4600575"/>
          </a:xfrm>
        </p:spPr>
        <p:txBody>
          <a:bodyPr/>
          <a:lstStyle/>
          <a:p>
            <a:r>
              <a:rPr lang="en-US" dirty="0"/>
              <a:t>Environment of NR</a:t>
            </a:r>
          </a:p>
        </p:txBody>
      </p:sp>
      <p:pic>
        <p:nvPicPr>
          <p:cNvPr id="75" name="Picture 74" descr="A diagram of a diagram of a diagram&#10;&#10;AI-generated content may be incorrect.">
            <a:extLst>
              <a:ext uri="{FF2B5EF4-FFF2-40B4-BE49-F238E27FC236}">
                <a16:creationId xmlns:a16="http://schemas.microsoft.com/office/drawing/2014/main" id="{78F9C92D-8660-682A-0D60-14FDE9F22BAA}"/>
              </a:ext>
            </a:extLst>
          </p:cNvPr>
          <p:cNvPicPr>
            <a:picLocks noChangeAspect="1"/>
          </p:cNvPicPr>
          <p:nvPr/>
        </p:nvPicPr>
        <p:blipFill>
          <a:blip r:embed="rId2"/>
          <a:stretch>
            <a:fillRect/>
          </a:stretch>
        </p:blipFill>
        <p:spPr>
          <a:xfrm>
            <a:off x="1930400" y="1289050"/>
            <a:ext cx="7772400" cy="3992833"/>
          </a:xfrm>
          <a:prstGeom prst="rect">
            <a:avLst/>
          </a:prstGeom>
        </p:spPr>
      </p:pic>
    </p:spTree>
    <p:extLst>
      <p:ext uri="{BB962C8B-B14F-4D97-AF65-F5344CB8AC3E}">
        <p14:creationId xmlns:p14="http://schemas.microsoft.com/office/powerpoint/2010/main" val="1814843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8CB649-15FC-BB06-2D3E-036AF5EC0677}"/>
              </a:ext>
            </a:extLst>
          </p:cNvPr>
          <p:cNvSpPr>
            <a:spLocks noGrp="1"/>
          </p:cNvSpPr>
          <p:nvPr>
            <p:ph type="sldNum" sz="quarter" idx="12"/>
          </p:nvPr>
        </p:nvSpPr>
        <p:spPr/>
        <p:txBody>
          <a:bodyPr/>
          <a:lstStyle/>
          <a:p>
            <a:fld id="{8C2EA460-C565-FB43-80B0-0A34C0434FD1}" type="slidenum">
              <a:rPr lang="en-US" smtClean="0"/>
              <a:t>124</a:t>
            </a:fld>
            <a:endParaRPr lang="en-US"/>
          </a:p>
        </p:txBody>
      </p:sp>
      <p:pic>
        <p:nvPicPr>
          <p:cNvPr id="4" name="Picture 3" descr="A diagram of a diagram of a computer code&#10;&#10;AI-generated content may be incorrect.">
            <a:extLst>
              <a:ext uri="{FF2B5EF4-FFF2-40B4-BE49-F238E27FC236}">
                <a16:creationId xmlns:a16="http://schemas.microsoft.com/office/drawing/2014/main" id="{783A6F33-AE32-7E8F-B835-C4FA1F3ACAE6}"/>
              </a:ext>
            </a:extLst>
          </p:cNvPr>
          <p:cNvPicPr>
            <a:picLocks noChangeAspect="1"/>
          </p:cNvPicPr>
          <p:nvPr/>
        </p:nvPicPr>
        <p:blipFill>
          <a:blip r:embed="rId2"/>
          <a:stretch>
            <a:fillRect/>
          </a:stretch>
        </p:blipFill>
        <p:spPr>
          <a:xfrm>
            <a:off x="2032000" y="1289050"/>
            <a:ext cx="7772400" cy="4092654"/>
          </a:xfrm>
          <a:prstGeom prst="rect">
            <a:avLst/>
          </a:prstGeom>
        </p:spPr>
      </p:pic>
    </p:spTree>
    <p:extLst>
      <p:ext uri="{BB962C8B-B14F-4D97-AF65-F5344CB8AC3E}">
        <p14:creationId xmlns:p14="http://schemas.microsoft.com/office/powerpoint/2010/main" val="6498273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4CCF5-3D7C-0EB6-05FD-F23230E6027B}"/>
              </a:ext>
            </a:extLst>
          </p:cNvPr>
          <p:cNvSpPr>
            <a:spLocks noGrp="1"/>
          </p:cNvSpPr>
          <p:nvPr>
            <p:ph type="sldNum" sz="quarter" idx="12"/>
          </p:nvPr>
        </p:nvSpPr>
        <p:spPr/>
        <p:txBody>
          <a:bodyPr/>
          <a:lstStyle/>
          <a:p>
            <a:fld id="{8C2EA460-C565-FB43-80B0-0A34C0434FD1}" type="slidenum">
              <a:rPr lang="en-US" smtClean="0"/>
              <a:t>125</a:t>
            </a:fld>
            <a:endParaRPr lang="en-US"/>
          </a:p>
        </p:txBody>
      </p:sp>
      <p:pic>
        <p:nvPicPr>
          <p:cNvPr id="6" name="Picture 5" descr="A graph with blue and red lines&#10;&#10;AI-generated content may be incorrect.">
            <a:extLst>
              <a:ext uri="{FF2B5EF4-FFF2-40B4-BE49-F238E27FC236}">
                <a16:creationId xmlns:a16="http://schemas.microsoft.com/office/drawing/2014/main" id="{11C46630-D893-6C08-5F39-26171B8CBC45}"/>
              </a:ext>
            </a:extLst>
          </p:cNvPr>
          <p:cNvPicPr>
            <a:picLocks noChangeAspect="1"/>
          </p:cNvPicPr>
          <p:nvPr/>
        </p:nvPicPr>
        <p:blipFill>
          <a:blip r:embed="rId2"/>
          <a:stretch>
            <a:fillRect/>
          </a:stretch>
        </p:blipFill>
        <p:spPr>
          <a:xfrm>
            <a:off x="2149874" y="823403"/>
            <a:ext cx="8259933" cy="4955960"/>
          </a:xfrm>
          <a:prstGeom prst="rect">
            <a:avLst/>
          </a:prstGeom>
        </p:spPr>
      </p:pic>
    </p:spTree>
    <p:extLst>
      <p:ext uri="{BB962C8B-B14F-4D97-AF65-F5344CB8AC3E}">
        <p14:creationId xmlns:p14="http://schemas.microsoft.com/office/powerpoint/2010/main" val="27304336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49C41-3872-588D-0B01-155581A47B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01BA7C-6BA5-39B6-B35D-6DC503A2936D}"/>
              </a:ext>
            </a:extLst>
          </p:cNvPr>
          <p:cNvSpPr>
            <a:spLocks noGrp="1"/>
          </p:cNvSpPr>
          <p:nvPr>
            <p:ph type="sldNum" sz="quarter" idx="12"/>
          </p:nvPr>
        </p:nvSpPr>
        <p:spPr/>
        <p:txBody>
          <a:bodyPr/>
          <a:lstStyle/>
          <a:p>
            <a:fld id="{8C2EA460-C565-FB43-80B0-0A34C0434FD1}" type="slidenum">
              <a:rPr lang="en-US" smtClean="0"/>
              <a:t>126</a:t>
            </a:fld>
            <a:endParaRPr lang="en-US"/>
          </a:p>
        </p:txBody>
      </p:sp>
      <p:pic>
        <p:nvPicPr>
          <p:cNvPr id="6" name="Picture 5" descr="A graph with blue and red lines&#10;&#10;AI-generated content may be incorrect.">
            <a:extLst>
              <a:ext uri="{FF2B5EF4-FFF2-40B4-BE49-F238E27FC236}">
                <a16:creationId xmlns:a16="http://schemas.microsoft.com/office/drawing/2014/main" id="{0318AD85-863A-A03A-EFE8-4D5342ABF0FE}"/>
              </a:ext>
            </a:extLst>
          </p:cNvPr>
          <p:cNvPicPr>
            <a:picLocks noChangeAspect="1"/>
          </p:cNvPicPr>
          <p:nvPr/>
        </p:nvPicPr>
        <p:blipFill>
          <a:blip r:embed="rId2"/>
          <a:stretch>
            <a:fillRect/>
          </a:stretch>
        </p:blipFill>
        <p:spPr>
          <a:xfrm>
            <a:off x="2149874" y="823403"/>
            <a:ext cx="8259933" cy="4955960"/>
          </a:xfrm>
          <a:prstGeom prst="rect">
            <a:avLst/>
          </a:prstGeom>
        </p:spPr>
      </p:pic>
      <p:sp>
        <p:nvSpPr>
          <p:cNvPr id="3" name="Rectangle 2">
            <a:extLst>
              <a:ext uri="{FF2B5EF4-FFF2-40B4-BE49-F238E27FC236}">
                <a16:creationId xmlns:a16="http://schemas.microsoft.com/office/drawing/2014/main" id="{368A9454-4BB4-3B77-E922-66E1D79B5ED7}"/>
              </a:ext>
            </a:extLst>
          </p:cNvPr>
          <p:cNvSpPr/>
          <p:nvPr/>
        </p:nvSpPr>
        <p:spPr>
          <a:xfrm>
            <a:off x="2982897" y="2201662"/>
            <a:ext cx="3630967" cy="2450237"/>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12CEE9-C33D-36DE-45F3-362B9EE27A93}"/>
              </a:ext>
            </a:extLst>
          </p:cNvPr>
          <p:cNvSpPr/>
          <p:nvPr/>
        </p:nvSpPr>
        <p:spPr>
          <a:xfrm>
            <a:off x="3065386" y="1074199"/>
            <a:ext cx="1266918" cy="275208"/>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9785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5311B-512C-EA74-B30C-DA95898ABD6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E308D9-D425-B228-708E-A8342E8E1B56}"/>
              </a:ext>
            </a:extLst>
          </p:cNvPr>
          <p:cNvSpPr>
            <a:spLocks noGrp="1"/>
          </p:cNvSpPr>
          <p:nvPr>
            <p:ph type="sldNum" sz="quarter" idx="12"/>
          </p:nvPr>
        </p:nvSpPr>
        <p:spPr/>
        <p:txBody>
          <a:bodyPr/>
          <a:lstStyle/>
          <a:p>
            <a:fld id="{8C2EA460-C565-FB43-80B0-0A34C0434FD1}" type="slidenum">
              <a:rPr lang="en-US" smtClean="0"/>
              <a:t>127</a:t>
            </a:fld>
            <a:endParaRPr lang="en-US"/>
          </a:p>
        </p:txBody>
      </p:sp>
      <p:pic>
        <p:nvPicPr>
          <p:cNvPr id="6" name="Picture 5" descr="A graph with blue and red lines&#10;&#10;AI-generated content may be incorrect.">
            <a:extLst>
              <a:ext uri="{FF2B5EF4-FFF2-40B4-BE49-F238E27FC236}">
                <a16:creationId xmlns:a16="http://schemas.microsoft.com/office/drawing/2014/main" id="{91916A5D-D766-E792-0095-0512F6008B30}"/>
              </a:ext>
            </a:extLst>
          </p:cNvPr>
          <p:cNvPicPr>
            <a:picLocks noChangeAspect="1"/>
          </p:cNvPicPr>
          <p:nvPr/>
        </p:nvPicPr>
        <p:blipFill>
          <a:blip r:embed="rId2"/>
          <a:stretch>
            <a:fillRect/>
          </a:stretch>
        </p:blipFill>
        <p:spPr>
          <a:xfrm>
            <a:off x="2149874" y="823403"/>
            <a:ext cx="8259933" cy="4955960"/>
          </a:xfrm>
          <a:prstGeom prst="rect">
            <a:avLst/>
          </a:prstGeom>
        </p:spPr>
      </p:pic>
      <p:sp>
        <p:nvSpPr>
          <p:cNvPr id="3" name="Rectangle 2">
            <a:extLst>
              <a:ext uri="{FF2B5EF4-FFF2-40B4-BE49-F238E27FC236}">
                <a16:creationId xmlns:a16="http://schemas.microsoft.com/office/drawing/2014/main" id="{E00C841E-75C3-5E17-A0AC-C23B3BFB0B94}"/>
              </a:ext>
            </a:extLst>
          </p:cNvPr>
          <p:cNvSpPr/>
          <p:nvPr/>
        </p:nvSpPr>
        <p:spPr>
          <a:xfrm>
            <a:off x="6578354" y="1420427"/>
            <a:ext cx="1367161" cy="3249227"/>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6FC5AD-754D-F162-0A3F-19E8EA60CE8A}"/>
              </a:ext>
            </a:extLst>
          </p:cNvPr>
          <p:cNvSpPr/>
          <p:nvPr/>
        </p:nvSpPr>
        <p:spPr>
          <a:xfrm>
            <a:off x="3097196" y="1420427"/>
            <a:ext cx="1266918" cy="275208"/>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5058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453D-B3EA-3138-F17B-798F64D93AA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D01111-3820-86E9-952A-F56AA6E8FDB3}"/>
              </a:ext>
            </a:extLst>
          </p:cNvPr>
          <p:cNvSpPr>
            <a:spLocks noGrp="1"/>
          </p:cNvSpPr>
          <p:nvPr>
            <p:ph type="sldNum" sz="quarter" idx="12"/>
          </p:nvPr>
        </p:nvSpPr>
        <p:spPr/>
        <p:txBody>
          <a:bodyPr/>
          <a:lstStyle/>
          <a:p>
            <a:fld id="{8C2EA460-C565-FB43-80B0-0A34C0434FD1}" type="slidenum">
              <a:rPr lang="en-US" smtClean="0"/>
              <a:t>128</a:t>
            </a:fld>
            <a:endParaRPr lang="en-US"/>
          </a:p>
        </p:txBody>
      </p:sp>
      <p:pic>
        <p:nvPicPr>
          <p:cNvPr id="6" name="Picture 5" descr="A graph with blue and red lines&#10;&#10;AI-generated content may be incorrect.">
            <a:extLst>
              <a:ext uri="{FF2B5EF4-FFF2-40B4-BE49-F238E27FC236}">
                <a16:creationId xmlns:a16="http://schemas.microsoft.com/office/drawing/2014/main" id="{76F915C2-CA6B-F82B-D933-B9419299397F}"/>
              </a:ext>
            </a:extLst>
          </p:cNvPr>
          <p:cNvPicPr>
            <a:picLocks noChangeAspect="1"/>
          </p:cNvPicPr>
          <p:nvPr/>
        </p:nvPicPr>
        <p:blipFill>
          <a:blip r:embed="rId2"/>
          <a:stretch>
            <a:fillRect/>
          </a:stretch>
        </p:blipFill>
        <p:spPr>
          <a:xfrm>
            <a:off x="2149874" y="823403"/>
            <a:ext cx="8259933" cy="4955960"/>
          </a:xfrm>
          <a:prstGeom prst="rect">
            <a:avLst/>
          </a:prstGeom>
        </p:spPr>
      </p:pic>
      <p:sp>
        <p:nvSpPr>
          <p:cNvPr id="3" name="Rectangle 2">
            <a:extLst>
              <a:ext uri="{FF2B5EF4-FFF2-40B4-BE49-F238E27FC236}">
                <a16:creationId xmlns:a16="http://schemas.microsoft.com/office/drawing/2014/main" id="{521686E2-691B-75F6-7EEA-E64A9B3850E9}"/>
              </a:ext>
            </a:extLst>
          </p:cNvPr>
          <p:cNvSpPr/>
          <p:nvPr/>
        </p:nvSpPr>
        <p:spPr>
          <a:xfrm>
            <a:off x="7827888" y="1114147"/>
            <a:ext cx="2381432" cy="3249227"/>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618D4CC-0523-44F1-C4F2-EA8D3B5BF06E}"/>
              </a:ext>
            </a:extLst>
          </p:cNvPr>
          <p:cNvSpPr/>
          <p:nvPr/>
        </p:nvSpPr>
        <p:spPr>
          <a:xfrm>
            <a:off x="3097196" y="1766656"/>
            <a:ext cx="1266918" cy="275208"/>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8083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5D238-FAC1-817B-C453-62EA5CB0202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82F1DA-4754-8A1F-E129-60D3D5BE2904}"/>
              </a:ext>
            </a:extLst>
          </p:cNvPr>
          <p:cNvSpPr>
            <a:spLocks noGrp="1"/>
          </p:cNvSpPr>
          <p:nvPr>
            <p:ph type="sldNum" sz="quarter" idx="12"/>
          </p:nvPr>
        </p:nvSpPr>
        <p:spPr/>
        <p:txBody>
          <a:bodyPr/>
          <a:lstStyle/>
          <a:p>
            <a:fld id="{8C2EA460-C565-FB43-80B0-0A34C0434FD1}" type="slidenum">
              <a:rPr lang="en-US" smtClean="0"/>
              <a:t>129</a:t>
            </a:fld>
            <a:endParaRPr lang="en-US"/>
          </a:p>
        </p:txBody>
      </p:sp>
      <p:pic>
        <p:nvPicPr>
          <p:cNvPr id="6" name="Picture 5" descr="A graph with blue and red lines&#10;&#10;AI-generated content may be incorrect.">
            <a:extLst>
              <a:ext uri="{FF2B5EF4-FFF2-40B4-BE49-F238E27FC236}">
                <a16:creationId xmlns:a16="http://schemas.microsoft.com/office/drawing/2014/main" id="{B5296422-D32C-B0F0-E089-73C5ECDE2034}"/>
              </a:ext>
            </a:extLst>
          </p:cNvPr>
          <p:cNvPicPr>
            <a:picLocks noChangeAspect="1"/>
          </p:cNvPicPr>
          <p:nvPr/>
        </p:nvPicPr>
        <p:blipFill>
          <a:blip r:embed="rId2"/>
          <a:stretch>
            <a:fillRect/>
          </a:stretch>
        </p:blipFill>
        <p:spPr>
          <a:xfrm>
            <a:off x="2149874" y="823403"/>
            <a:ext cx="8259933" cy="4955960"/>
          </a:xfrm>
          <a:prstGeom prst="rect">
            <a:avLst/>
          </a:prstGeom>
        </p:spPr>
      </p:pic>
      <p:sp>
        <p:nvSpPr>
          <p:cNvPr id="3" name="Rectangle 2">
            <a:extLst>
              <a:ext uri="{FF2B5EF4-FFF2-40B4-BE49-F238E27FC236}">
                <a16:creationId xmlns:a16="http://schemas.microsoft.com/office/drawing/2014/main" id="{EFDB3BB4-AFF1-DACB-1D02-078383A7652B}"/>
              </a:ext>
            </a:extLst>
          </p:cNvPr>
          <p:cNvSpPr/>
          <p:nvPr/>
        </p:nvSpPr>
        <p:spPr>
          <a:xfrm>
            <a:off x="7827888" y="1114147"/>
            <a:ext cx="2381432" cy="3249227"/>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B8771B-37DD-6B79-F53E-02C8D93C9158}"/>
              </a:ext>
            </a:extLst>
          </p:cNvPr>
          <p:cNvSpPr/>
          <p:nvPr/>
        </p:nvSpPr>
        <p:spPr>
          <a:xfrm>
            <a:off x="3097196" y="1766656"/>
            <a:ext cx="1266918" cy="275208"/>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44EA91-389A-C048-E7D1-6958C61A708A}"/>
              </a:ext>
            </a:extLst>
          </p:cNvPr>
          <p:cNvSpPr txBox="1"/>
          <p:nvPr/>
        </p:nvSpPr>
        <p:spPr>
          <a:xfrm>
            <a:off x="2272683" y="5933359"/>
            <a:ext cx="8137124" cy="369332"/>
          </a:xfrm>
          <a:prstGeom prst="rect">
            <a:avLst/>
          </a:prstGeom>
          <a:noFill/>
        </p:spPr>
        <p:txBody>
          <a:bodyPr wrap="square" rtlCol="0">
            <a:spAutoFit/>
          </a:bodyPr>
          <a:lstStyle/>
          <a:p>
            <a:r>
              <a:rPr lang="en-US" dirty="0">
                <a:solidFill>
                  <a:srgbClr val="C00000"/>
                </a:solidFill>
              </a:rPr>
              <a:t>Problem 1: No static policy is uniformly best for an application with dynamic scaling.</a:t>
            </a:r>
          </a:p>
        </p:txBody>
      </p:sp>
    </p:spTree>
    <p:extLst>
      <p:ext uri="{BB962C8B-B14F-4D97-AF65-F5344CB8AC3E}">
        <p14:creationId xmlns:p14="http://schemas.microsoft.com/office/powerpoint/2010/main" val="189626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41F62D-9D5E-09E7-0505-1E92040C4922}"/>
              </a:ext>
            </a:extLst>
          </p:cNvPr>
          <p:cNvSpPr>
            <a:spLocks noGrp="1"/>
          </p:cNvSpPr>
          <p:nvPr>
            <p:ph idx="1"/>
          </p:nvPr>
        </p:nvSpPr>
        <p:spPr/>
        <p:txBody>
          <a:bodyPr/>
          <a:lstStyle/>
          <a:p>
            <a:r>
              <a:rPr lang="en-US" b="1" dirty="0">
                <a:solidFill>
                  <a:srgbClr val="BFB07D"/>
                </a:solidFill>
              </a:rPr>
              <a:t>Identify spatial and temporal characteristics</a:t>
            </a:r>
          </a:p>
          <a:p>
            <a:pPr lvl="1"/>
            <a:r>
              <a:rPr lang="en-US" b="1" dirty="0">
                <a:solidFill>
                  <a:srgbClr val="BFB07D"/>
                </a:solidFill>
              </a:rPr>
              <a:t>Spatial</a:t>
            </a:r>
            <a:r>
              <a:rPr lang="en-US" dirty="0"/>
              <a:t>: Where computations occur affects performance</a:t>
            </a:r>
          </a:p>
          <a:p>
            <a:pPr lvl="1"/>
            <a:r>
              <a:rPr lang="en-US" b="1" dirty="0">
                <a:solidFill>
                  <a:srgbClr val="BFB07D"/>
                </a:solidFill>
              </a:rPr>
              <a:t>Temporal</a:t>
            </a:r>
            <a:r>
              <a:rPr lang="en-US" dirty="0"/>
              <a:t>: When computations occur (often in context of other events) affects performance</a:t>
            </a:r>
          </a:p>
          <a:p>
            <a:r>
              <a:rPr lang="en-US" dirty="0"/>
              <a:t>Improve:</a:t>
            </a:r>
          </a:p>
          <a:p>
            <a:pPr lvl="1"/>
            <a:r>
              <a:rPr lang="en-US" dirty="0"/>
              <a:t>Efficiency (performance, resource utilization) and/or</a:t>
            </a:r>
          </a:p>
          <a:p>
            <a:pPr lvl="1"/>
            <a:r>
              <a:rPr lang="en-US" dirty="0"/>
              <a:t>Usability (management of complexity from the perspective of the programmer)</a:t>
            </a:r>
          </a:p>
        </p:txBody>
      </p:sp>
      <p:sp>
        <p:nvSpPr>
          <p:cNvPr id="3" name="Title 2">
            <a:extLst>
              <a:ext uri="{FF2B5EF4-FFF2-40B4-BE49-F238E27FC236}">
                <a16:creationId xmlns:a16="http://schemas.microsoft.com/office/drawing/2014/main" id="{804B1438-348E-7B16-8CFD-35EA1E3B7145}"/>
              </a:ext>
            </a:extLst>
          </p:cNvPr>
          <p:cNvSpPr>
            <a:spLocks noGrp="1"/>
          </p:cNvSpPr>
          <p:nvPr>
            <p:ph type="title"/>
          </p:nvPr>
        </p:nvSpPr>
        <p:spPr/>
        <p:txBody>
          <a:bodyPr/>
          <a:lstStyle/>
          <a:p>
            <a:r>
              <a:rPr lang="en-US" b="1" dirty="0">
                <a:solidFill>
                  <a:srgbClr val="BFB07D"/>
                </a:solidFill>
              </a:rPr>
              <a:t>For each layer…</a:t>
            </a:r>
          </a:p>
        </p:txBody>
      </p:sp>
      <p:sp>
        <p:nvSpPr>
          <p:cNvPr id="4" name="Slide Number Placeholder 3">
            <a:extLst>
              <a:ext uri="{FF2B5EF4-FFF2-40B4-BE49-F238E27FC236}">
                <a16:creationId xmlns:a16="http://schemas.microsoft.com/office/drawing/2014/main" id="{02E563F0-B4A3-BA94-E304-F45EAC10A0A5}"/>
              </a:ext>
            </a:extLst>
          </p:cNvPr>
          <p:cNvSpPr>
            <a:spLocks noGrp="1"/>
          </p:cNvSpPr>
          <p:nvPr>
            <p:ph type="sldNum" sz="quarter" idx="12"/>
          </p:nvPr>
        </p:nvSpPr>
        <p:spPr/>
        <p:txBody>
          <a:bodyPr/>
          <a:lstStyle/>
          <a:p>
            <a:pPr>
              <a:defRPr/>
            </a:pPr>
            <a:fld id="{B07DB4BC-7B23-3E44-8127-4D4690F6D3DE}" type="slidenum">
              <a:rPr lang="en-US" smtClean="0"/>
              <a:pPr>
                <a:defRPr/>
              </a:pPr>
              <a:t>13</a:t>
            </a:fld>
            <a:endParaRPr lang="en-US"/>
          </a:p>
        </p:txBody>
      </p:sp>
      <p:sp>
        <p:nvSpPr>
          <p:cNvPr id="5" name="Rectangle 4">
            <a:extLst>
              <a:ext uri="{FF2B5EF4-FFF2-40B4-BE49-F238E27FC236}">
                <a16:creationId xmlns:a16="http://schemas.microsoft.com/office/drawing/2014/main" id="{B85FDC39-9A0D-9649-31CB-7C0A2B07F110}"/>
              </a:ext>
            </a:extLst>
          </p:cNvPr>
          <p:cNvSpPr/>
          <p:nvPr/>
        </p:nvSpPr>
        <p:spPr>
          <a:xfrm>
            <a:off x="506027" y="4065973"/>
            <a:ext cx="8744505" cy="1411038"/>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109092"/>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E222D-BE83-D88C-7914-3798000E390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2B1469-7014-1181-D4A9-9F9925EFE746}"/>
              </a:ext>
            </a:extLst>
          </p:cNvPr>
          <p:cNvSpPr>
            <a:spLocks noGrp="1"/>
          </p:cNvSpPr>
          <p:nvPr>
            <p:ph type="sldNum" sz="quarter" idx="12"/>
          </p:nvPr>
        </p:nvSpPr>
        <p:spPr/>
        <p:txBody>
          <a:bodyPr/>
          <a:lstStyle/>
          <a:p>
            <a:fld id="{8C2EA460-C565-FB43-80B0-0A34C0434FD1}" type="slidenum">
              <a:rPr lang="en-US" smtClean="0"/>
              <a:t>130</a:t>
            </a:fld>
            <a:endParaRPr lang="en-US"/>
          </a:p>
        </p:txBody>
      </p:sp>
      <p:pic>
        <p:nvPicPr>
          <p:cNvPr id="6" name="Picture 5" descr="A graph with blue and red lines&#10;&#10;AI-generated content may be incorrect.">
            <a:extLst>
              <a:ext uri="{FF2B5EF4-FFF2-40B4-BE49-F238E27FC236}">
                <a16:creationId xmlns:a16="http://schemas.microsoft.com/office/drawing/2014/main" id="{0E57A854-72CD-EA82-DFD5-2BF3D31B0BED}"/>
              </a:ext>
            </a:extLst>
          </p:cNvPr>
          <p:cNvPicPr>
            <a:picLocks noChangeAspect="1"/>
          </p:cNvPicPr>
          <p:nvPr/>
        </p:nvPicPr>
        <p:blipFill>
          <a:blip r:embed="rId2"/>
          <a:stretch>
            <a:fillRect/>
          </a:stretch>
        </p:blipFill>
        <p:spPr>
          <a:xfrm>
            <a:off x="2149874" y="823403"/>
            <a:ext cx="8259933" cy="4955960"/>
          </a:xfrm>
          <a:prstGeom prst="rect">
            <a:avLst/>
          </a:prstGeom>
        </p:spPr>
      </p:pic>
      <p:sp>
        <p:nvSpPr>
          <p:cNvPr id="3" name="Rectangle 2">
            <a:extLst>
              <a:ext uri="{FF2B5EF4-FFF2-40B4-BE49-F238E27FC236}">
                <a16:creationId xmlns:a16="http://schemas.microsoft.com/office/drawing/2014/main" id="{3608B60C-9F1A-6BEA-294F-5729FE5B5EBA}"/>
              </a:ext>
            </a:extLst>
          </p:cNvPr>
          <p:cNvSpPr/>
          <p:nvPr/>
        </p:nvSpPr>
        <p:spPr>
          <a:xfrm>
            <a:off x="2962924" y="2530137"/>
            <a:ext cx="1266918" cy="2104008"/>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6E51B1D-BDB2-6707-4EA7-748B215D091A}"/>
              </a:ext>
            </a:extLst>
          </p:cNvPr>
          <p:cNvSpPr/>
          <p:nvPr/>
        </p:nvSpPr>
        <p:spPr>
          <a:xfrm>
            <a:off x="3097196" y="1766656"/>
            <a:ext cx="1266918" cy="275208"/>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94115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A0B0A-4ED4-D849-0D7D-1255D45A87E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6754EB-0AF3-53B5-3CDC-5361E3C4C8ED}"/>
              </a:ext>
            </a:extLst>
          </p:cNvPr>
          <p:cNvSpPr>
            <a:spLocks noGrp="1"/>
          </p:cNvSpPr>
          <p:nvPr>
            <p:ph type="sldNum" sz="quarter" idx="12"/>
          </p:nvPr>
        </p:nvSpPr>
        <p:spPr/>
        <p:txBody>
          <a:bodyPr/>
          <a:lstStyle/>
          <a:p>
            <a:fld id="{8C2EA460-C565-FB43-80B0-0A34C0434FD1}" type="slidenum">
              <a:rPr lang="en-US" smtClean="0"/>
              <a:t>131</a:t>
            </a:fld>
            <a:endParaRPr lang="en-US"/>
          </a:p>
        </p:txBody>
      </p:sp>
      <p:pic>
        <p:nvPicPr>
          <p:cNvPr id="7" name="Picture 6" descr="A graph with blue lines and numbers&#10;&#10;AI-generated content may be incorrect.">
            <a:extLst>
              <a:ext uri="{FF2B5EF4-FFF2-40B4-BE49-F238E27FC236}">
                <a16:creationId xmlns:a16="http://schemas.microsoft.com/office/drawing/2014/main" id="{E5FDB64D-98A3-1364-C90A-37C36777F0AE}"/>
              </a:ext>
            </a:extLst>
          </p:cNvPr>
          <p:cNvPicPr>
            <a:picLocks noChangeAspect="1"/>
          </p:cNvPicPr>
          <p:nvPr/>
        </p:nvPicPr>
        <p:blipFill>
          <a:blip r:embed="rId2"/>
          <a:stretch>
            <a:fillRect/>
          </a:stretch>
        </p:blipFill>
        <p:spPr>
          <a:xfrm>
            <a:off x="2460594" y="921058"/>
            <a:ext cx="7638496" cy="4583097"/>
          </a:xfrm>
          <a:prstGeom prst="rect">
            <a:avLst/>
          </a:prstGeom>
        </p:spPr>
      </p:pic>
    </p:spTree>
    <p:extLst>
      <p:ext uri="{BB962C8B-B14F-4D97-AF65-F5344CB8AC3E}">
        <p14:creationId xmlns:p14="http://schemas.microsoft.com/office/powerpoint/2010/main" val="19821574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D585C-0685-E6B9-C5E4-A65A7DF83EE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CF6495-EA58-E9C2-BCFE-589A52DF7244}"/>
              </a:ext>
            </a:extLst>
          </p:cNvPr>
          <p:cNvSpPr>
            <a:spLocks noGrp="1"/>
          </p:cNvSpPr>
          <p:nvPr>
            <p:ph type="sldNum" sz="quarter" idx="12"/>
          </p:nvPr>
        </p:nvSpPr>
        <p:spPr/>
        <p:txBody>
          <a:bodyPr/>
          <a:lstStyle/>
          <a:p>
            <a:fld id="{8C2EA460-C565-FB43-80B0-0A34C0434FD1}" type="slidenum">
              <a:rPr lang="en-US" smtClean="0"/>
              <a:t>132</a:t>
            </a:fld>
            <a:endParaRPr lang="en-US"/>
          </a:p>
        </p:txBody>
      </p:sp>
      <p:pic>
        <p:nvPicPr>
          <p:cNvPr id="7" name="Picture 6" descr="A graph with blue lines and numbers&#10;&#10;AI-generated content may be incorrect.">
            <a:extLst>
              <a:ext uri="{FF2B5EF4-FFF2-40B4-BE49-F238E27FC236}">
                <a16:creationId xmlns:a16="http://schemas.microsoft.com/office/drawing/2014/main" id="{C48B5DD0-B9A2-C494-C485-AA3426E20555}"/>
              </a:ext>
            </a:extLst>
          </p:cNvPr>
          <p:cNvPicPr>
            <a:picLocks noChangeAspect="1"/>
          </p:cNvPicPr>
          <p:nvPr/>
        </p:nvPicPr>
        <p:blipFill>
          <a:blip r:embed="rId2"/>
          <a:stretch>
            <a:fillRect/>
          </a:stretch>
        </p:blipFill>
        <p:spPr>
          <a:xfrm>
            <a:off x="2460594" y="921058"/>
            <a:ext cx="7638496" cy="4583097"/>
          </a:xfrm>
          <a:prstGeom prst="rect">
            <a:avLst/>
          </a:prstGeom>
        </p:spPr>
      </p:pic>
      <p:sp>
        <p:nvSpPr>
          <p:cNvPr id="8" name="Rectangle 7">
            <a:extLst>
              <a:ext uri="{FF2B5EF4-FFF2-40B4-BE49-F238E27FC236}">
                <a16:creationId xmlns:a16="http://schemas.microsoft.com/office/drawing/2014/main" id="{B4A3AB98-D366-E3B6-17C1-476727CF75EA}"/>
              </a:ext>
            </a:extLst>
          </p:cNvPr>
          <p:cNvSpPr/>
          <p:nvPr/>
        </p:nvSpPr>
        <p:spPr>
          <a:xfrm>
            <a:off x="4003829" y="585926"/>
            <a:ext cx="452761" cy="3986074"/>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BB8127-605B-CF86-F6B7-5C7D919BBB4D}"/>
              </a:ext>
            </a:extLst>
          </p:cNvPr>
          <p:cNvSpPr/>
          <p:nvPr/>
        </p:nvSpPr>
        <p:spPr>
          <a:xfrm>
            <a:off x="6411157" y="585926"/>
            <a:ext cx="452761" cy="3986074"/>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9DACB0-D58B-8800-4563-89F62AC83416}"/>
              </a:ext>
            </a:extLst>
          </p:cNvPr>
          <p:cNvSpPr/>
          <p:nvPr/>
        </p:nvSpPr>
        <p:spPr>
          <a:xfrm>
            <a:off x="8818485" y="585926"/>
            <a:ext cx="452761" cy="3986074"/>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9294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B352D-2912-FF95-B98C-2628E3C5CEE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1E1257-A5E0-5C5E-A478-BF10DBF908E7}"/>
              </a:ext>
            </a:extLst>
          </p:cNvPr>
          <p:cNvSpPr>
            <a:spLocks noGrp="1"/>
          </p:cNvSpPr>
          <p:nvPr>
            <p:ph type="sldNum" sz="quarter" idx="12"/>
          </p:nvPr>
        </p:nvSpPr>
        <p:spPr/>
        <p:txBody>
          <a:bodyPr/>
          <a:lstStyle/>
          <a:p>
            <a:fld id="{8C2EA460-C565-FB43-80B0-0A34C0434FD1}" type="slidenum">
              <a:rPr lang="en-US" smtClean="0"/>
              <a:t>133</a:t>
            </a:fld>
            <a:endParaRPr lang="en-US"/>
          </a:p>
        </p:txBody>
      </p:sp>
      <p:pic>
        <p:nvPicPr>
          <p:cNvPr id="7" name="Picture 6" descr="A graph with blue lines and numbers&#10;&#10;AI-generated content may be incorrect.">
            <a:extLst>
              <a:ext uri="{FF2B5EF4-FFF2-40B4-BE49-F238E27FC236}">
                <a16:creationId xmlns:a16="http://schemas.microsoft.com/office/drawing/2014/main" id="{1EBA7C97-4374-44B7-88EA-BC2A89EF8363}"/>
              </a:ext>
            </a:extLst>
          </p:cNvPr>
          <p:cNvPicPr>
            <a:picLocks noChangeAspect="1"/>
          </p:cNvPicPr>
          <p:nvPr/>
        </p:nvPicPr>
        <p:blipFill>
          <a:blip r:embed="rId2"/>
          <a:stretch>
            <a:fillRect/>
          </a:stretch>
        </p:blipFill>
        <p:spPr>
          <a:xfrm>
            <a:off x="2460594" y="921058"/>
            <a:ext cx="7638496" cy="4583097"/>
          </a:xfrm>
          <a:prstGeom prst="rect">
            <a:avLst/>
          </a:prstGeom>
        </p:spPr>
      </p:pic>
      <p:sp>
        <p:nvSpPr>
          <p:cNvPr id="8" name="Rectangle 7">
            <a:extLst>
              <a:ext uri="{FF2B5EF4-FFF2-40B4-BE49-F238E27FC236}">
                <a16:creationId xmlns:a16="http://schemas.microsoft.com/office/drawing/2014/main" id="{3779F500-1F2B-E22F-8BDF-0799F713A60A}"/>
              </a:ext>
            </a:extLst>
          </p:cNvPr>
          <p:cNvSpPr/>
          <p:nvPr/>
        </p:nvSpPr>
        <p:spPr>
          <a:xfrm>
            <a:off x="4003829" y="585926"/>
            <a:ext cx="452761" cy="3986074"/>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905823-50B9-1DBF-2762-05FDF3FAEA6D}"/>
              </a:ext>
            </a:extLst>
          </p:cNvPr>
          <p:cNvSpPr/>
          <p:nvPr/>
        </p:nvSpPr>
        <p:spPr>
          <a:xfrm>
            <a:off x="6411157" y="585926"/>
            <a:ext cx="452761" cy="3986074"/>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32C7A8-615C-490C-5A28-F3C0D9206703}"/>
              </a:ext>
            </a:extLst>
          </p:cNvPr>
          <p:cNvSpPr/>
          <p:nvPr/>
        </p:nvSpPr>
        <p:spPr>
          <a:xfrm>
            <a:off x="8818485" y="585926"/>
            <a:ext cx="452761" cy="3986074"/>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152599-BE5A-B942-9130-7E54D93EB213}"/>
              </a:ext>
            </a:extLst>
          </p:cNvPr>
          <p:cNvSpPr txBox="1"/>
          <p:nvPr/>
        </p:nvSpPr>
        <p:spPr>
          <a:xfrm>
            <a:off x="2857500" y="5654621"/>
            <a:ext cx="7560074" cy="369332"/>
          </a:xfrm>
          <a:prstGeom prst="rect">
            <a:avLst/>
          </a:prstGeom>
          <a:noFill/>
        </p:spPr>
        <p:txBody>
          <a:bodyPr wrap="square" rtlCol="0">
            <a:spAutoFit/>
          </a:bodyPr>
          <a:lstStyle/>
          <a:p>
            <a:r>
              <a:rPr lang="en-US" dirty="0">
                <a:solidFill>
                  <a:srgbClr val="C00000"/>
                </a:solidFill>
              </a:rPr>
              <a:t>Problem 2: Too many replicas, too little work can lead to liveness problems.</a:t>
            </a:r>
          </a:p>
        </p:txBody>
      </p:sp>
    </p:spTree>
    <p:extLst>
      <p:ext uri="{BB962C8B-B14F-4D97-AF65-F5344CB8AC3E}">
        <p14:creationId xmlns:p14="http://schemas.microsoft.com/office/powerpoint/2010/main" val="16638176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AE901-FEAA-4B04-8D1D-F21738F7A2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A917FA-FC04-0FC8-B5C2-F8D43BE671DE}"/>
              </a:ext>
            </a:extLst>
          </p:cNvPr>
          <p:cNvSpPr>
            <a:spLocks noGrp="1"/>
          </p:cNvSpPr>
          <p:nvPr>
            <p:ph type="sldNum" sz="quarter" idx="12"/>
          </p:nvPr>
        </p:nvSpPr>
        <p:spPr/>
        <p:txBody>
          <a:bodyPr/>
          <a:lstStyle/>
          <a:p>
            <a:fld id="{8C2EA460-C565-FB43-80B0-0A34C0434FD1}" type="slidenum">
              <a:rPr lang="en-US" smtClean="0"/>
              <a:t>134</a:t>
            </a:fld>
            <a:endParaRPr lang="en-US"/>
          </a:p>
        </p:txBody>
      </p:sp>
      <p:pic>
        <p:nvPicPr>
          <p:cNvPr id="6" name="Picture 5" descr="A graph with blue and red lines&#10;&#10;AI-generated content may be incorrect.">
            <a:extLst>
              <a:ext uri="{FF2B5EF4-FFF2-40B4-BE49-F238E27FC236}">
                <a16:creationId xmlns:a16="http://schemas.microsoft.com/office/drawing/2014/main" id="{6D4845BB-C038-EB9E-8EAA-5C9A3F02BF39}"/>
              </a:ext>
            </a:extLst>
          </p:cNvPr>
          <p:cNvPicPr>
            <a:picLocks noChangeAspect="1"/>
          </p:cNvPicPr>
          <p:nvPr/>
        </p:nvPicPr>
        <p:blipFill>
          <a:blip r:embed="rId2"/>
          <a:stretch>
            <a:fillRect/>
          </a:stretch>
        </p:blipFill>
        <p:spPr>
          <a:xfrm>
            <a:off x="2149874" y="823403"/>
            <a:ext cx="8259933" cy="4955960"/>
          </a:xfrm>
          <a:prstGeom prst="rect">
            <a:avLst/>
          </a:prstGeom>
        </p:spPr>
      </p:pic>
    </p:spTree>
    <p:extLst>
      <p:ext uri="{BB962C8B-B14F-4D97-AF65-F5344CB8AC3E}">
        <p14:creationId xmlns:p14="http://schemas.microsoft.com/office/powerpoint/2010/main" val="3744567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C1665-B299-1F63-B556-3D6D56909E8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54C2CF-F35C-C7D3-F886-50A694C1D3B5}"/>
              </a:ext>
            </a:extLst>
          </p:cNvPr>
          <p:cNvSpPr>
            <a:spLocks noGrp="1"/>
          </p:cNvSpPr>
          <p:nvPr>
            <p:ph type="sldNum" sz="quarter" idx="12"/>
          </p:nvPr>
        </p:nvSpPr>
        <p:spPr/>
        <p:txBody>
          <a:bodyPr/>
          <a:lstStyle/>
          <a:p>
            <a:fld id="{8C2EA460-C565-FB43-80B0-0A34C0434FD1}" type="slidenum">
              <a:rPr lang="en-US" smtClean="0"/>
              <a:t>135</a:t>
            </a:fld>
            <a:endParaRPr lang="en-US"/>
          </a:p>
        </p:txBody>
      </p:sp>
      <p:pic>
        <p:nvPicPr>
          <p:cNvPr id="6" name="Picture 5" descr="A graph with blue and red lines&#10;&#10;AI-generated content may be incorrect.">
            <a:extLst>
              <a:ext uri="{FF2B5EF4-FFF2-40B4-BE49-F238E27FC236}">
                <a16:creationId xmlns:a16="http://schemas.microsoft.com/office/drawing/2014/main" id="{05C28B43-61B5-ACFD-1D35-93CAFBF3A371}"/>
              </a:ext>
            </a:extLst>
          </p:cNvPr>
          <p:cNvPicPr>
            <a:picLocks noChangeAspect="1"/>
          </p:cNvPicPr>
          <p:nvPr/>
        </p:nvPicPr>
        <p:blipFill>
          <a:blip r:embed="rId2"/>
          <a:stretch>
            <a:fillRect/>
          </a:stretch>
        </p:blipFill>
        <p:spPr>
          <a:xfrm>
            <a:off x="5512293" y="548640"/>
            <a:ext cx="4572000" cy="2743200"/>
          </a:xfrm>
          <a:prstGeom prst="rect">
            <a:avLst/>
          </a:prstGeom>
        </p:spPr>
      </p:pic>
      <p:pic>
        <p:nvPicPr>
          <p:cNvPr id="7" name="Picture 6" descr="A graph with numbers and lines&#10;&#10;AI-generated content may be incorrect.">
            <a:extLst>
              <a:ext uri="{FF2B5EF4-FFF2-40B4-BE49-F238E27FC236}">
                <a16:creationId xmlns:a16="http://schemas.microsoft.com/office/drawing/2014/main" id="{0C35ECC7-DCD6-10DF-B878-92F91AA53698}"/>
              </a:ext>
            </a:extLst>
          </p:cNvPr>
          <p:cNvPicPr>
            <a:picLocks noChangeAspect="1"/>
          </p:cNvPicPr>
          <p:nvPr/>
        </p:nvPicPr>
        <p:blipFill>
          <a:blip r:embed="rId3"/>
          <a:stretch>
            <a:fillRect/>
          </a:stretch>
        </p:blipFill>
        <p:spPr>
          <a:xfrm>
            <a:off x="5512293" y="3362864"/>
            <a:ext cx="4572000" cy="2743200"/>
          </a:xfrm>
          <a:prstGeom prst="rect">
            <a:avLst/>
          </a:prstGeom>
        </p:spPr>
      </p:pic>
      <p:sp>
        <p:nvSpPr>
          <p:cNvPr id="8" name="Title 2">
            <a:extLst>
              <a:ext uri="{FF2B5EF4-FFF2-40B4-BE49-F238E27FC236}">
                <a16:creationId xmlns:a16="http://schemas.microsoft.com/office/drawing/2014/main" id="{ADCA3643-1434-D8E8-B19B-68D74416EB6E}"/>
              </a:ext>
            </a:extLst>
          </p:cNvPr>
          <p:cNvSpPr txBox="1">
            <a:spLocks/>
          </p:cNvSpPr>
          <p:nvPr/>
        </p:nvSpPr>
        <p:spPr>
          <a:xfrm>
            <a:off x="684513" y="1480972"/>
            <a:ext cx="4704234"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Performance </a:t>
            </a:r>
          </a:p>
          <a:p>
            <a:pPr algn="ctr"/>
            <a:r>
              <a:rPr lang="en-US" dirty="0">
                <a:solidFill>
                  <a:srgbClr val="BFB07D"/>
                </a:solidFill>
              </a:rPr>
              <a:t>(Throughput)</a:t>
            </a:r>
          </a:p>
        </p:txBody>
      </p:sp>
      <p:sp>
        <p:nvSpPr>
          <p:cNvPr id="9" name="Title 2">
            <a:extLst>
              <a:ext uri="{FF2B5EF4-FFF2-40B4-BE49-F238E27FC236}">
                <a16:creationId xmlns:a16="http://schemas.microsoft.com/office/drawing/2014/main" id="{1F61FF72-B68B-0EF5-C372-0CB2156B9535}"/>
              </a:ext>
            </a:extLst>
          </p:cNvPr>
          <p:cNvSpPr txBox="1">
            <a:spLocks/>
          </p:cNvSpPr>
          <p:nvPr/>
        </p:nvSpPr>
        <p:spPr>
          <a:xfrm>
            <a:off x="684513" y="3852790"/>
            <a:ext cx="4704234"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Memory </a:t>
            </a:r>
          </a:p>
          <a:p>
            <a:pPr algn="ctr"/>
            <a:r>
              <a:rPr lang="en-US" dirty="0">
                <a:solidFill>
                  <a:srgbClr val="BFB07D"/>
                </a:solidFill>
              </a:rPr>
              <a:t>Utilization</a:t>
            </a:r>
          </a:p>
        </p:txBody>
      </p:sp>
      <p:sp>
        <p:nvSpPr>
          <p:cNvPr id="10" name="Rectangle 9">
            <a:extLst>
              <a:ext uri="{FF2B5EF4-FFF2-40B4-BE49-F238E27FC236}">
                <a16:creationId xmlns:a16="http://schemas.microsoft.com/office/drawing/2014/main" id="{592F39C0-B2F0-2216-00AE-C2AB70E8967C}"/>
              </a:ext>
            </a:extLst>
          </p:cNvPr>
          <p:cNvSpPr/>
          <p:nvPr/>
        </p:nvSpPr>
        <p:spPr>
          <a:xfrm>
            <a:off x="9342268" y="564810"/>
            <a:ext cx="627355" cy="4921589"/>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9067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DE931-0D10-1A5D-04ED-3B5A555D5C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BBF884-962F-324E-D0F5-BB38F0B24AD3}"/>
              </a:ext>
            </a:extLst>
          </p:cNvPr>
          <p:cNvSpPr>
            <a:spLocks noGrp="1"/>
          </p:cNvSpPr>
          <p:nvPr>
            <p:ph type="sldNum" sz="quarter" idx="12"/>
          </p:nvPr>
        </p:nvSpPr>
        <p:spPr/>
        <p:txBody>
          <a:bodyPr/>
          <a:lstStyle/>
          <a:p>
            <a:fld id="{8C2EA460-C565-FB43-80B0-0A34C0434FD1}" type="slidenum">
              <a:rPr lang="en-US" smtClean="0"/>
              <a:t>136</a:t>
            </a:fld>
            <a:endParaRPr lang="en-US"/>
          </a:p>
        </p:txBody>
      </p:sp>
      <p:pic>
        <p:nvPicPr>
          <p:cNvPr id="7" name="Picture 6" descr="A graph showing the amount of time&#10;&#10;AI-generated content may be incorrect.">
            <a:extLst>
              <a:ext uri="{FF2B5EF4-FFF2-40B4-BE49-F238E27FC236}">
                <a16:creationId xmlns:a16="http://schemas.microsoft.com/office/drawing/2014/main" id="{7AF7214D-F36A-CF4E-2220-365EECF3BB8F}"/>
              </a:ext>
            </a:extLst>
          </p:cNvPr>
          <p:cNvPicPr>
            <a:picLocks noChangeAspect="1"/>
          </p:cNvPicPr>
          <p:nvPr/>
        </p:nvPicPr>
        <p:blipFill>
          <a:blip r:embed="rId2"/>
          <a:stretch>
            <a:fillRect/>
          </a:stretch>
        </p:blipFill>
        <p:spPr>
          <a:xfrm>
            <a:off x="3131598" y="583707"/>
            <a:ext cx="5928803" cy="3557282"/>
          </a:xfrm>
          <a:prstGeom prst="rect">
            <a:avLst/>
          </a:prstGeom>
        </p:spPr>
      </p:pic>
    </p:spTree>
    <p:extLst>
      <p:ext uri="{BB962C8B-B14F-4D97-AF65-F5344CB8AC3E}">
        <p14:creationId xmlns:p14="http://schemas.microsoft.com/office/powerpoint/2010/main" val="24434613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156AD-2091-D571-0054-6DA1FD9C04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C79E26-5B1C-4B9B-37F0-61CF4C082543}"/>
              </a:ext>
            </a:extLst>
          </p:cNvPr>
          <p:cNvSpPr>
            <a:spLocks noGrp="1"/>
          </p:cNvSpPr>
          <p:nvPr>
            <p:ph type="sldNum" sz="quarter" idx="12"/>
          </p:nvPr>
        </p:nvSpPr>
        <p:spPr/>
        <p:txBody>
          <a:bodyPr/>
          <a:lstStyle/>
          <a:p>
            <a:fld id="{8C2EA460-C565-FB43-80B0-0A34C0434FD1}" type="slidenum">
              <a:rPr lang="en-US" smtClean="0"/>
              <a:t>137</a:t>
            </a:fld>
            <a:endParaRPr lang="en-US"/>
          </a:p>
        </p:txBody>
      </p:sp>
      <p:pic>
        <p:nvPicPr>
          <p:cNvPr id="7" name="Picture 6" descr="A graph showing the amount of time&#10;&#10;AI-generated content may be incorrect.">
            <a:extLst>
              <a:ext uri="{FF2B5EF4-FFF2-40B4-BE49-F238E27FC236}">
                <a16:creationId xmlns:a16="http://schemas.microsoft.com/office/drawing/2014/main" id="{3D902100-49F4-5BF2-4E11-91BBDBC3E93D}"/>
              </a:ext>
            </a:extLst>
          </p:cNvPr>
          <p:cNvPicPr>
            <a:picLocks noChangeAspect="1"/>
          </p:cNvPicPr>
          <p:nvPr/>
        </p:nvPicPr>
        <p:blipFill>
          <a:blip r:embed="rId2"/>
          <a:stretch>
            <a:fillRect/>
          </a:stretch>
        </p:blipFill>
        <p:spPr>
          <a:xfrm>
            <a:off x="3131598" y="583707"/>
            <a:ext cx="5928803" cy="3557282"/>
          </a:xfrm>
          <a:prstGeom prst="rect">
            <a:avLst/>
          </a:prstGeom>
        </p:spPr>
      </p:pic>
      <p:sp>
        <p:nvSpPr>
          <p:cNvPr id="3" name="TextBox 2">
            <a:extLst>
              <a:ext uri="{FF2B5EF4-FFF2-40B4-BE49-F238E27FC236}">
                <a16:creationId xmlns:a16="http://schemas.microsoft.com/office/drawing/2014/main" id="{0519205C-07E8-E89B-D01C-1C50F70EF800}"/>
              </a:ext>
            </a:extLst>
          </p:cNvPr>
          <p:cNvSpPr txBox="1"/>
          <p:nvPr/>
        </p:nvSpPr>
        <p:spPr>
          <a:xfrm>
            <a:off x="3131598" y="4317623"/>
            <a:ext cx="6210668" cy="646331"/>
          </a:xfrm>
          <a:prstGeom prst="rect">
            <a:avLst/>
          </a:prstGeom>
          <a:noFill/>
        </p:spPr>
        <p:txBody>
          <a:bodyPr wrap="square" rtlCol="0">
            <a:spAutoFit/>
          </a:bodyPr>
          <a:lstStyle/>
          <a:p>
            <a:r>
              <a:rPr lang="en-US" dirty="0">
                <a:solidFill>
                  <a:srgbClr val="C00000"/>
                </a:solidFill>
              </a:rPr>
              <a:t>Problem 3: Static policy does not allow the performance/memory tradeoff to be dynamically navigated</a:t>
            </a:r>
          </a:p>
        </p:txBody>
      </p:sp>
    </p:spTree>
    <p:extLst>
      <p:ext uri="{BB962C8B-B14F-4D97-AF65-F5344CB8AC3E}">
        <p14:creationId xmlns:p14="http://schemas.microsoft.com/office/powerpoint/2010/main" val="16997786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45313C-D4B7-D287-998F-822FB4E10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36D5CB-B01D-1F47-EF55-48E150C5402D}"/>
              </a:ext>
            </a:extLst>
          </p:cNvPr>
          <p:cNvSpPr>
            <a:spLocks noGrp="1"/>
          </p:cNvSpPr>
          <p:nvPr>
            <p:ph type="title"/>
          </p:nvPr>
        </p:nvSpPr>
        <p:spPr/>
        <p:txBody>
          <a:bodyPr>
            <a:normAutofit/>
          </a:bodyPr>
          <a:lstStyle/>
          <a:p>
            <a:r>
              <a:rPr lang="en-US" dirty="0"/>
              <a:t>Overview</a:t>
            </a:r>
          </a:p>
        </p:txBody>
      </p:sp>
      <p:graphicFrame>
        <p:nvGraphicFramePr>
          <p:cNvPr id="6" name="Content Placeholder 2">
            <a:extLst>
              <a:ext uri="{FF2B5EF4-FFF2-40B4-BE49-F238E27FC236}">
                <a16:creationId xmlns:a16="http://schemas.microsoft.com/office/drawing/2014/main" id="{783A2D7A-C56A-FCE9-9430-0F245AA9D45A}"/>
              </a:ext>
            </a:extLst>
          </p:cNvPr>
          <p:cNvGraphicFramePr>
            <a:graphicFrameLocks noGrp="1"/>
          </p:cNvGraphicFramePr>
          <p:nvPr>
            <p:ph idx="1"/>
            <p:extLst>
              <p:ext uri="{D42A27DB-BD31-4B8C-83A1-F6EECF244321}">
                <p14:modId xmlns:p14="http://schemas.microsoft.com/office/powerpoint/2010/main" val="2933145027"/>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A059E6F9-74A6-B7CE-91EA-6BFAC850F787}"/>
              </a:ext>
            </a:extLst>
          </p:cNvPr>
          <p:cNvSpPr>
            <a:spLocks noGrp="1"/>
          </p:cNvSpPr>
          <p:nvPr>
            <p:ph type="sldNum" sz="quarter" idx="12"/>
          </p:nvPr>
        </p:nvSpPr>
        <p:spPr/>
        <p:txBody>
          <a:bodyPr>
            <a:normAutofit/>
          </a:bodyPr>
          <a:lstStyle/>
          <a:p>
            <a:pPr>
              <a:spcAft>
                <a:spcPts val="600"/>
              </a:spcAft>
            </a:pPr>
            <a:fld id="{8C2EA460-C565-FB43-80B0-0A34C0434FD1}" type="slidenum">
              <a:rPr lang="en-US" smtClean="0"/>
              <a:pPr>
                <a:spcAft>
                  <a:spcPts val="600"/>
                </a:spcAft>
              </a:pPr>
              <a:t>138</a:t>
            </a:fld>
            <a:endParaRPr lang="en-US"/>
          </a:p>
        </p:txBody>
      </p:sp>
    </p:spTree>
    <p:extLst>
      <p:ext uri="{BB962C8B-B14F-4D97-AF65-F5344CB8AC3E}">
        <p14:creationId xmlns:p14="http://schemas.microsoft.com/office/powerpoint/2010/main" val="3003375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FBFB03-DF82-2DF5-0C3E-1D5DB151EF03}"/>
              </a:ext>
            </a:extLst>
          </p:cNvPr>
          <p:cNvSpPr/>
          <p:nvPr/>
        </p:nvSpPr>
        <p:spPr>
          <a:xfrm>
            <a:off x="3426781" y="745724"/>
            <a:ext cx="8398275" cy="53354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6EB7F3-0168-D092-D341-EB6B9DA4785F}"/>
              </a:ext>
            </a:extLst>
          </p:cNvPr>
          <p:cNvSpPr>
            <a:spLocks noGrp="1"/>
          </p:cNvSpPr>
          <p:nvPr>
            <p:ph type="title"/>
          </p:nvPr>
        </p:nvSpPr>
        <p:spPr/>
        <p:txBody>
          <a:bodyPr/>
          <a:lstStyle/>
          <a:p>
            <a:r>
              <a:rPr lang="en-US" dirty="0"/>
              <a:t>Live, Dynamic Node Replication</a:t>
            </a:r>
          </a:p>
        </p:txBody>
      </p:sp>
      <p:sp>
        <p:nvSpPr>
          <p:cNvPr id="2" name="Slide Number Placeholder 1">
            <a:extLst>
              <a:ext uri="{FF2B5EF4-FFF2-40B4-BE49-F238E27FC236}">
                <a16:creationId xmlns:a16="http://schemas.microsoft.com/office/drawing/2014/main" id="{800F5D8D-DD17-49FA-7A84-0A870265AD0F}"/>
              </a:ext>
            </a:extLst>
          </p:cNvPr>
          <p:cNvSpPr>
            <a:spLocks noGrp="1"/>
          </p:cNvSpPr>
          <p:nvPr>
            <p:ph type="sldNum" sz="quarter" idx="12"/>
          </p:nvPr>
        </p:nvSpPr>
        <p:spPr/>
        <p:txBody>
          <a:bodyPr/>
          <a:lstStyle/>
          <a:p>
            <a:fld id="{8C2EA460-C565-FB43-80B0-0A34C0434FD1}" type="slidenum">
              <a:rPr lang="en-US" smtClean="0"/>
              <a:t>139</a:t>
            </a:fld>
            <a:endParaRPr lang="en-US"/>
          </a:p>
        </p:txBody>
      </p:sp>
      <p:pic>
        <p:nvPicPr>
          <p:cNvPr id="5" name="Picture 4" descr="A diagram of a diagram&#10;&#10;AI-generated content may be incorrect.">
            <a:extLst>
              <a:ext uri="{FF2B5EF4-FFF2-40B4-BE49-F238E27FC236}">
                <a16:creationId xmlns:a16="http://schemas.microsoft.com/office/drawing/2014/main" id="{71038633-319D-72D5-86B3-90EF0D75205B}"/>
              </a:ext>
            </a:extLst>
          </p:cNvPr>
          <p:cNvPicPr>
            <a:picLocks noChangeAspect="1"/>
          </p:cNvPicPr>
          <p:nvPr/>
        </p:nvPicPr>
        <p:blipFill>
          <a:blip r:embed="rId2"/>
          <a:stretch>
            <a:fillRect/>
          </a:stretch>
        </p:blipFill>
        <p:spPr>
          <a:xfrm>
            <a:off x="4131735" y="2097278"/>
            <a:ext cx="6502400" cy="2654300"/>
          </a:xfrm>
          <a:prstGeom prst="rect">
            <a:avLst/>
          </a:prstGeom>
        </p:spPr>
      </p:pic>
    </p:spTree>
    <p:extLst>
      <p:ext uri="{BB962C8B-B14F-4D97-AF65-F5344CB8AC3E}">
        <p14:creationId xmlns:p14="http://schemas.microsoft.com/office/powerpoint/2010/main" val="309156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4B7D6-62DA-25C9-9527-E7BA830191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9264A9-2CE7-A8EE-6D2C-A12D2905A8C9}"/>
              </a:ext>
            </a:extLst>
          </p:cNvPr>
          <p:cNvSpPr>
            <a:spLocks noGrp="1"/>
          </p:cNvSpPr>
          <p:nvPr>
            <p:ph idx="1"/>
          </p:nvPr>
        </p:nvSpPr>
        <p:spPr/>
        <p:txBody>
          <a:bodyPr/>
          <a:lstStyle/>
          <a:p>
            <a:r>
              <a:rPr lang="en-US" dirty="0"/>
              <a:t>Identify spatial and temporal characteristics</a:t>
            </a:r>
          </a:p>
          <a:p>
            <a:pPr lvl="1"/>
            <a:r>
              <a:rPr lang="en-US" dirty="0"/>
              <a:t>Spatial: Where computations occur affects performance</a:t>
            </a:r>
          </a:p>
          <a:p>
            <a:pPr lvl="1"/>
            <a:r>
              <a:rPr lang="en-US" dirty="0"/>
              <a:t>Temporal: When computations occur (often in context of other events) affects performance</a:t>
            </a:r>
          </a:p>
          <a:p>
            <a:r>
              <a:rPr lang="en-US" b="1" dirty="0">
                <a:solidFill>
                  <a:srgbClr val="BFB07D"/>
                </a:solidFill>
              </a:rPr>
              <a:t>Improve</a:t>
            </a:r>
            <a:r>
              <a:rPr lang="en-US" dirty="0"/>
              <a:t>:</a:t>
            </a:r>
          </a:p>
          <a:p>
            <a:pPr lvl="1"/>
            <a:r>
              <a:rPr lang="en-US" b="1" dirty="0">
                <a:solidFill>
                  <a:srgbClr val="BFB07D"/>
                </a:solidFill>
              </a:rPr>
              <a:t>Efficiency</a:t>
            </a:r>
            <a:r>
              <a:rPr lang="en-US" dirty="0"/>
              <a:t> (performance, resource utilization) </a:t>
            </a:r>
            <a:r>
              <a:rPr lang="en-US" b="1" dirty="0">
                <a:solidFill>
                  <a:srgbClr val="BFB07D"/>
                </a:solidFill>
              </a:rPr>
              <a:t>and/or</a:t>
            </a:r>
          </a:p>
          <a:p>
            <a:pPr lvl="1"/>
            <a:r>
              <a:rPr lang="en-US" b="1" dirty="0">
                <a:solidFill>
                  <a:srgbClr val="BFB07D"/>
                </a:solidFill>
              </a:rPr>
              <a:t>Usability</a:t>
            </a:r>
            <a:r>
              <a:rPr lang="en-US" dirty="0"/>
              <a:t> (management of complexity from the perspective of the programmer)</a:t>
            </a:r>
          </a:p>
        </p:txBody>
      </p:sp>
      <p:sp>
        <p:nvSpPr>
          <p:cNvPr id="3" name="Title 2">
            <a:extLst>
              <a:ext uri="{FF2B5EF4-FFF2-40B4-BE49-F238E27FC236}">
                <a16:creationId xmlns:a16="http://schemas.microsoft.com/office/drawing/2014/main" id="{8063246F-8DB5-553F-ED82-1BE121568F9D}"/>
              </a:ext>
            </a:extLst>
          </p:cNvPr>
          <p:cNvSpPr>
            <a:spLocks noGrp="1"/>
          </p:cNvSpPr>
          <p:nvPr>
            <p:ph type="title"/>
          </p:nvPr>
        </p:nvSpPr>
        <p:spPr/>
        <p:txBody>
          <a:bodyPr/>
          <a:lstStyle/>
          <a:p>
            <a:r>
              <a:rPr lang="en-US" b="1" dirty="0">
                <a:solidFill>
                  <a:srgbClr val="BFB07D"/>
                </a:solidFill>
              </a:rPr>
              <a:t>For each layer…</a:t>
            </a:r>
          </a:p>
        </p:txBody>
      </p:sp>
      <p:sp>
        <p:nvSpPr>
          <p:cNvPr id="4" name="Slide Number Placeholder 3">
            <a:extLst>
              <a:ext uri="{FF2B5EF4-FFF2-40B4-BE49-F238E27FC236}">
                <a16:creationId xmlns:a16="http://schemas.microsoft.com/office/drawing/2014/main" id="{02E80851-D67E-E97B-E60E-5B2590C16E7F}"/>
              </a:ext>
            </a:extLst>
          </p:cNvPr>
          <p:cNvSpPr>
            <a:spLocks noGrp="1"/>
          </p:cNvSpPr>
          <p:nvPr>
            <p:ph type="sldNum" sz="quarter" idx="12"/>
          </p:nvPr>
        </p:nvSpPr>
        <p:spPr/>
        <p:txBody>
          <a:bodyPr/>
          <a:lstStyle/>
          <a:p>
            <a:pPr>
              <a:defRPr/>
            </a:pPr>
            <a:fld id="{B07DB4BC-7B23-3E44-8127-4D4690F6D3DE}" type="slidenum">
              <a:rPr lang="en-US" smtClean="0"/>
              <a:pPr>
                <a:defRPr/>
              </a:pPr>
              <a:t>14</a:t>
            </a:fld>
            <a:endParaRPr lang="en-US"/>
          </a:p>
        </p:txBody>
      </p:sp>
    </p:spTree>
    <p:extLst>
      <p:ext uri="{BB962C8B-B14F-4D97-AF65-F5344CB8AC3E}">
        <p14:creationId xmlns:p14="http://schemas.microsoft.com/office/powerpoint/2010/main" val="3889337855"/>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27D21-814C-62E8-0BE2-A584F88F1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077F3B-1167-EDA5-431A-4E4E7A5EB14F}"/>
              </a:ext>
            </a:extLst>
          </p:cNvPr>
          <p:cNvSpPr>
            <a:spLocks noGrp="1"/>
          </p:cNvSpPr>
          <p:nvPr>
            <p:ph type="title"/>
          </p:nvPr>
        </p:nvSpPr>
        <p:spPr/>
        <p:txBody>
          <a:bodyPr/>
          <a:lstStyle/>
          <a:p>
            <a:r>
              <a:rPr lang="en-US" dirty="0"/>
              <a:t>LD-NR</a:t>
            </a:r>
          </a:p>
        </p:txBody>
      </p:sp>
      <p:sp>
        <p:nvSpPr>
          <p:cNvPr id="4" name="Content Placeholder 3">
            <a:extLst>
              <a:ext uri="{FF2B5EF4-FFF2-40B4-BE49-F238E27FC236}">
                <a16:creationId xmlns:a16="http://schemas.microsoft.com/office/drawing/2014/main" id="{265381E6-CE74-193A-8498-D6104BAF0FBA}"/>
              </a:ext>
            </a:extLst>
          </p:cNvPr>
          <p:cNvSpPr>
            <a:spLocks noGrp="1"/>
          </p:cNvSpPr>
          <p:nvPr>
            <p:ph idx="1"/>
          </p:nvPr>
        </p:nvSpPr>
        <p:spPr>
          <a:xfrm>
            <a:off x="3869268" y="864108"/>
            <a:ext cx="2575920" cy="5120640"/>
          </a:xfrm>
        </p:spPr>
        <p:txBody>
          <a:bodyPr/>
          <a:lstStyle/>
          <a:p>
            <a:r>
              <a:rPr lang="en-US" dirty="0"/>
              <a:t>Add/remove replicas on demand</a:t>
            </a:r>
          </a:p>
          <a:p>
            <a:r>
              <a:rPr lang="en-US" dirty="0"/>
              <a:t>Route threads to local replicas if they exist</a:t>
            </a:r>
          </a:p>
          <a:p>
            <a:r>
              <a:rPr lang="en-US" dirty="0"/>
              <a:t>Combiner for remote replica, to ensure liveness</a:t>
            </a:r>
          </a:p>
          <a:p>
            <a:endParaRPr lang="en-US" dirty="0"/>
          </a:p>
          <a:p>
            <a:endParaRPr lang="en-US" dirty="0"/>
          </a:p>
        </p:txBody>
      </p:sp>
      <p:sp>
        <p:nvSpPr>
          <p:cNvPr id="3" name="Slide Number Placeholder 2">
            <a:extLst>
              <a:ext uri="{FF2B5EF4-FFF2-40B4-BE49-F238E27FC236}">
                <a16:creationId xmlns:a16="http://schemas.microsoft.com/office/drawing/2014/main" id="{BA67812B-9945-7A09-B171-9AD124CD0862}"/>
              </a:ext>
            </a:extLst>
          </p:cNvPr>
          <p:cNvSpPr>
            <a:spLocks noGrp="1"/>
          </p:cNvSpPr>
          <p:nvPr>
            <p:ph type="sldNum" sz="quarter" idx="12"/>
          </p:nvPr>
        </p:nvSpPr>
        <p:spPr/>
        <p:txBody>
          <a:bodyPr/>
          <a:lstStyle/>
          <a:p>
            <a:fld id="{8C2EA460-C565-FB43-80B0-0A34C0434FD1}" type="slidenum">
              <a:rPr lang="en-US" smtClean="0"/>
              <a:t>140</a:t>
            </a:fld>
            <a:endParaRPr lang="en-US"/>
          </a:p>
        </p:txBody>
      </p:sp>
    </p:spTree>
    <p:extLst>
      <p:ext uri="{BB962C8B-B14F-4D97-AF65-F5344CB8AC3E}">
        <p14:creationId xmlns:p14="http://schemas.microsoft.com/office/powerpoint/2010/main" val="33922844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F1C71-AD63-8DAB-922E-61903D0793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4A22A-E9A6-69E2-F662-73631F58ABAE}"/>
              </a:ext>
            </a:extLst>
          </p:cNvPr>
          <p:cNvSpPr>
            <a:spLocks noGrp="1"/>
          </p:cNvSpPr>
          <p:nvPr>
            <p:ph type="title"/>
          </p:nvPr>
        </p:nvSpPr>
        <p:spPr/>
        <p:txBody>
          <a:bodyPr/>
          <a:lstStyle/>
          <a:p>
            <a:r>
              <a:rPr lang="en-US" dirty="0"/>
              <a:t>LD-NR</a:t>
            </a:r>
          </a:p>
        </p:txBody>
      </p:sp>
      <p:sp>
        <p:nvSpPr>
          <p:cNvPr id="4" name="Content Placeholder 3">
            <a:extLst>
              <a:ext uri="{FF2B5EF4-FFF2-40B4-BE49-F238E27FC236}">
                <a16:creationId xmlns:a16="http://schemas.microsoft.com/office/drawing/2014/main" id="{C92F1D43-3BAB-520A-3857-8134E95248BC}"/>
              </a:ext>
            </a:extLst>
          </p:cNvPr>
          <p:cNvSpPr>
            <a:spLocks noGrp="1"/>
          </p:cNvSpPr>
          <p:nvPr>
            <p:ph idx="1"/>
          </p:nvPr>
        </p:nvSpPr>
        <p:spPr>
          <a:xfrm>
            <a:off x="3869268" y="864108"/>
            <a:ext cx="2575920" cy="5120640"/>
          </a:xfrm>
        </p:spPr>
        <p:txBody>
          <a:bodyPr/>
          <a:lstStyle/>
          <a:p>
            <a:r>
              <a:rPr lang="en-US" b="1" dirty="0">
                <a:solidFill>
                  <a:srgbClr val="BFB07D"/>
                </a:solidFill>
              </a:rPr>
              <a:t>Add/remove replicas on demand</a:t>
            </a:r>
          </a:p>
          <a:p>
            <a:r>
              <a:rPr lang="en-US" dirty="0"/>
              <a:t>Route threads to local replicas if they exist</a:t>
            </a:r>
          </a:p>
          <a:p>
            <a:r>
              <a:rPr lang="en-US" dirty="0"/>
              <a:t>Combiner for remote replica, to ensure liveness</a:t>
            </a:r>
          </a:p>
          <a:p>
            <a:endParaRPr lang="en-US" dirty="0"/>
          </a:p>
          <a:p>
            <a:endParaRPr lang="en-US" dirty="0"/>
          </a:p>
        </p:txBody>
      </p:sp>
      <p:sp>
        <p:nvSpPr>
          <p:cNvPr id="3" name="Slide Number Placeholder 2">
            <a:extLst>
              <a:ext uri="{FF2B5EF4-FFF2-40B4-BE49-F238E27FC236}">
                <a16:creationId xmlns:a16="http://schemas.microsoft.com/office/drawing/2014/main" id="{2A7C9CED-ABF3-24BC-D0D7-30F633B9B0C9}"/>
              </a:ext>
            </a:extLst>
          </p:cNvPr>
          <p:cNvSpPr>
            <a:spLocks noGrp="1"/>
          </p:cNvSpPr>
          <p:nvPr>
            <p:ph type="sldNum" sz="quarter" idx="12"/>
          </p:nvPr>
        </p:nvSpPr>
        <p:spPr/>
        <p:txBody>
          <a:bodyPr/>
          <a:lstStyle/>
          <a:p>
            <a:fld id="{8C2EA460-C565-FB43-80B0-0A34C0434FD1}" type="slidenum">
              <a:rPr lang="en-US" smtClean="0"/>
              <a:t>141</a:t>
            </a:fld>
            <a:endParaRPr lang="en-US"/>
          </a:p>
        </p:txBody>
      </p:sp>
      <p:sp>
        <p:nvSpPr>
          <p:cNvPr id="6" name="Right Arrow 5">
            <a:extLst>
              <a:ext uri="{FF2B5EF4-FFF2-40B4-BE49-F238E27FC236}">
                <a16:creationId xmlns:a16="http://schemas.microsoft.com/office/drawing/2014/main" id="{03F7E32F-9E62-0B16-1CE4-9D498A73200F}"/>
              </a:ext>
            </a:extLst>
          </p:cNvPr>
          <p:cNvSpPr/>
          <p:nvPr/>
        </p:nvSpPr>
        <p:spPr>
          <a:xfrm>
            <a:off x="6676008" y="1677880"/>
            <a:ext cx="1109709" cy="4705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1EC60DE6-2457-9376-F024-C9A4AB2DC283}"/>
              </a:ext>
            </a:extLst>
          </p:cNvPr>
          <p:cNvSpPr txBox="1">
            <a:spLocks/>
          </p:cNvSpPr>
          <p:nvPr/>
        </p:nvSpPr>
        <p:spPr>
          <a:xfrm>
            <a:off x="8016537" y="430582"/>
            <a:ext cx="2575920" cy="512064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r>
              <a:rPr lang="en-US" b="1" dirty="0">
                <a:solidFill>
                  <a:srgbClr val="BFB07D"/>
                </a:solidFill>
              </a:rPr>
              <a:t>Add replica implemented through replica cloning technique</a:t>
            </a:r>
          </a:p>
          <a:p>
            <a:r>
              <a:rPr lang="en-US" b="1" dirty="0">
                <a:solidFill>
                  <a:srgbClr val="BFB07D"/>
                </a:solidFill>
              </a:rPr>
              <a:t>Affinity manager used to manage new replica resources</a:t>
            </a:r>
            <a:endParaRPr lang="en-US" dirty="0"/>
          </a:p>
          <a:p>
            <a:endParaRPr lang="en-US" dirty="0"/>
          </a:p>
        </p:txBody>
      </p:sp>
    </p:spTree>
    <p:extLst>
      <p:ext uri="{BB962C8B-B14F-4D97-AF65-F5344CB8AC3E}">
        <p14:creationId xmlns:p14="http://schemas.microsoft.com/office/powerpoint/2010/main" val="35824838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71197-9339-6CCE-A83F-0A9196B8B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6C7C11-0F61-AB3B-CF55-EC6F24954350}"/>
              </a:ext>
            </a:extLst>
          </p:cNvPr>
          <p:cNvSpPr>
            <a:spLocks noGrp="1"/>
          </p:cNvSpPr>
          <p:nvPr>
            <p:ph type="title"/>
          </p:nvPr>
        </p:nvSpPr>
        <p:spPr/>
        <p:txBody>
          <a:bodyPr/>
          <a:lstStyle/>
          <a:p>
            <a:r>
              <a:rPr lang="en-US" dirty="0"/>
              <a:t>LD-NR</a:t>
            </a:r>
          </a:p>
        </p:txBody>
      </p:sp>
      <p:sp>
        <p:nvSpPr>
          <p:cNvPr id="4" name="Content Placeholder 3">
            <a:extLst>
              <a:ext uri="{FF2B5EF4-FFF2-40B4-BE49-F238E27FC236}">
                <a16:creationId xmlns:a16="http://schemas.microsoft.com/office/drawing/2014/main" id="{9D64E8EC-BD6A-0455-043E-1E1E9E53FB04}"/>
              </a:ext>
            </a:extLst>
          </p:cNvPr>
          <p:cNvSpPr>
            <a:spLocks noGrp="1"/>
          </p:cNvSpPr>
          <p:nvPr>
            <p:ph idx="1"/>
          </p:nvPr>
        </p:nvSpPr>
        <p:spPr>
          <a:xfrm>
            <a:off x="3869268" y="864108"/>
            <a:ext cx="2575920" cy="5120640"/>
          </a:xfrm>
        </p:spPr>
        <p:txBody>
          <a:bodyPr/>
          <a:lstStyle/>
          <a:p>
            <a:r>
              <a:rPr lang="en-US" b="1" dirty="0">
                <a:solidFill>
                  <a:srgbClr val="BFB07D"/>
                </a:solidFill>
              </a:rPr>
              <a:t>Add/remove replicas on demand</a:t>
            </a:r>
          </a:p>
          <a:p>
            <a:r>
              <a:rPr lang="en-US" dirty="0"/>
              <a:t>Route threads to local replicas if they exist</a:t>
            </a:r>
          </a:p>
          <a:p>
            <a:r>
              <a:rPr lang="en-US" dirty="0"/>
              <a:t>Combiner for remote replica, to ensure liveness</a:t>
            </a:r>
          </a:p>
          <a:p>
            <a:endParaRPr lang="en-US" dirty="0"/>
          </a:p>
          <a:p>
            <a:endParaRPr lang="en-US" dirty="0"/>
          </a:p>
        </p:txBody>
      </p:sp>
      <p:sp>
        <p:nvSpPr>
          <p:cNvPr id="3" name="Slide Number Placeholder 2">
            <a:extLst>
              <a:ext uri="{FF2B5EF4-FFF2-40B4-BE49-F238E27FC236}">
                <a16:creationId xmlns:a16="http://schemas.microsoft.com/office/drawing/2014/main" id="{5A8E8DA2-09A4-7E24-38E1-FAA9C5805B8F}"/>
              </a:ext>
            </a:extLst>
          </p:cNvPr>
          <p:cNvSpPr>
            <a:spLocks noGrp="1"/>
          </p:cNvSpPr>
          <p:nvPr>
            <p:ph type="sldNum" sz="quarter" idx="12"/>
          </p:nvPr>
        </p:nvSpPr>
        <p:spPr/>
        <p:txBody>
          <a:bodyPr/>
          <a:lstStyle/>
          <a:p>
            <a:fld id="{8C2EA460-C565-FB43-80B0-0A34C0434FD1}" type="slidenum">
              <a:rPr lang="en-US" smtClean="0"/>
              <a:t>142</a:t>
            </a:fld>
            <a:endParaRPr lang="en-US"/>
          </a:p>
        </p:txBody>
      </p:sp>
      <p:pic>
        <p:nvPicPr>
          <p:cNvPr id="7" name="Picture 6" descr="A graph of a diagram&#10;&#10;AI-generated content may be incorrect.">
            <a:extLst>
              <a:ext uri="{FF2B5EF4-FFF2-40B4-BE49-F238E27FC236}">
                <a16:creationId xmlns:a16="http://schemas.microsoft.com/office/drawing/2014/main" id="{3406BDB6-C18B-7CA2-1D8E-AA1DDC0308C0}"/>
              </a:ext>
            </a:extLst>
          </p:cNvPr>
          <p:cNvPicPr>
            <a:picLocks noChangeAspect="1"/>
          </p:cNvPicPr>
          <p:nvPr/>
        </p:nvPicPr>
        <p:blipFill>
          <a:blip r:embed="rId2"/>
          <a:stretch>
            <a:fillRect/>
          </a:stretch>
        </p:blipFill>
        <p:spPr>
          <a:xfrm>
            <a:off x="6917184" y="681228"/>
            <a:ext cx="4572000" cy="5486400"/>
          </a:xfrm>
          <a:prstGeom prst="rect">
            <a:avLst/>
          </a:prstGeom>
        </p:spPr>
      </p:pic>
    </p:spTree>
    <p:extLst>
      <p:ext uri="{BB962C8B-B14F-4D97-AF65-F5344CB8AC3E}">
        <p14:creationId xmlns:p14="http://schemas.microsoft.com/office/powerpoint/2010/main" val="27390487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F89E6-4071-FA7D-0BF1-48FC69188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F8622-782A-9B5E-5EB0-8D45BCAD4FC2}"/>
              </a:ext>
            </a:extLst>
          </p:cNvPr>
          <p:cNvSpPr>
            <a:spLocks noGrp="1"/>
          </p:cNvSpPr>
          <p:nvPr>
            <p:ph type="title"/>
          </p:nvPr>
        </p:nvSpPr>
        <p:spPr/>
        <p:txBody>
          <a:bodyPr/>
          <a:lstStyle/>
          <a:p>
            <a:r>
              <a:rPr lang="en-US" dirty="0"/>
              <a:t>LD-NR</a:t>
            </a:r>
          </a:p>
        </p:txBody>
      </p:sp>
      <p:sp>
        <p:nvSpPr>
          <p:cNvPr id="4" name="Content Placeholder 3">
            <a:extLst>
              <a:ext uri="{FF2B5EF4-FFF2-40B4-BE49-F238E27FC236}">
                <a16:creationId xmlns:a16="http://schemas.microsoft.com/office/drawing/2014/main" id="{166E44A8-F66F-AEC5-918A-5B0C0143765C}"/>
              </a:ext>
            </a:extLst>
          </p:cNvPr>
          <p:cNvSpPr>
            <a:spLocks noGrp="1"/>
          </p:cNvSpPr>
          <p:nvPr>
            <p:ph idx="1"/>
          </p:nvPr>
        </p:nvSpPr>
        <p:spPr>
          <a:xfrm>
            <a:off x="3869268" y="864108"/>
            <a:ext cx="2575920" cy="5120640"/>
          </a:xfrm>
        </p:spPr>
        <p:txBody>
          <a:bodyPr/>
          <a:lstStyle/>
          <a:p>
            <a:r>
              <a:rPr lang="en-US" b="1" dirty="0">
                <a:solidFill>
                  <a:srgbClr val="BFB07D"/>
                </a:solidFill>
              </a:rPr>
              <a:t>Add/remove replicas on demand</a:t>
            </a:r>
          </a:p>
          <a:p>
            <a:r>
              <a:rPr lang="en-US" dirty="0"/>
              <a:t>Route threads to local replicas if they exist</a:t>
            </a:r>
          </a:p>
          <a:p>
            <a:r>
              <a:rPr lang="en-US" dirty="0"/>
              <a:t>Combiner for remote replica, to ensure liveness</a:t>
            </a:r>
          </a:p>
          <a:p>
            <a:endParaRPr lang="en-US" dirty="0"/>
          </a:p>
          <a:p>
            <a:endParaRPr lang="en-US" dirty="0"/>
          </a:p>
        </p:txBody>
      </p:sp>
      <p:sp>
        <p:nvSpPr>
          <p:cNvPr id="3" name="Slide Number Placeholder 2">
            <a:extLst>
              <a:ext uri="{FF2B5EF4-FFF2-40B4-BE49-F238E27FC236}">
                <a16:creationId xmlns:a16="http://schemas.microsoft.com/office/drawing/2014/main" id="{FDEBA48A-AEA1-B80E-46EC-9CC57BD4AAB5}"/>
              </a:ext>
            </a:extLst>
          </p:cNvPr>
          <p:cNvSpPr>
            <a:spLocks noGrp="1"/>
          </p:cNvSpPr>
          <p:nvPr>
            <p:ph type="sldNum" sz="quarter" idx="12"/>
          </p:nvPr>
        </p:nvSpPr>
        <p:spPr/>
        <p:txBody>
          <a:bodyPr/>
          <a:lstStyle/>
          <a:p>
            <a:fld id="{8C2EA460-C565-FB43-80B0-0A34C0434FD1}" type="slidenum">
              <a:rPr lang="en-US" smtClean="0"/>
              <a:t>143</a:t>
            </a:fld>
            <a:endParaRPr lang="en-US"/>
          </a:p>
        </p:txBody>
      </p:sp>
      <p:pic>
        <p:nvPicPr>
          <p:cNvPr id="6" name="Picture 5" descr="A graph of different types of data&#10;&#10;AI-generated content may be incorrect.">
            <a:extLst>
              <a:ext uri="{FF2B5EF4-FFF2-40B4-BE49-F238E27FC236}">
                <a16:creationId xmlns:a16="http://schemas.microsoft.com/office/drawing/2014/main" id="{D28DBD31-0C78-3067-33E1-61D1333E6361}"/>
              </a:ext>
            </a:extLst>
          </p:cNvPr>
          <p:cNvPicPr>
            <a:picLocks noChangeAspect="1"/>
          </p:cNvPicPr>
          <p:nvPr/>
        </p:nvPicPr>
        <p:blipFill>
          <a:blip r:embed="rId2"/>
          <a:stretch>
            <a:fillRect/>
          </a:stretch>
        </p:blipFill>
        <p:spPr>
          <a:xfrm>
            <a:off x="6827598" y="681228"/>
            <a:ext cx="4572000" cy="5486400"/>
          </a:xfrm>
          <a:prstGeom prst="rect">
            <a:avLst/>
          </a:prstGeom>
        </p:spPr>
      </p:pic>
    </p:spTree>
    <p:extLst>
      <p:ext uri="{BB962C8B-B14F-4D97-AF65-F5344CB8AC3E}">
        <p14:creationId xmlns:p14="http://schemas.microsoft.com/office/powerpoint/2010/main" val="21463803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AAFFC-EE67-38D8-E483-24FEA38D4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BAAEB3-C59E-139A-2904-F9B9A0C426D0}"/>
              </a:ext>
            </a:extLst>
          </p:cNvPr>
          <p:cNvSpPr>
            <a:spLocks noGrp="1"/>
          </p:cNvSpPr>
          <p:nvPr>
            <p:ph type="title"/>
          </p:nvPr>
        </p:nvSpPr>
        <p:spPr/>
        <p:txBody>
          <a:bodyPr/>
          <a:lstStyle/>
          <a:p>
            <a:r>
              <a:rPr lang="en-US" dirty="0"/>
              <a:t>LD-NR</a:t>
            </a:r>
          </a:p>
        </p:txBody>
      </p:sp>
      <p:sp>
        <p:nvSpPr>
          <p:cNvPr id="4" name="Content Placeholder 3">
            <a:extLst>
              <a:ext uri="{FF2B5EF4-FFF2-40B4-BE49-F238E27FC236}">
                <a16:creationId xmlns:a16="http://schemas.microsoft.com/office/drawing/2014/main" id="{CF83FBB9-1A23-7089-9B10-14BEE2DE730F}"/>
              </a:ext>
            </a:extLst>
          </p:cNvPr>
          <p:cNvSpPr>
            <a:spLocks noGrp="1"/>
          </p:cNvSpPr>
          <p:nvPr>
            <p:ph idx="1"/>
          </p:nvPr>
        </p:nvSpPr>
        <p:spPr>
          <a:xfrm>
            <a:off x="3869268" y="864108"/>
            <a:ext cx="2575920" cy="5120640"/>
          </a:xfrm>
        </p:spPr>
        <p:txBody>
          <a:bodyPr/>
          <a:lstStyle/>
          <a:p>
            <a:r>
              <a:rPr lang="en-US" dirty="0"/>
              <a:t>Add/remove replicas on demand</a:t>
            </a:r>
          </a:p>
          <a:p>
            <a:r>
              <a:rPr lang="en-US" b="1" dirty="0">
                <a:solidFill>
                  <a:srgbClr val="BFB07D"/>
                </a:solidFill>
              </a:rPr>
              <a:t>Route threads to local replicas if they exist</a:t>
            </a:r>
          </a:p>
          <a:p>
            <a:r>
              <a:rPr lang="en-US" dirty="0"/>
              <a:t>Combiner for remote replica, to ensure liveness</a:t>
            </a:r>
          </a:p>
          <a:p>
            <a:endParaRPr lang="en-US" dirty="0"/>
          </a:p>
          <a:p>
            <a:endParaRPr lang="en-US" dirty="0"/>
          </a:p>
        </p:txBody>
      </p:sp>
      <p:sp>
        <p:nvSpPr>
          <p:cNvPr id="3" name="Slide Number Placeholder 2">
            <a:extLst>
              <a:ext uri="{FF2B5EF4-FFF2-40B4-BE49-F238E27FC236}">
                <a16:creationId xmlns:a16="http://schemas.microsoft.com/office/drawing/2014/main" id="{2AFCAAAA-9ACD-C9DD-0C01-0AF818E7495E}"/>
              </a:ext>
            </a:extLst>
          </p:cNvPr>
          <p:cNvSpPr>
            <a:spLocks noGrp="1"/>
          </p:cNvSpPr>
          <p:nvPr>
            <p:ph type="sldNum" sz="quarter" idx="12"/>
          </p:nvPr>
        </p:nvSpPr>
        <p:spPr/>
        <p:txBody>
          <a:bodyPr/>
          <a:lstStyle/>
          <a:p>
            <a:fld id="{8C2EA460-C565-FB43-80B0-0A34C0434FD1}" type="slidenum">
              <a:rPr lang="en-US" smtClean="0"/>
              <a:t>144</a:t>
            </a:fld>
            <a:endParaRPr lang="en-US"/>
          </a:p>
        </p:txBody>
      </p:sp>
      <p:sp>
        <p:nvSpPr>
          <p:cNvPr id="8" name="Right Arrow 7">
            <a:extLst>
              <a:ext uri="{FF2B5EF4-FFF2-40B4-BE49-F238E27FC236}">
                <a16:creationId xmlns:a16="http://schemas.microsoft.com/office/drawing/2014/main" id="{B648E696-AD09-E08A-26BE-1A5BBF093CCA}"/>
              </a:ext>
            </a:extLst>
          </p:cNvPr>
          <p:cNvSpPr/>
          <p:nvPr/>
        </p:nvSpPr>
        <p:spPr>
          <a:xfrm>
            <a:off x="6445188" y="2483008"/>
            <a:ext cx="1109709" cy="4705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DC8C9BDD-67D6-E537-6B78-DB02CD7F107A}"/>
              </a:ext>
            </a:extLst>
          </p:cNvPr>
          <p:cNvSpPr txBox="1">
            <a:spLocks/>
          </p:cNvSpPr>
          <p:nvPr/>
        </p:nvSpPr>
        <p:spPr>
          <a:xfrm>
            <a:off x="7733148" y="1487757"/>
            <a:ext cx="2575920" cy="387334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r>
              <a:rPr lang="en-US" b="1" dirty="0">
                <a:solidFill>
                  <a:srgbClr val="BFB07D"/>
                </a:solidFill>
              </a:rPr>
              <a:t>Dispatcher does thread routing</a:t>
            </a:r>
          </a:p>
          <a:p>
            <a:r>
              <a:rPr lang="en-US" b="1" dirty="0">
                <a:solidFill>
                  <a:srgbClr val="BFB07D"/>
                </a:solidFill>
              </a:rPr>
              <a:t>Affinity manager handles non-local case</a:t>
            </a:r>
          </a:p>
          <a:p>
            <a:endParaRPr lang="en-US" dirty="0"/>
          </a:p>
        </p:txBody>
      </p:sp>
    </p:spTree>
    <p:extLst>
      <p:ext uri="{BB962C8B-B14F-4D97-AF65-F5344CB8AC3E}">
        <p14:creationId xmlns:p14="http://schemas.microsoft.com/office/powerpoint/2010/main" val="5179436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2B91-333F-2279-66E3-F635DCBF3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F8590-A21B-5E4D-07EC-1152F5AB08EE}"/>
              </a:ext>
            </a:extLst>
          </p:cNvPr>
          <p:cNvSpPr>
            <a:spLocks noGrp="1"/>
          </p:cNvSpPr>
          <p:nvPr>
            <p:ph type="title"/>
          </p:nvPr>
        </p:nvSpPr>
        <p:spPr/>
        <p:txBody>
          <a:bodyPr/>
          <a:lstStyle/>
          <a:p>
            <a:r>
              <a:rPr lang="en-US" dirty="0"/>
              <a:t>LD-NR</a:t>
            </a:r>
          </a:p>
        </p:txBody>
      </p:sp>
      <p:sp>
        <p:nvSpPr>
          <p:cNvPr id="4" name="Content Placeholder 3">
            <a:extLst>
              <a:ext uri="{FF2B5EF4-FFF2-40B4-BE49-F238E27FC236}">
                <a16:creationId xmlns:a16="http://schemas.microsoft.com/office/drawing/2014/main" id="{9001C9F9-C627-3E6C-BE53-5DF467F02D61}"/>
              </a:ext>
            </a:extLst>
          </p:cNvPr>
          <p:cNvSpPr>
            <a:spLocks noGrp="1"/>
          </p:cNvSpPr>
          <p:nvPr>
            <p:ph idx="1"/>
          </p:nvPr>
        </p:nvSpPr>
        <p:spPr>
          <a:xfrm>
            <a:off x="3869268" y="864108"/>
            <a:ext cx="2575920" cy="5120640"/>
          </a:xfrm>
        </p:spPr>
        <p:txBody>
          <a:bodyPr/>
          <a:lstStyle/>
          <a:p>
            <a:r>
              <a:rPr lang="en-US" dirty="0"/>
              <a:t>Add/remove replicas on demand</a:t>
            </a:r>
          </a:p>
          <a:p>
            <a:r>
              <a:rPr lang="en-US" b="1" dirty="0">
                <a:solidFill>
                  <a:srgbClr val="BFB07D"/>
                </a:solidFill>
              </a:rPr>
              <a:t>Route threads to local replicas if they exist</a:t>
            </a:r>
          </a:p>
          <a:p>
            <a:r>
              <a:rPr lang="en-US" dirty="0"/>
              <a:t>Combiner for remote replica, to ensure liveness</a:t>
            </a:r>
          </a:p>
          <a:p>
            <a:endParaRPr lang="en-US" dirty="0"/>
          </a:p>
          <a:p>
            <a:endParaRPr lang="en-US" dirty="0"/>
          </a:p>
        </p:txBody>
      </p:sp>
      <p:sp>
        <p:nvSpPr>
          <p:cNvPr id="3" name="Slide Number Placeholder 2">
            <a:extLst>
              <a:ext uri="{FF2B5EF4-FFF2-40B4-BE49-F238E27FC236}">
                <a16:creationId xmlns:a16="http://schemas.microsoft.com/office/drawing/2014/main" id="{FEC3DFF0-AA84-00CA-060B-BE5BD8F4C492}"/>
              </a:ext>
            </a:extLst>
          </p:cNvPr>
          <p:cNvSpPr>
            <a:spLocks noGrp="1"/>
          </p:cNvSpPr>
          <p:nvPr>
            <p:ph type="sldNum" sz="quarter" idx="12"/>
          </p:nvPr>
        </p:nvSpPr>
        <p:spPr/>
        <p:txBody>
          <a:bodyPr/>
          <a:lstStyle/>
          <a:p>
            <a:fld id="{8C2EA460-C565-FB43-80B0-0A34C0434FD1}" type="slidenum">
              <a:rPr lang="en-US" smtClean="0"/>
              <a:t>145</a:t>
            </a:fld>
            <a:endParaRPr lang="en-US"/>
          </a:p>
        </p:txBody>
      </p:sp>
      <p:pic>
        <p:nvPicPr>
          <p:cNvPr id="7" name="Picture 6" descr="A graph of a diagram&#10;&#10;AI-generated content may be incorrect.">
            <a:extLst>
              <a:ext uri="{FF2B5EF4-FFF2-40B4-BE49-F238E27FC236}">
                <a16:creationId xmlns:a16="http://schemas.microsoft.com/office/drawing/2014/main" id="{F1CEE60E-1902-89EB-8755-67FF69426888}"/>
              </a:ext>
            </a:extLst>
          </p:cNvPr>
          <p:cNvPicPr>
            <a:picLocks noChangeAspect="1"/>
          </p:cNvPicPr>
          <p:nvPr/>
        </p:nvPicPr>
        <p:blipFill>
          <a:blip r:embed="rId2"/>
          <a:stretch>
            <a:fillRect/>
          </a:stretch>
        </p:blipFill>
        <p:spPr>
          <a:xfrm>
            <a:off x="6827598" y="681228"/>
            <a:ext cx="4572000" cy="5486400"/>
          </a:xfrm>
          <a:prstGeom prst="rect">
            <a:avLst/>
          </a:prstGeom>
        </p:spPr>
      </p:pic>
    </p:spTree>
    <p:extLst>
      <p:ext uri="{BB962C8B-B14F-4D97-AF65-F5344CB8AC3E}">
        <p14:creationId xmlns:p14="http://schemas.microsoft.com/office/powerpoint/2010/main" val="12684174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4309B-29C4-3F98-573A-85631A6815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BA838-4925-A264-88DE-EB0B7746EE44}"/>
              </a:ext>
            </a:extLst>
          </p:cNvPr>
          <p:cNvSpPr>
            <a:spLocks noGrp="1"/>
          </p:cNvSpPr>
          <p:nvPr>
            <p:ph type="title"/>
          </p:nvPr>
        </p:nvSpPr>
        <p:spPr/>
        <p:txBody>
          <a:bodyPr/>
          <a:lstStyle/>
          <a:p>
            <a:r>
              <a:rPr lang="en-US" dirty="0"/>
              <a:t>LD-NR</a:t>
            </a:r>
          </a:p>
        </p:txBody>
      </p:sp>
      <p:sp>
        <p:nvSpPr>
          <p:cNvPr id="4" name="Content Placeholder 3">
            <a:extLst>
              <a:ext uri="{FF2B5EF4-FFF2-40B4-BE49-F238E27FC236}">
                <a16:creationId xmlns:a16="http://schemas.microsoft.com/office/drawing/2014/main" id="{2AFE0F25-8863-3F52-8314-AD43D07FAD01}"/>
              </a:ext>
            </a:extLst>
          </p:cNvPr>
          <p:cNvSpPr>
            <a:spLocks noGrp="1"/>
          </p:cNvSpPr>
          <p:nvPr>
            <p:ph idx="1"/>
          </p:nvPr>
        </p:nvSpPr>
        <p:spPr>
          <a:xfrm>
            <a:off x="3869268" y="864108"/>
            <a:ext cx="2575920" cy="5120640"/>
          </a:xfrm>
        </p:spPr>
        <p:txBody>
          <a:bodyPr/>
          <a:lstStyle/>
          <a:p>
            <a:r>
              <a:rPr lang="en-US" dirty="0"/>
              <a:t>Add/remove replicas on demand</a:t>
            </a:r>
          </a:p>
          <a:p>
            <a:r>
              <a:rPr lang="en-US" dirty="0"/>
              <a:t>Route threads to local replicas if they exist</a:t>
            </a:r>
          </a:p>
          <a:p>
            <a:r>
              <a:rPr lang="en-US" b="1" dirty="0">
                <a:solidFill>
                  <a:srgbClr val="BFB07D"/>
                </a:solidFill>
              </a:rPr>
              <a:t>Combiner for remote replica, to ensure liveness</a:t>
            </a:r>
          </a:p>
          <a:p>
            <a:endParaRPr lang="en-US" dirty="0"/>
          </a:p>
          <a:p>
            <a:endParaRPr lang="en-US" dirty="0"/>
          </a:p>
        </p:txBody>
      </p:sp>
      <p:sp>
        <p:nvSpPr>
          <p:cNvPr id="3" name="Slide Number Placeholder 2">
            <a:extLst>
              <a:ext uri="{FF2B5EF4-FFF2-40B4-BE49-F238E27FC236}">
                <a16:creationId xmlns:a16="http://schemas.microsoft.com/office/drawing/2014/main" id="{E245613D-E186-0B8D-FF76-791178858424}"/>
              </a:ext>
            </a:extLst>
          </p:cNvPr>
          <p:cNvSpPr>
            <a:spLocks noGrp="1"/>
          </p:cNvSpPr>
          <p:nvPr>
            <p:ph type="sldNum" sz="quarter" idx="12"/>
          </p:nvPr>
        </p:nvSpPr>
        <p:spPr/>
        <p:txBody>
          <a:bodyPr/>
          <a:lstStyle/>
          <a:p>
            <a:fld id="{8C2EA460-C565-FB43-80B0-0A34C0434FD1}" type="slidenum">
              <a:rPr lang="en-US" smtClean="0"/>
              <a:t>146</a:t>
            </a:fld>
            <a:endParaRPr lang="en-US"/>
          </a:p>
        </p:txBody>
      </p:sp>
      <p:sp>
        <p:nvSpPr>
          <p:cNvPr id="7" name="Right Arrow 6">
            <a:extLst>
              <a:ext uri="{FF2B5EF4-FFF2-40B4-BE49-F238E27FC236}">
                <a16:creationId xmlns:a16="http://schemas.microsoft.com/office/drawing/2014/main" id="{F03766B7-EF67-4417-ED41-7554594DB063}"/>
              </a:ext>
            </a:extLst>
          </p:cNvPr>
          <p:cNvSpPr/>
          <p:nvPr/>
        </p:nvSpPr>
        <p:spPr>
          <a:xfrm>
            <a:off x="6445188" y="3566084"/>
            <a:ext cx="1109709" cy="4705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7DCAFB0A-1613-920A-6C13-5253CC82BA9E}"/>
              </a:ext>
            </a:extLst>
          </p:cNvPr>
          <p:cNvSpPr txBox="1">
            <a:spLocks/>
          </p:cNvSpPr>
          <p:nvPr/>
        </p:nvSpPr>
        <p:spPr>
          <a:xfrm>
            <a:off x="7733148" y="2111406"/>
            <a:ext cx="2575920" cy="387334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r>
              <a:rPr lang="en-US" b="1" dirty="0">
                <a:solidFill>
                  <a:srgbClr val="BFB07D"/>
                </a:solidFill>
              </a:rPr>
              <a:t>Affinity manager handles non-local case</a:t>
            </a:r>
          </a:p>
          <a:p>
            <a:endParaRPr lang="en-US" dirty="0"/>
          </a:p>
        </p:txBody>
      </p:sp>
    </p:spTree>
    <p:extLst>
      <p:ext uri="{BB962C8B-B14F-4D97-AF65-F5344CB8AC3E}">
        <p14:creationId xmlns:p14="http://schemas.microsoft.com/office/powerpoint/2010/main" val="30613241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0625D-D25F-2EB9-360C-402644EC52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E158D-4E48-F7C4-D1E5-5FE9C84AE276}"/>
              </a:ext>
            </a:extLst>
          </p:cNvPr>
          <p:cNvSpPr>
            <a:spLocks noGrp="1"/>
          </p:cNvSpPr>
          <p:nvPr>
            <p:ph type="title"/>
          </p:nvPr>
        </p:nvSpPr>
        <p:spPr/>
        <p:txBody>
          <a:bodyPr/>
          <a:lstStyle/>
          <a:p>
            <a:r>
              <a:rPr lang="en-US" dirty="0"/>
              <a:t>LD-NR</a:t>
            </a:r>
          </a:p>
        </p:txBody>
      </p:sp>
      <p:sp>
        <p:nvSpPr>
          <p:cNvPr id="4" name="Content Placeholder 3">
            <a:extLst>
              <a:ext uri="{FF2B5EF4-FFF2-40B4-BE49-F238E27FC236}">
                <a16:creationId xmlns:a16="http://schemas.microsoft.com/office/drawing/2014/main" id="{F2A6897B-B47E-9E65-36FC-F111B1F86A08}"/>
              </a:ext>
            </a:extLst>
          </p:cNvPr>
          <p:cNvSpPr>
            <a:spLocks noGrp="1"/>
          </p:cNvSpPr>
          <p:nvPr>
            <p:ph idx="1"/>
          </p:nvPr>
        </p:nvSpPr>
        <p:spPr>
          <a:xfrm>
            <a:off x="3869268" y="864108"/>
            <a:ext cx="2575920" cy="5120640"/>
          </a:xfrm>
        </p:spPr>
        <p:txBody>
          <a:bodyPr/>
          <a:lstStyle/>
          <a:p>
            <a:r>
              <a:rPr lang="en-US" dirty="0"/>
              <a:t>Add/remove replicas on demand</a:t>
            </a:r>
          </a:p>
          <a:p>
            <a:r>
              <a:rPr lang="en-US" dirty="0"/>
              <a:t>Route threads to local replicas if they exist</a:t>
            </a:r>
          </a:p>
          <a:p>
            <a:r>
              <a:rPr lang="en-US" b="1" dirty="0">
                <a:solidFill>
                  <a:srgbClr val="BFB07D"/>
                </a:solidFill>
              </a:rPr>
              <a:t>Combiner for remote replica, to ensure liveness</a:t>
            </a:r>
          </a:p>
          <a:p>
            <a:endParaRPr lang="en-US" dirty="0"/>
          </a:p>
          <a:p>
            <a:endParaRPr lang="en-US" dirty="0"/>
          </a:p>
        </p:txBody>
      </p:sp>
      <p:sp>
        <p:nvSpPr>
          <p:cNvPr id="3" name="Slide Number Placeholder 2">
            <a:extLst>
              <a:ext uri="{FF2B5EF4-FFF2-40B4-BE49-F238E27FC236}">
                <a16:creationId xmlns:a16="http://schemas.microsoft.com/office/drawing/2014/main" id="{733E6977-40C4-A1E4-3CE2-9E1F11DC1BD6}"/>
              </a:ext>
            </a:extLst>
          </p:cNvPr>
          <p:cNvSpPr>
            <a:spLocks noGrp="1"/>
          </p:cNvSpPr>
          <p:nvPr>
            <p:ph type="sldNum" sz="quarter" idx="12"/>
          </p:nvPr>
        </p:nvSpPr>
        <p:spPr/>
        <p:txBody>
          <a:bodyPr/>
          <a:lstStyle/>
          <a:p>
            <a:fld id="{8C2EA460-C565-FB43-80B0-0A34C0434FD1}" type="slidenum">
              <a:rPr lang="en-US" smtClean="0"/>
              <a:t>147</a:t>
            </a:fld>
            <a:endParaRPr lang="en-US"/>
          </a:p>
        </p:txBody>
      </p:sp>
      <p:pic>
        <p:nvPicPr>
          <p:cNvPr id="6" name="Picture 5" descr="A graph with lines and numbers&#10;&#10;AI-generated content may be incorrect.">
            <a:extLst>
              <a:ext uri="{FF2B5EF4-FFF2-40B4-BE49-F238E27FC236}">
                <a16:creationId xmlns:a16="http://schemas.microsoft.com/office/drawing/2014/main" id="{574328E0-72ED-7A91-2807-325DB9BD317D}"/>
              </a:ext>
            </a:extLst>
          </p:cNvPr>
          <p:cNvPicPr>
            <a:picLocks noChangeAspect="1"/>
          </p:cNvPicPr>
          <p:nvPr/>
        </p:nvPicPr>
        <p:blipFill>
          <a:blip r:embed="rId2"/>
          <a:stretch>
            <a:fillRect/>
          </a:stretch>
        </p:blipFill>
        <p:spPr>
          <a:xfrm>
            <a:off x="6827598" y="2052828"/>
            <a:ext cx="4572000" cy="2743200"/>
          </a:xfrm>
          <a:prstGeom prst="rect">
            <a:avLst/>
          </a:prstGeom>
        </p:spPr>
      </p:pic>
    </p:spTree>
    <p:extLst>
      <p:ext uri="{BB962C8B-B14F-4D97-AF65-F5344CB8AC3E}">
        <p14:creationId xmlns:p14="http://schemas.microsoft.com/office/powerpoint/2010/main" val="31666869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0F3F11-1591-9ABE-431B-0BE1BD7C8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27A19-CB47-420F-83C6-3CFA11B7F49B}"/>
              </a:ext>
            </a:extLst>
          </p:cNvPr>
          <p:cNvSpPr>
            <a:spLocks noGrp="1"/>
          </p:cNvSpPr>
          <p:nvPr>
            <p:ph type="title"/>
          </p:nvPr>
        </p:nvSpPr>
        <p:spPr/>
        <p:txBody>
          <a:bodyPr>
            <a:normAutofit/>
          </a:bodyPr>
          <a:lstStyle/>
          <a:p>
            <a:r>
              <a:rPr lang="en-US" dirty="0"/>
              <a:t>Overview</a:t>
            </a:r>
          </a:p>
        </p:txBody>
      </p:sp>
      <p:graphicFrame>
        <p:nvGraphicFramePr>
          <p:cNvPr id="6" name="Content Placeholder 2">
            <a:extLst>
              <a:ext uri="{FF2B5EF4-FFF2-40B4-BE49-F238E27FC236}">
                <a16:creationId xmlns:a16="http://schemas.microsoft.com/office/drawing/2014/main" id="{A3555FE5-D00B-3E8F-2B7D-9B85B936F4E6}"/>
              </a:ext>
            </a:extLst>
          </p:cNvPr>
          <p:cNvGraphicFramePr>
            <a:graphicFrameLocks noGrp="1"/>
          </p:cNvGraphicFramePr>
          <p:nvPr>
            <p:ph idx="1"/>
            <p:extLst>
              <p:ext uri="{D42A27DB-BD31-4B8C-83A1-F6EECF244321}">
                <p14:modId xmlns:p14="http://schemas.microsoft.com/office/powerpoint/2010/main" val="3970762256"/>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A1BF38F4-4CE9-8E60-74DA-7977FA981E64}"/>
              </a:ext>
            </a:extLst>
          </p:cNvPr>
          <p:cNvSpPr>
            <a:spLocks noGrp="1"/>
          </p:cNvSpPr>
          <p:nvPr>
            <p:ph type="sldNum" sz="quarter" idx="12"/>
          </p:nvPr>
        </p:nvSpPr>
        <p:spPr/>
        <p:txBody>
          <a:bodyPr>
            <a:normAutofit/>
          </a:bodyPr>
          <a:lstStyle/>
          <a:p>
            <a:pPr>
              <a:spcAft>
                <a:spcPts val="600"/>
              </a:spcAft>
            </a:pPr>
            <a:fld id="{8C2EA460-C565-FB43-80B0-0A34C0434FD1}" type="slidenum">
              <a:rPr lang="en-US" smtClean="0"/>
              <a:pPr>
                <a:spcAft>
                  <a:spcPts val="600"/>
                </a:spcAft>
              </a:pPr>
              <a:t>148</a:t>
            </a:fld>
            <a:endParaRPr lang="en-US"/>
          </a:p>
        </p:txBody>
      </p:sp>
    </p:spTree>
    <p:extLst>
      <p:ext uri="{BB962C8B-B14F-4D97-AF65-F5344CB8AC3E}">
        <p14:creationId xmlns:p14="http://schemas.microsoft.com/office/powerpoint/2010/main" val="21172462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B14544-9A71-A3C1-649F-E96FBD3086FC}"/>
              </a:ext>
            </a:extLst>
          </p:cNvPr>
          <p:cNvSpPr/>
          <p:nvPr/>
        </p:nvSpPr>
        <p:spPr>
          <a:xfrm>
            <a:off x="5557421" y="1200381"/>
            <a:ext cx="4028888" cy="44477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B5BAE-5D25-6ED3-5436-56E004182BC7}"/>
              </a:ext>
            </a:extLst>
          </p:cNvPr>
          <p:cNvSpPr>
            <a:spLocks noGrp="1"/>
          </p:cNvSpPr>
          <p:nvPr>
            <p:ph type="title"/>
          </p:nvPr>
        </p:nvSpPr>
        <p:spPr/>
        <p:txBody>
          <a:bodyPr/>
          <a:lstStyle/>
          <a:p>
            <a:r>
              <a:rPr lang="en-US" dirty="0"/>
              <a:t>Future of Extended NUMA Architectures</a:t>
            </a:r>
          </a:p>
        </p:txBody>
      </p:sp>
      <p:pic>
        <p:nvPicPr>
          <p:cNvPr id="6" name="Content Placeholder 5" descr="A screenshot of a computer&#10;&#10;AI-generated content may be incorrect.">
            <a:extLst>
              <a:ext uri="{FF2B5EF4-FFF2-40B4-BE49-F238E27FC236}">
                <a16:creationId xmlns:a16="http://schemas.microsoft.com/office/drawing/2014/main" id="{20652711-B105-69DB-2607-41E3111776D5}"/>
              </a:ext>
            </a:extLst>
          </p:cNvPr>
          <p:cNvPicPr>
            <a:picLocks noGrp="1" noChangeAspect="1"/>
          </p:cNvPicPr>
          <p:nvPr>
            <p:ph idx="1"/>
          </p:nvPr>
        </p:nvPicPr>
        <p:blipFill>
          <a:blip r:embed="rId2"/>
          <a:stretch>
            <a:fillRect/>
          </a:stretch>
        </p:blipFill>
        <p:spPr>
          <a:xfrm>
            <a:off x="6218238" y="1976437"/>
            <a:ext cx="2616200" cy="2895600"/>
          </a:xfrm>
        </p:spPr>
      </p:pic>
      <p:sp>
        <p:nvSpPr>
          <p:cNvPr id="4" name="Slide Number Placeholder 3">
            <a:extLst>
              <a:ext uri="{FF2B5EF4-FFF2-40B4-BE49-F238E27FC236}">
                <a16:creationId xmlns:a16="http://schemas.microsoft.com/office/drawing/2014/main" id="{1001FFCA-431D-5CCB-2146-1B9EADA659CA}"/>
              </a:ext>
            </a:extLst>
          </p:cNvPr>
          <p:cNvSpPr>
            <a:spLocks noGrp="1"/>
          </p:cNvSpPr>
          <p:nvPr>
            <p:ph type="sldNum" sz="quarter" idx="12"/>
          </p:nvPr>
        </p:nvSpPr>
        <p:spPr/>
        <p:txBody>
          <a:bodyPr/>
          <a:lstStyle/>
          <a:p>
            <a:fld id="{8C2EA460-C565-FB43-80B0-0A34C0434FD1}" type="slidenum">
              <a:rPr lang="en-US" smtClean="0"/>
              <a:t>149</a:t>
            </a:fld>
            <a:endParaRPr lang="en-US" dirty="0"/>
          </a:p>
        </p:txBody>
      </p:sp>
    </p:spTree>
    <p:extLst>
      <p:ext uri="{BB962C8B-B14F-4D97-AF65-F5344CB8AC3E}">
        <p14:creationId xmlns:p14="http://schemas.microsoft.com/office/powerpoint/2010/main" val="1525350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04D4D-514D-B878-C941-BBD258A0BE1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3E0400-01D5-AF5B-F000-52766969DC2F}"/>
              </a:ext>
            </a:extLst>
          </p:cNvPr>
          <p:cNvSpPr>
            <a:spLocks noGrp="1"/>
          </p:cNvSpPr>
          <p:nvPr>
            <p:ph type="sldNum" sz="quarter" idx="12"/>
          </p:nvPr>
        </p:nvSpPr>
        <p:spPr/>
        <p:txBody>
          <a:bodyPr/>
          <a:lstStyle/>
          <a:p>
            <a:fld id="{8C2EA460-C565-FB43-80B0-0A34C0434FD1}" type="slidenum">
              <a:rPr lang="en-US" smtClean="0"/>
              <a:t>15</a:t>
            </a:fld>
            <a:endParaRPr lang="en-US"/>
          </a:p>
        </p:txBody>
      </p:sp>
      <p:grpSp>
        <p:nvGrpSpPr>
          <p:cNvPr id="54" name="Group 53">
            <a:extLst>
              <a:ext uri="{FF2B5EF4-FFF2-40B4-BE49-F238E27FC236}">
                <a16:creationId xmlns:a16="http://schemas.microsoft.com/office/drawing/2014/main" id="{7261E7DA-7BAD-4D2C-5111-CD67A767B960}"/>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CD4C2A11-44BF-A0BA-D00D-BD5200D500C7}"/>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3EAF0E-AEDD-4F57-A282-128637643CEB}"/>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EF2C27-4A81-E284-2408-7F95FB5D31BE}"/>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A5C7383-DDE3-E8EE-D79D-0425A46F289A}"/>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6BB73F74-6F1B-D430-7591-7556534CF8C8}"/>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1DB89D0C-BC50-8835-F046-0B4163D2FD68}"/>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8644CB7C-9749-E774-7A32-257E78A293B4}"/>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F8D82274-9C0E-5F75-3778-B1C9999CCE3E}"/>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1E941BEA-F730-6F02-697C-608DE42F4FA9}"/>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7CCC5EF3-E863-69FE-2BC8-B2D0DF6B58AD}"/>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C20030A-0BD5-3378-6C07-F02EB479DBCD}"/>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772E2676-01AE-DF09-07FA-F35430B72AD3}"/>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31F9DE6D-78C5-F2BA-4950-09FCEEF493EC}"/>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F6782BD0-9794-83CE-1B9F-39EB2F135348}"/>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382E5F70-3E2D-989B-97ED-EF761C48E831}"/>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E1DE4522-54BC-560A-A0F3-01C9F9613EC3}"/>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7C8C7A9C-824E-B2E2-031B-DC22A6FC010B}"/>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08C51939-E411-0A60-AFCB-9AA74EB1F492}"/>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E2CA650D-718F-0528-818D-C80F07A4AC36}"/>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4E1FD394-B512-BF3A-8F6B-699688B98414}"/>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BE3B55D4-2DE3-8450-CED3-01CA7D71B529}"/>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42EF256C-1C46-2137-70E6-585E62F1AE39}"/>
                </a:ext>
              </a:extLst>
            </p:cNvPr>
            <p:cNvSpPr/>
            <p:nvPr/>
          </p:nvSpPr>
          <p:spPr>
            <a:xfrm>
              <a:off x="6715575" y="748084"/>
              <a:ext cx="2868424"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C2FD0660-EA04-2A8C-807C-43AD896F8657}"/>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BF494470-36E0-03B9-30F9-AE202C554AF0}"/>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473B3204-2F2A-0A97-7823-EF24A6E262C5}"/>
                </a:ext>
              </a:extLst>
            </p:cNvPr>
            <p:cNvSpPr/>
            <p:nvPr/>
          </p:nvSpPr>
          <p:spPr>
            <a:xfrm>
              <a:off x="453614" y="1079047"/>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FD324612-B9B5-022F-3886-CFE1513E6B9A}"/>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086E1BFB-A15B-9878-EB84-831055E1F13A}"/>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F39AB8BA-BBC3-8312-23A8-614A47D7D94F}"/>
                </a:ext>
              </a:extLst>
            </p:cNvPr>
            <p:cNvSpPr/>
            <p:nvPr/>
          </p:nvSpPr>
          <p:spPr>
            <a:xfrm>
              <a:off x="448924" y="3332110"/>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187EDA1B-5274-0B63-3809-7269B06A4A2D}"/>
                </a:ext>
              </a:extLst>
            </p:cNvPr>
            <p:cNvSpPr/>
            <p:nvPr/>
          </p:nvSpPr>
          <p:spPr>
            <a:xfrm>
              <a:off x="3555915" y="3770416"/>
              <a:ext cx="2797521" cy="1042397"/>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3CB9FB0C-EE8B-1657-7392-A044EB736C91}"/>
                </a:ext>
              </a:extLst>
            </p:cNvPr>
            <p:cNvSpPr/>
            <p:nvPr/>
          </p:nvSpPr>
          <p:spPr>
            <a:xfrm>
              <a:off x="3738635" y="3817827"/>
              <a:ext cx="2502100" cy="565098"/>
            </a:xfrm>
            <a:prstGeom prst="rect">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8758F1A5-9E73-1C79-CBC6-9F7AFEB75874}"/>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13E57C3-E53A-837B-4031-CE651437FCD2}"/>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C0D91FF-DE57-B566-61E5-499B5DDBD492}"/>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4F8C4EF-C2EC-C66C-20C6-791A2B2C6DAB}"/>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3C859766-5F43-9EA1-FE21-768E88922D8C}"/>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BB8BE61A-052C-747E-DC5B-DA51E9FA70B4}"/>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1549CA26-98DC-E19D-AC3E-2C4E82451044}"/>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E1F8C3B9-088A-FFCD-2288-D12EA72AFCF3}"/>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590E810B-2813-3E9F-C616-6DC289227FD9}"/>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35AD4999-29CA-0060-9A8A-452531E76266}"/>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14112EF3-AA5B-B1B2-43FA-2C8A5968BE3C}"/>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B488FD84-C5FD-B76F-CF7D-F20ECECFE92B}"/>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0B9AF32B-1709-9411-6E30-69C4B5697A71}"/>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1CD9CB79-0E1C-0ABB-1D04-61E86ED22C18}"/>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A8E88FFA-68A4-0F7F-C13A-32362FB45E57}"/>
                </a:ext>
              </a:extLst>
            </p:cNvPr>
            <p:cNvSpPr/>
            <p:nvPr/>
          </p:nvSpPr>
          <p:spPr>
            <a:xfrm>
              <a:off x="570369" y="841074"/>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F774519E-9278-06D3-47CE-7528BCDF24BF}"/>
                </a:ext>
              </a:extLst>
            </p:cNvPr>
            <p:cNvSpPr/>
            <p:nvPr/>
          </p:nvSpPr>
          <p:spPr>
            <a:xfrm>
              <a:off x="570369" y="3099965"/>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46A620DC-8D39-17E0-A0D7-FA384A63A88B}"/>
                </a:ext>
              </a:extLst>
            </p:cNvPr>
            <p:cNvSpPr/>
            <p:nvPr/>
          </p:nvSpPr>
          <p:spPr>
            <a:xfrm>
              <a:off x="3868589" y="356893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83A98327-7555-FF68-D06B-423E7F8C0238}"/>
                </a:ext>
              </a:extLst>
            </p:cNvPr>
            <p:cNvSpPr/>
            <p:nvPr/>
          </p:nvSpPr>
          <p:spPr>
            <a:xfrm>
              <a:off x="6432556" y="52518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 name="Title 2">
            <a:extLst>
              <a:ext uri="{FF2B5EF4-FFF2-40B4-BE49-F238E27FC236}">
                <a16:creationId xmlns:a16="http://schemas.microsoft.com/office/drawing/2014/main" id="{4ABF8F99-3AC6-E4AB-40D1-193BD3DC0240}"/>
              </a:ext>
            </a:extLst>
          </p:cNvPr>
          <p:cNvSpPr txBox="1">
            <a:spLocks/>
          </p:cNvSpPr>
          <p:nvPr/>
        </p:nvSpPr>
        <p:spPr>
          <a:xfrm>
            <a:off x="1000701" y="5949537"/>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Agenda: Container-Based Cloud Services</a:t>
            </a:r>
          </a:p>
        </p:txBody>
      </p:sp>
      <p:sp>
        <p:nvSpPr>
          <p:cNvPr id="3" name="Rectangle 2">
            <a:extLst>
              <a:ext uri="{FF2B5EF4-FFF2-40B4-BE49-F238E27FC236}">
                <a16:creationId xmlns:a16="http://schemas.microsoft.com/office/drawing/2014/main" id="{C107FB36-9DCB-5EE3-ED65-E7C51F7BE31D}"/>
              </a:ext>
            </a:extLst>
          </p:cNvPr>
          <p:cNvSpPr/>
          <p:nvPr/>
        </p:nvSpPr>
        <p:spPr>
          <a:xfrm>
            <a:off x="893475" y="407598"/>
            <a:ext cx="2713268" cy="4076706"/>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3741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3258-C9A8-0483-B0F2-6005AF2DC6C1}"/>
              </a:ext>
            </a:extLst>
          </p:cNvPr>
          <p:cNvSpPr>
            <a:spLocks noGrp="1"/>
          </p:cNvSpPr>
          <p:nvPr>
            <p:ph type="title"/>
          </p:nvPr>
        </p:nvSpPr>
        <p:spPr>
          <a:xfrm>
            <a:off x="252919" y="1123837"/>
            <a:ext cx="3065316" cy="4601183"/>
          </a:xfrm>
        </p:spPr>
        <p:txBody>
          <a:bodyPr/>
          <a:lstStyle/>
          <a:p>
            <a:r>
              <a:rPr lang="en-US" dirty="0"/>
              <a:t>Implementation</a:t>
            </a:r>
          </a:p>
        </p:txBody>
      </p:sp>
      <p:graphicFrame>
        <p:nvGraphicFramePr>
          <p:cNvPr id="7" name="Content Placeholder 2">
            <a:extLst>
              <a:ext uri="{FF2B5EF4-FFF2-40B4-BE49-F238E27FC236}">
                <a16:creationId xmlns:a16="http://schemas.microsoft.com/office/drawing/2014/main" id="{CD33DB06-49B1-D44F-AE10-2220A0D90CED}"/>
              </a:ext>
            </a:extLst>
          </p:cNvPr>
          <p:cNvGraphicFramePr>
            <a:graphicFrameLocks noGrp="1"/>
          </p:cNvGraphicFramePr>
          <p:nvPr>
            <p:ph idx="1"/>
            <p:extLst>
              <p:ext uri="{D42A27DB-BD31-4B8C-83A1-F6EECF244321}">
                <p14:modId xmlns:p14="http://schemas.microsoft.com/office/powerpoint/2010/main" val="3304191056"/>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9525559-43D6-7087-7870-513028E66CF5}"/>
              </a:ext>
            </a:extLst>
          </p:cNvPr>
          <p:cNvSpPr>
            <a:spLocks noGrp="1"/>
          </p:cNvSpPr>
          <p:nvPr>
            <p:ph type="sldNum" sz="quarter" idx="12"/>
          </p:nvPr>
        </p:nvSpPr>
        <p:spPr/>
        <p:txBody>
          <a:bodyPr/>
          <a:lstStyle/>
          <a:p>
            <a:fld id="{8C2EA460-C565-FB43-80B0-0A34C0434FD1}" type="slidenum">
              <a:rPr lang="en-US" smtClean="0"/>
              <a:t>150</a:t>
            </a:fld>
            <a:endParaRPr lang="en-US"/>
          </a:p>
        </p:txBody>
      </p:sp>
      <p:pic>
        <p:nvPicPr>
          <p:cNvPr id="3" name="Graphic 2" descr="Tyrannosaurus Rex with solid fill">
            <a:extLst>
              <a:ext uri="{FF2B5EF4-FFF2-40B4-BE49-F238E27FC236}">
                <a16:creationId xmlns:a16="http://schemas.microsoft.com/office/drawing/2014/main" id="{D7A8CB8D-E40F-D1D6-3E73-73A484B786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119239" y="2403727"/>
            <a:ext cx="640180" cy="699924"/>
          </a:xfrm>
          <a:prstGeom prst="rect">
            <a:avLst/>
          </a:prstGeom>
        </p:spPr>
      </p:pic>
    </p:spTree>
    <p:extLst>
      <p:ext uri="{BB962C8B-B14F-4D97-AF65-F5344CB8AC3E}">
        <p14:creationId xmlns:p14="http://schemas.microsoft.com/office/powerpoint/2010/main" val="26091421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DCB4E16-72BB-FC63-307A-8B46D5902A64}"/>
              </a:ext>
            </a:extLst>
          </p:cNvPr>
          <p:cNvSpPr/>
          <p:nvPr/>
        </p:nvSpPr>
        <p:spPr>
          <a:xfrm>
            <a:off x="1500326" y="1029810"/>
            <a:ext cx="9330431" cy="44477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5F1FBEE-4676-8542-5DC4-2064118A8B1E}"/>
              </a:ext>
            </a:extLst>
          </p:cNvPr>
          <p:cNvSpPr>
            <a:spLocks noGrp="1"/>
          </p:cNvSpPr>
          <p:nvPr>
            <p:ph type="sldNum" sz="quarter" idx="12"/>
          </p:nvPr>
        </p:nvSpPr>
        <p:spPr/>
        <p:txBody>
          <a:bodyPr/>
          <a:lstStyle/>
          <a:p>
            <a:fld id="{8C2EA460-C565-FB43-80B0-0A34C0434FD1}" type="slidenum">
              <a:rPr lang="en-US" smtClean="0"/>
              <a:t>151</a:t>
            </a:fld>
            <a:endParaRPr lang="en-US"/>
          </a:p>
        </p:txBody>
      </p:sp>
      <p:pic>
        <p:nvPicPr>
          <p:cNvPr id="5" name="Picture 4" descr="A diagram of a computer network&#10;&#10;AI-generated content may be incorrect.">
            <a:extLst>
              <a:ext uri="{FF2B5EF4-FFF2-40B4-BE49-F238E27FC236}">
                <a16:creationId xmlns:a16="http://schemas.microsoft.com/office/drawing/2014/main" id="{0E554A11-2938-E4A5-93C5-6496C4898FAD}"/>
              </a:ext>
            </a:extLst>
          </p:cNvPr>
          <p:cNvPicPr>
            <a:picLocks noChangeAspect="1"/>
          </p:cNvPicPr>
          <p:nvPr/>
        </p:nvPicPr>
        <p:blipFill>
          <a:blip r:embed="rId2"/>
          <a:stretch>
            <a:fillRect/>
          </a:stretch>
        </p:blipFill>
        <p:spPr>
          <a:xfrm>
            <a:off x="2209800" y="1513704"/>
            <a:ext cx="7772400" cy="3365916"/>
          </a:xfrm>
          <a:prstGeom prst="rect">
            <a:avLst/>
          </a:prstGeom>
        </p:spPr>
      </p:pic>
    </p:spTree>
    <p:extLst>
      <p:ext uri="{BB962C8B-B14F-4D97-AF65-F5344CB8AC3E}">
        <p14:creationId xmlns:p14="http://schemas.microsoft.com/office/powerpoint/2010/main" val="25189739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AAFD0-EE98-59EA-605A-3CB5E4E5C21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1CA53E1-A10E-0776-EDC8-7DB86E212DD1}"/>
              </a:ext>
            </a:extLst>
          </p:cNvPr>
          <p:cNvSpPr/>
          <p:nvPr/>
        </p:nvSpPr>
        <p:spPr>
          <a:xfrm>
            <a:off x="1500326" y="1029810"/>
            <a:ext cx="9330431" cy="44477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FB73387-7EED-BFD9-CF14-BC6A490EA0BD}"/>
              </a:ext>
            </a:extLst>
          </p:cNvPr>
          <p:cNvSpPr>
            <a:spLocks noGrp="1"/>
          </p:cNvSpPr>
          <p:nvPr>
            <p:ph type="sldNum" sz="quarter" idx="12"/>
          </p:nvPr>
        </p:nvSpPr>
        <p:spPr/>
        <p:txBody>
          <a:bodyPr/>
          <a:lstStyle/>
          <a:p>
            <a:fld id="{8C2EA460-C565-FB43-80B0-0A34C0434FD1}" type="slidenum">
              <a:rPr lang="en-US" smtClean="0"/>
              <a:t>152</a:t>
            </a:fld>
            <a:endParaRPr lang="en-US"/>
          </a:p>
        </p:txBody>
      </p:sp>
      <p:pic>
        <p:nvPicPr>
          <p:cNvPr id="5" name="Picture 4" descr="A diagram of a computer network&#10;&#10;AI-generated content may be incorrect.">
            <a:extLst>
              <a:ext uri="{FF2B5EF4-FFF2-40B4-BE49-F238E27FC236}">
                <a16:creationId xmlns:a16="http://schemas.microsoft.com/office/drawing/2014/main" id="{AF0C3241-501B-4D82-1C90-BDB391469232}"/>
              </a:ext>
            </a:extLst>
          </p:cNvPr>
          <p:cNvPicPr>
            <a:picLocks noChangeAspect="1"/>
          </p:cNvPicPr>
          <p:nvPr/>
        </p:nvPicPr>
        <p:blipFill>
          <a:blip r:embed="rId2"/>
          <a:stretch>
            <a:fillRect/>
          </a:stretch>
        </p:blipFill>
        <p:spPr>
          <a:xfrm>
            <a:off x="2209800" y="1513704"/>
            <a:ext cx="7772400" cy="3365916"/>
          </a:xfrm>
          <a:prstGeom prst="rect">
            <a:avLst/>
          </a:prstGeom>
        </p:spPr>
      </p:pic>
      <p:sp>
        <p:nvSpPr>
          <p:cNvPr id="3" name="Rectangle 2">
            <a:extLst>
              <a:ext uri="{FF2B5EF4-FFF2-40B4-BE49-F238E27FC236}">
                <a16:creationId xmlns:a16="http://schemas.microsoft.com/office/drawing/2014/main" id="{10FB6126-4DBC-9FF3-055D-95B45FC12DCD}"/>
              </a:ext>
            </a:extLst>
          </p:cNvPr>
          <p:cNvSpPr/>
          <p:nvPr/>
        </p:nvSpPr>
        <p:spPr>
          <a:xfrm>
            <a:off x="2033032" y="2565646"/>
            <a:ext cx="2459114" cy="1038688"/>
          </a:xfrm>
          <a:prstGeom prst="rect">
            <a:avLst/>
          </a:prstGeom>
          <a:noFill/>
          <a:ln w="38100">
            <a:solidFill>
              <a:srgbClr val="E58C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79EBC7-D3FD-F168-268B-DDEB8197193A}"/>
              </a:ext>
            </a:extLst>
          </p:cNvPr>
          <p:cNvSpPr/>
          <p:nvPr/>
        </p:nvSpPr>
        <p:spPr>
          <a:xfrm>
            <a:off x="3153098" y="3604333"/>
            <a:ext cx="1339048" cy="1429305"/>
          </a:xfrm>
          <a:prstGeom prst="rect">
            <a:avLst/>
          </a:prstGeom>
          <a:noFill/>
          <a:ln w="38100">
            <a:solidFill>
              <a:srgbClr val="E58C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4707DA-FB8D-14C6-54DA-3D7AB0E6CAB5}"/>
              </a:ext>
            </a:extLst>
          </p:cNvPr>
          <p:cNvSpPr/>
          <p:nvPr/>
        </p:nvSpPr>
        <p:spPr>
          <a:xfrm>
            <a:off x="8940484" y="2993254"/>
            <a:ext cx="1041716" cy="504548"/>
          </a:xfrm>
          <a:prstGeom prst="rect">
            <a:avLst/>
          </a:prstGeom>
          <a:noFill/>
          <a:ln w="38100">
            <a:solidFill>
              <a:srgbClr val="E58C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8104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3B2B8-EB40-C194-425C-154DB11018F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04355F1-3587-B44A-18E8-D75C675B5BAD}"/>
              </a:ext>
            </a:extLst>
          </p:cNvPr>
          <p:cNvSpPr/>
          <p:nvPr/>
        </p:nvSpPr>
        <p:spPr>
          <a:xfrm>
            <a:off x="1500326" y="1029810"/>
            <a:ext cx="9330431" cy="44477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C89DBD4-B430-F5D9-0931-7871D4BC3FA1}"/>
              </a:ext>
            </a:extLst>
          </p:cNvPr>
          <p:cNvSpPr>
            <a:spLocks noGrp="1"/>
          </p:cNvSpPr>
          <p:nvPr>
            <p:ph type="sldNum" sz="quarter" idx="12"/>
          </p:nvPr>
        </p:nvSpPr>
        <p:spPr/>
        <p:txBody>
          <a:bodyPr/>
          <a:lstStyle/>
          <a:p>
            <a:fld id="{8C2EA460-C565-FB43-80B0-0A34C0434FD1}" type="slidenum">
              <a:rPr lang="en-US" smtClean="0"/>
              <a:t>153</a:t>
            </a:fld>
            <a:endParaRPr lang="en-US"/>
          </a:p>
        </p:txBody>
      </p:sp>
      <p:pic>
        <p:nvPicPr>
          <p:cNvPr id="5" name="Picture 4" descr="A diagram of a computer network&#10;&#10;AI-generated content may be incorrect.">
            <a:extLst>
              <a:ext uri="{FF2B5EF4-FFF2-40B4-BE49-F238E27FC236}">
                <a16:creationId xmlns:a16="http://schemas.microsoft.com/office/drawing/2014/main" id="{9DCC8361-23CA-EC29-1444-F3BE19E40D23}"/>
              </a:ext>
            </a:extLst>
          </p:cNvPr>
          <p:cNvPicPr>
            <a:picLocks noChangeAspect="1"/>
          </p:cNvPicPr>
          <p:nvPr/>
        </p:nvPicPr>
        <p:blipFill>
          <a:blip r:embed="rId2"/>
          <a:stretch>
            <a:fillRect/>
          </a:stretch>
        </p:blipFill>
        <p:spPr>
          <a:xfrm>
            <a:off x="2209800" y="1513704"/>
            <a:ext cx="7772400" cy="3365916"/>
          </a:xfrm>
          <a:prstGeom prst="rect">
            <a:avLst/>
          </a:prstGeom>
        </p:spPr>
      </p:pic>
      <p:sp>
        <p:nvSpPr>
          <p:cNvPr id="3" name="Rectangle 2">
            <a:extLst>
              <a:ext uri="{FF2B5EF4-FFF2-40B4-BE49-F238E27FC236}">
                <a16:creationId xmlns:a16="http://schemas.microsoft.com/office/drawing/2014/main" id="{9E97DEDE-E132-75E8-617E-2D5D4A0B4C4A}"/>
              </a:ext>
            </a:extLst>
          </p:cNvPr>
          <p:cNvSpPr/>
          <p:nvPr/>
        </p:nvSpPr>
        <p:spPr>
          <a:xfrm>
            <a:off x="9001957" y="2558246"/>
            <a:ext cx="1225073" cy="469039"/>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D239F78-A78C-D356-6301-39DE51519B8B}"/>
              </a:ext>
            </a:extLst>
          </p:cNvPr>
          <p:cNvSpPr/>
          <p:nvPr/>
        </p:nvSpPr>
        <p:spPr>
          <a:xfrm>
            <a:off x="4492146" y="2840855"/>
            <a:ext cx="1225073" cy="2220966"/>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B558192-A268-6EAB-904C-074964E55D04}"/>
              </a:ext>
            </a:extLst>
          </p:cNvPr>
          <p:cNvSpPr/>
          <p:nvPr/>
        </p:nvSpPr>
        <p:spPr>
          <a:xfrm>
            <a:off x="7608833" y="2558246"/>
            <a:ext cx="1393124" cy="250357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4815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0C95E0-CD34-08A5-959B-E1A1C7B52E6A}"/>
              </a:ext>
            </a:extLst>
          </p:cNvPr>
          <p:cNvSpPr>
            <a:spLocks noGrp="1"/>
          </p:cNvSpPr>
          <p:nvPr>
            <p:ph type="title"/>
          </p:nvPr>
        </p:nvSpPr>
        <p:spPr/>
        <p:txBody>
          <a:bodyPr/>
          <a:lstStyle/>
          <a:p>
            <a:r>
              <a:rPr lang="en-US" dirty="0"/>
              <a:t>LD-NR in </a:t>
            </a:r>
            <a:r>
              <a:rPr lang="en-US" dirty="0" err="1"/>
              <a:t>DiNOS</a:t>
            </a:r>
            <a:endParaRPr lang="en-US" dirty="0"/>
          </a:p>
        </p:txBody>
      </p:sp>
      <p:sp>
        <p:nvSpPr>
          <p:cNvPr id="2" name="Slide Number Placeholder 1">
            <a:extLst>
              <a:ext uri="{FF2B5EF4-FFF2-40B4-BE49-F238E27FC236}">
                <a16:creationId xmlns:a16="http://schemas.microsoft.com/office/drawing/2014/main" id="{BF96E384-B820-2D9D-F185-B07AE6D6BB2A}"/>
              </a:ext>
            </a:extLst>
          </p:cNvPr>
          <p:cNvSpPr>
            <a:spLocks noGrp="1"/>
          </p:cNvSpPr>
          <p:nvPr>
            <p:ph type="sldNum" sz="quarter" idx="12"/>
          </p:nvPr>
        </p:nvSpPr>
        <p:spPr/>
        <p:txBody>
          <a:bodyPr/>
          <a:lstStyle/>
          <a:p>
            <a:fld id="{8C2EA460-C565-FB43-80B0-0A34C0434FD1}" type="slidenum">
              <a:rPr lang="en-US" smtClean="0"/>
              <a:t>154</a:t>
            </a:fld>
            <a:endParaRPr lang="en-US"/>
          </a:p>
        </p:txBody>
      </p:sp>
      <p:pic>
        <p:nvPicPr>
          <p:cNvPr id="4" name="Picture 3" descr="A graph of a diagram&#10;&#10;AI-generated content may be incorrect.">
            <a:extLst>
              <a:ext uri="{FF2B5EF4-FFF2-40B4-BE49-F238E27FC236}">
                <a16:creationId xmlns:a16="http://schemas.microsoft.com/office/drawing/2014/main" id="{E6B23050-6743-5300-CE09-017ACF8A2244}"/>
              </a:ext>
            </a:extLst>
          </p:cNvPr>
          <p:cNvPicPr>
            <a:picLocks noChangeAspect="1"/>
          </p:cNvPicPr>
          <p:nvPr/>
        </p:nvPicPr>
        <p:blipFill>
          <a:blip r:embed="rId2"/>
          <a:stretch>
            <a:fillRect/>
          </a:stretch>
        </p:blipFill>
        <p:spPr>
          <a:xfrm>
            <a:off x="4246402" y="611509"/>
            <a:ext cx="6824135" cy="5478264"/>
          </a:xfrm>
          <a:prstGeom prst="rect">
            <a:avLst/>
          </a:prstGeom>
        </p:spPr>
      </p:pic>
    </p:spTree>
    <p:extLst>
      <p:ext uri="{BB962C8B-B14F-4D97-AF65-F5344CB8AC3E}">
        <p14:creationId xmlns:p14="http://schemas.microsoft.com/office/powerpoint/2010/main" val="37698377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FBC56-30C7-9B96-C1F0-8FDB80445A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B518FC9-776C-A769-59BF-66F6F0979E3C}"/>
              </a:ext>
            </a:extLst>
          </p:cNvPr>
          <p:cNvSpPr>
            <a:spLocks noGrp="1"/>
          </p:cNvSpPr>
          <p:nvPr>
            <p:ph type="title"/>
          </p:nvPr>
        </p:nvSpPr>
        <p:spPr/>
        <p:txBody>
          <a:bodyPr/>
          <a:lstStyle/>
          <a:p>
            <a:r>
              <a:rPr lang="en-US" dirty="0"/>
              <a:t>Scaling in </a:t>
            </a:r>
            <a:r>
              <a:rPr lang="en-US" dirty="0" err="1"/>
              <a:t>DiNOS</a:t>
            </a:r>
            <a:endParaRPr lang="en-US" dirty="0"/>
          </a:p>
        </p:txBody>
      </p:sp>
      <p:sp>
        <p:nvSpPr>
          <p:cNvPr id="2" name="Slide Number Placeholder 1">
            <a:extLst>
              <a:ext uri="{FF2B5EF4-FFF2-40B4-BE49-F238E27FC236}">
                <a16:creationId xmlns:a16="http://schemas.microsoft.com/office/drawing/2014/main" id="{B28A7B9D-8318-DC93-F596-520C0289E784}"/>
              </a:ext>
            </a:extLst>
          </p:cNvPr>
          <p:cNvSpPr>
            <a:spLocks noGrp="1"/>
          </p:cNvSpPr>
          <p:nvPr>
            <p:ph type="sldNum" sz="quarter" idx="12"/>
          </p:nvPr>
        </p:nvSpPr>
        <p:spPr/>
        <p:txBody>
          <a:bodyPr/>
          <a:lstStyle/>
          <a:p>
            <a:fld id="{8C2EA460-C565-FB43-80B0-0A34C0434FD1}" type="slidenum">
              <a:rPr lang="en-US" smtClean="0"/>
              <a:t>155</a:t>
            </a:fld>
            <a:endParaRPr lang="en-US"/>
          </a:p>
        </p:txBody>
      </p:sp>
      <p:pic>
        <p:nvPicPr>
          <p:cNvPr id="6" name="Picture 5" descr="A graph of different colored lines&#10;&#10;AI-generated content may be incorrect.">
            <a:extLst>
              <a:ext uri="{FF2B5EF4-FFF2-40B4-BE49-F238E27FC236}">
                <a16:creationId xmlns:a16="http://schemas.microsoft.com/office/drawing/2014/main" id="{E663AACB-92D8-35E1-6434-1A925D771094}"/>
              </a:ext>
            </a:extLst>
          </p:cNvPr>
          <p:cNvPicPr>
            <a:picLocks noChangeAspect="1"/>
          </p:cNvPicPr>
          <p:nvPr/>
        </p:nvPicPr>
        <p:blipFill>
          <a:blip r:embed="rId2"/>
          <a:stretch>
            <a:fillRect/>
          </a:stretch>
        </p:blipFill>
        <p:spPr>
          <a:xfrm>
            <a:off x="4048216" y="1288085"/>
            <a:ext cx="7355438" cy="4106786"/>
          </a:xfrm>
          <a:prstGeom prst="rect">
            <a:avLst/>
          </a:prstGeom>
        </p:spPr>
      </p:pic>
      <p:sp>
        <p:nvSpPr>
          <p:cNvPr id="7" name="Rectangle 6">
            <a:extLst>
              <a:ext uri="{FF2B5EF4-FFF2-40B4-BE49-F238E27FC236}">
                <a16:creationId xmlns:a16="http://schemas.microsoft.com/office/drawing/2014/main" id="{8A8CC39E-C6A7-E992-0C6E-C20F063CD7EE}"/>
              </a:ext>
            </a:extLst>
          </p:cNvPr>
          <p:cNvSpPr/>
          <p:nvPr/>
        </p:nvSpPr>
        <p:spPr>
          <a:xfrm>
            <a:off x="7430610" y="1288085"/>
            <a:ext cx="1526959" cy="51408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6597D7-A30B-294A-D646-99370938FE1D}"/>
              </a:ext>
            </a:extLst>
          </p:cNvPr>
          <p:cNvSpPr/>
          <p:nvPr/>
        </p:nvSpPr>
        <p:spPr>
          <a:xfrm>
            <a:off x="7725936" y="1802167"/>
            <a:ext cx="1231634" cy="37286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0573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F15BE-653F-C874-891D-6E27A4B1BB7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B90E673-4A0D-7D25-6CF7-5C6B9A79B840}"/>
              </a:ext>
            </a:extLst>
          </p:cNvPr>
          <p:cNvSpPr>
            <a:spLocks noGrp="1"/>
          </p:cNvSpPr>
          <p:nvPr>
            <p:ph type="title"/>
          </p:nvPr>
        </p:nvSpPr>
        <p:spPr/>
        <p:txBody>
          <a:bodyPr/>
          <a:lstStyle/>
          <a:p>
            <a:r>
              <a:rPr lang="en-US" dirty="0"/>
              <a:t>Scaling in </a:t>
            </a:r>
            <a:r>
              <a:rPr lang="en-US" dirty="0" err="1"/>
              <a:t>DiNOS</a:t>
            </a:r>
            <a:endParaRPr lang="en-US" dirty="0"/>
          </a:p>
        </p:txBody>
      </p:sp>
      <p:sp>
        <p:nvSpPr>
          <p:cNvPr id="2" name="Slide Number Placeholder 1">
            <a:extLst>
              <a:ext uri="{FF2B5EF4-FFF2-40B4-BE49-F238E27FC236}">
                <a16:creationId xmlns:a16="http://schemas.microsoft.com/office/drawing/2014/main" id="{E822BB8D-FB2F-1211-4031-FA3DD7E2C351}"/>
              </a:ext>
            </a:extLst>
          </p:cNvPr>
          <p:cNvSpPr>
            <a:spLocks noGrp="1"/>
          </p:cNvSpPr>
          <p:nvPr>
            <p:ph type="sldNum" sz="quarter" idx="12"/>
          </p:nvPr>
        </p:nvSpPr>
        <p:spPr/>
        <p:txBody>
          <a:bodyPr/>
          <a:lstStyle/>
          <a:p>
            <a:fld id="{8C2EA460-C565-FB43-80B0-0A34C0434FD1}" type="slidenum">
              <a:rPr lang="en-US" smtClean="0"/>
              <a:t>156</a:t>
            </a:fld>
            <a:endParaRPr lang="en-US"/>
          </a:p>
        </p:txBody>
      </p:sp>
      <p:pic>
        <p:nvPicPr>
          <p:cNvPr id="6" name="Picture 5" descr="A graph of different colored lines&#10;&#10;AI-generated content may be incorrect.">
            <a:extLst>
              <a:ext uri="{FF2B5EF4-FFF2-40B4-BE49-F238E27FC236}">
                <a16:creationId xmlns:a16="http://schemas.microsoft.com/office/drawing/2014/main" id="{58B31737-325E-64D3-58D0-9EFA53488D46}"/>
              </a:ext>
            </a:extLst>
          </p:cNvPr>
          <p:cNvPicPr>
            <a:picLocks noChangeAspect="1"/>
          </p:cNvPicPr>
          <p:nvPr/>
        </p:nvPicPr>
        <p:blipFill>
          <a:blip r:embed="rId2"/>
          <a:stretch>
            <a:fillRect/>
          </a:stretch>
        </p:blipFill>
        <p:spPr>
          <a:xfrm>
            <a:off x="4048216" y="1288085"/>
            <a:ext cx="7355438" cy="4106786"/>
          </a:xfrm>
          <a:prstGeom prst="rect">
            <a:avLst/>
          </a:prstGeom>
        </p:spPr>
      </p:pic>
      <p:sp>
        <p:nvSpPr>
          <p:cNvPr id="7" name="Rectangle 6">
            <a:extLst>
              <a:ext uri="{FF2B5EF4-FFF2-40B4-BE49-F238E27FC236}">
                <a16:creationId xmlns:a16="http://schemas.microsoft.com/office/drawing/2014/main" id="{187F76CE-9797-0A10-23AD-1FF42F85C53C}"/>
              </a:ext>
            </a:extLst>
          </p:cNvPr>
          <p:cNvSpPr/>
          <p:nvPr/>
        </p:nvSpPr>
        <p:spPr>
          <a:xfrm>
            <a:off x="6198976" y="1731557"/>
            <a:ext cx="1526959" cy="51408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73D09F6-4F10-F291-B74E-C0E3726ED23D}"/>
              </a:ext>
            </a:extLst>
          </p:cNvPr>
          <p:cNvSpPr/>
          <p:nvPr/>
        </p:nvSpPr>
        <p:spPr>
          <a:xfrm>
            <a:off x="8951055" y="1349817"/>
            <a:ext cx="1613372" cy="381740"/>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6592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A7F89-2BD8-D585-7F61-00A791218A9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7575BE-1E5A-436B-59C0-72FA9A012E07}"/>
              </a:ext>
            </a:extLst>
          </p:cNvPr>
          <p:cNvSpPr>
            <a:spLocks noGrp="1"/>
          </p:cNvSpPr>
          <p:nvPr>
            <p:ph type="title"/>
          </p:nvPr>
        </p:nvSpPr>
        <p:spPr/>
        <p:txBody>
          <a:bodyPr/>
          <a:lstStyle/>
          <a:p>
            <a:r>
              <a:rPr lang="en-US" dirty="0"/>
              <a:t>Scaling in </a:t>
            </a:r>
            <a:r>
              <a:rPr lang="en-US" dirty="0" err="1"/>
              <a:t>DiNOS</a:t>
            </a:r>
            <a:endParaRPr lang="en-US" dirty="0"/>
          </a:p>
        </p:txBody>
      </p:sp>
      <p:sp>
        <p:nvSpPr>
          <p:cNvPr id="2" name="Slide Number Placeholder 1">
            <a:extLst>
              <a:ext uri="{FF2B5EF4-FFF2-40B4-BE49-F238E27FC236}">
                <a16:creationId xmlns:a16="http://schemas.microsoft.com/office/drawing/2014/main" id="{D5475E39-6D72-4717-A29F-C8BC45139C0C}"/>
              </a:ext>
            </a:extLst>
          </p:cNvPr>
          <p:cNvSpPr>
            <a:spLocks noGrp="1"/>
          </p:cNvSpPr>
          <p:nvPr>
            <p:ph type="sldNum" sz="quarter" idx="12"/>
          </p:nvPr>
        </p:nvSpPr>
        <p:spPr/>
        <p:txBody>
          <a:bodyPr/>
          <a:lstStyle/>
          <a:p>
            <a:fld id="{8C2EA460-C565-FB43-80B0-0A34C0434FD1}" type="slidenum">
              <a:rPr lang="en-US" smtClean="0"/>
              <a:t>157</a:t>
            </a:fld>
            <a:endParaRPr lang="en-US"/>
          </a:p>
        </p:txBody>
      </p:sp>
      <p:pic>
        <p:nvPicPr>
          <p:cNvPr id="6" name="Picture 5" descr="A graph of different colored lines&#10;&#10;AI-generated content may be incorrect.">
            <a:extLst>
              <a:ext uri="{FF2B5EF4-FFF2-40B4-BE49-F238E27FC236}">
                <a16:creationId xmlns:a16="http://schemas.microsoft.com/office/drawing/2014/main" id="{132E4F05-1108-079F-C1D9-29912337AEB0}"/>
              </a:ext>
            </a:extLst>
          </p:cNvPr>
          <p:cNvPicPr>
            <a:picLocks noChangeAspect="1"/>
          </p:cNvPicPr>
          <p:nvPr/>
        </p:nvPicPr>
        <p:blipFill>
          <a:blip r:embed="rId2"/>
          <a:stretch>
            <a:fillRect/>
          </a:stretch>
        </p:blipFill>
        <p:spPr>
          <a:xfrm>
            <a:off x="4048216" y="1288085"/>
            <a:ext cx="7355438" cy="4106786"/>
          </a:xfrm>
          <a:prstGeom prst="rect">
            <a:avLst/>
          </a:prstGeom>
        </p:spPr>
      </p:pic>
      <p:sp>
        <p:nvSpPr>
          <p:cNvPr id="7" name="Rectangle 6">
            <a:extLst>
              <a:ext uri="{FF2B5EF4-FFF2-40B4-BE49-F238E27FC236}">
                <a16:creationId xmlns:a16="http://schemas.microsoft.com/office/drawing/2014/main" id="{B8DAE422-F1AB-B820-0E33-E33F473F9AEA}"/>
              </a:ext>
            </a:extLst>
          </p:cNvPr>
          <p:cNvSpPr/>
          <p:nvPr/>
        </p:nvSpPr>
        <p:spPr>
          <a:xfrm>
            <a:off x="6096000" y="1283646"/>
            <a:ext cx="1283705" cy="51408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4974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2B14C-8868-07D0-FF66-3CB9B80E0B5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FFCE9E7-66C4-0AC3-BA52-1C3EBA39597F}"/>
              </a:ext>
            </a:extLst>
          </p:cNvPr>
          <p:cNvSpPr>
            <a:spLocks noGrp="1"/>
          </p:cNvSpPr>
          <p:nvPr>
            <p:ph type="title"/>
          </p:nvPr>
        </p:nvSpPr>
        <p:spPr/>
        <p:txBody>
          <a:bodyPr/>
          <a:lstStyle/>
          <a:p>
            <a:r>
              <a:rPr lang="en-US" dirty="0"/>
              <a:t>Scaling in </a:t>
            </a:r>
            <a:r>
              <a:rPr lang="en-US" dirty="0" err="1"/>
              <a:t>DiNOS</a:t>
            </a:r>
            <a:endParaRPr lang="en-US" dirty="0"/>
          </a:p>
        </p:txBody>
      </p:sp>
      <p:sp>
        <p:nvSpPr>
          <p:cNvPr id="2" name="Slide Number Placeholder 1">
            <a:extLst>
              <a:ext uri="{FF2B5EF4-FFF2-40B4-BE49-F238E27FC236}">
                <a16:creationId xmlns:a16="http://schemas.microsoft.com/office/drawing/2014/main" id="{24D89674-6C55-662A-BCD0-A7049B1852E0}"/>
              </a:ext>
            </a:extLst>
          </p:cNvPr>
          <p:cNvSpPr>
            <a:spLocks noGrp="1"/>
          </p:cNvSpPr>
          <p:nvPr>
            <p:ph type="sldNum" sz="quarter" idx="12"/>
          </p:nvPr>
        </p:nvSpPr>
        <p:spPr/>
        <p:txBody>
          <a:bodyPr/>
          <a:lstStyle/>
          <a:p>
            <a:fld id="{8C2EA460-C565-FB43-80B0-0A34C0434FD1}" type="slidenum">
              <a:rPr lang="en-US" smtClean="0"/>
              <a:t>158</a:t>
            </a:fld>
            <a:endParaRPr lang="en-US"/>
          </a:p>
        </p:txBody>
      </p:sp>
      <p:pic>
        <p:nvPicPr>
          <p:cNvPr id="6" name="Picture 5" descr="A graph of different colored lines&#10;&#10;AI-generated content may be incorrect.">
            <a:extLst>
              <a:ext uri="{FF2B5EF4-FFF2-40B4-BE49-F238E27FC236}">
                <a16:creationId xmlns:a16="http://schemas.microsoft.com/office/drawing/2014/main" id="{36A2DB1B-A397-EEB0-93C3-A350FBBB7884}"/>
              </a:ext>
            </a:extLst>
          </p:cNvPr>
          <p:cNvPicPr>
            <a:picLocks noChangeAspect="1"/>
          </p:cNvPicPr>
          <p:nvPr/>
        </p:nvPicPr>
        <p:blipFill>
          <a:blip r:embed="rId2"/>
          <a:stretch>
            <a:fillRect/>
          </a:stretch>
        </p:blipFill>
        <p:spPr>
          <a:xfrm>
            <a:off x="4048216" y="1288085"/>
            <a:ext cx="7355438" cy="4106786"/>
          </a:xfrm>
          <a:prstGeom prst="rect">
            <a:avLst/>
          </a:prstGeom>
        </p:spPr>
      </p:pic>
      <p:sp>
        <p:nvSpPr>
          <p:cNvPr id="3" name="Rectangle 2">
            <a:extLst>
              <a:ext uri="{FF2B5EF4-FFF2-40B4-BE49-F238E27FC236}">
                <a16:creationId xmlns:a16="http://schemas.microsoft.com/office/drawing/2014/main" id="{F31FCA5D-DDAC-7986-6E90-7437CB962C3D}"/>
              </a:ext>
            </a:extLst>
          </p:cNvPr>
          <p:cNvSpPr/>
          <p:nvPr/>
        </p:nvSpPr>
        <p:spPr>
          <a:xfrm>
            <a:off x="5589973" y="2340088"/>
            <a:ext cx="5631402" cy="108891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352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023A7A-A393-6B1D-51FA-5AB94D31881A}"/>
              </a:ext>
            </a:extLst>
          </p:cNvPr>
          <p:cNvSpPr>
            <a:spLocks noGrp="1"/>
          </p:cNvSpPr>
          <p:nvPr>
            <p:ph type="sldNum" sz="quarter" idx="12"/>
          </p:nvPr>
        </p:nvSpPr>
        <p:spPr/>
        <p:txBody>
          <a:bodyPr/>
          <a:lstStyle/>
          <a:p>
            <a:fld id="{8C2EA460-C565-FB43-80B0-0A34C0434FD1}" type="slidenum">
              <a:rPr lang="en-US" smtClean="0"/>
              <a:t>159</a:t>
            </a:fld>
            <a:endParaRPr lang="en-US" dirty="0"/>
          </a:p>
        </p:txBody>
      </p:sp>
      <p:pic>
        <p:nvPicPr>
          <p:cNvPr id="6" name="Picture 5" descr="A graph of different colored columns&#10;&#10;Description automatically generated">
            <a:extLst>
              <a:ext uri="{FF2B5EF4-FFF2-40B4-BE49-F238E27FC236}">
                <a16:creationId xmlns:a16="http://schemas.microsoft.com/office/drawing/2014/main" id="{14431AAE-E1B9-BDB5-E253-F83CEB320F2B}"/>
              </a:ext>
            </a:extLst>
          </p:cNvPr>
          <p:cNvPicPr>
            <a:picLocks noChangeAspect="1"/>
          </p:cNvPicPr>
          <p:nvPr/>
        </p:nvPicPr>
        <p:blipFill>
          <a:blip r:embed="rId2"/>
          <a:stretch>
            <a:fillRect/>
          </a:stretch>
        </p:blipFill>
        <p:spPr>
          <a:xfrm>
            <a:off x="2032000" y="1524000"/>
            <a:ext cx="7772400" cy="3643312"/>
          </a:xfrm>
          <a:prstGeom prst="rect">
            <a:avLst/>
          </a:prstGeom>
        </p:spPr>
      </p:pic>
    </p:spTree>
    <p:extLst>
      <p:ext uri="{BB962C8B-B14F-4D97-AF65-F5344CB8AC3E}">
        <p14:creationId xmlns:p14="http://schemas.microsoft.com/office/powerpoint/2010/main" val="2401383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6E04-FC2D-08AA-5168-B18216C1B132}"/>
              </a:ext>
            </a:extLst>
          </p:cNvPr>
          <p:cNvSpPr>
            <a:spLocks noGrp="1"/>
          </p:cNvSpPr>
          <p:nvPr>
            <p:ph type="title"/>
          </p:nvPr>
        </p:nvSpPr>
        <p:spPr/>
        <p:txBody>
          <a:bodyPr/>
          <a:lstStyle/>
          <a:p>
            <a:r>
              <a:rPr lang="en-US" dirty="0"/>
              <a:t>Container-Based Cloud Services</a:t>
            </a:r>
          </a:p>
        </p:txBody>
      </p:sp>
      <p:sp>
        <p:nvSpPr>
          <p:cNvPr id="3" name="Content Placeholder 2">
            <a:extLst>
              <a:ext uri="{FF2B5EF4-FFF2-40B4-BE49-F238E27FC236}">
                <a16:creationId xmlns:a16="http://schemas.microsoft.com/office/drawing/2014/main" id="{91004D57-2470-7B77-0B29-11558D21A3BF}"/>
              </a:ext>
            </a:extLst>
          </p:cNvPr>
          <p:cNvSpPr>
            <a:spLocks noGrp="1"/>
          </p:cNvSpPr>
          <p:nvPr>
            <p:ph idx="1"/>
          </p:nvPr>
        </p:nvSpPr>
        <p:spPr/>
        <p:txBody>
          <a:bodyPr/>
          <a:lstStyle/>
          <a:p>
            <a:r>
              <a:rPr lang="en-US" b="1" dirty="0">
                <a:solidFill>
                  <a:srgbClr val="BFB07D"/>
                </a:solidFill>
              </a:rPr>
              <a:t>Microservices</a:t>
            </a:r>
          </a:p>
          <a:p>
            <a:pPr lvl="1"/>
            <a:r>
              <a:rPr lang="en-US" dirty="0"/>
              <a:t>Application decomposed into 1 or more services</a:t>
            </a:r>
          </a:p>
          <a:p>
            <a:pPr lvl="1"/>
            <a:r>
              <a:rPr lang="en-US" dirty="0"/>
              <a:t>Interact via RPC-like APIs</a:t>
            </a:r>
          </a:p>
          <a:p>
            <a:pPr lvl="1"/>
            <a:r>
              <a:rPr lang="en-US" dirty="0"/>
              <a:t>Scale independently</a:t>
            </a:r>
          </a:p>
          <a:p>
            <a:r>
              <a:rPr lang="en-US" b="1" dirty="0">
                <a:solidFill>
                  <a:schemeClr val="bg2">
                    <a:lumMod val="65000"/>
                    <a:lumOff val="35000"/>
                  </a:schemeClr>
                </a:solidFill>
              </a:rPr>
              <a:t>Serverless</a:t>
            </a:r>
          </a:p>
          <a:p>
            <a:pPr lvl="1"/>
            <a:r>
              <a:rPr lang="en-US" dirty="0">
                <a:solidFill>
                  <a:schemeClr val="bg2">
                    <a:lumMod val="65000"/>
                    <a:lumOff val="35000"/>
                  </a:schemeClr>
                </a:solidFill>
              </a:rPr>
              <a:t>Provide function, provider does most other tasks</a:t>
            </a:r>
          </a:p>
          <a:p>
            <a:pPr lvl="1"/>
            <a:r>
              <a:rPr lang="en-US" dirty="0">
                <a:solidFill>
                  <a:schemeClr val="bg2">
                    <a:lumMod val="65000"/>
                    <a:lumOff val="35000"/>
                  </a:schemeClr>
                </a:solidFill>
              </a:rPr>
              <a:t>Event-driven</a:t>
            </a:r>
          </a:p>
          <a:p>
            <a:pPr lvl="1"/>
            <a:r>
              <a:rPr lang="en-US" dirty="0">
                <a:solidFill>
                  <a:schemeClr val="bg2">
                    <a:lumMod val="65000"/>
                    <a:lumOff val="35000"/>
                  </a:schemeClr>
                </a:solidFill>
              </a:rPr>
              <a:t>Scale-to-zero</a:t>
            </a:r>
          </a:p>
        </p:txBody>
      </p:sp>
      <p:sp>
        <p:nvSpPr>
          <p:cNvPr id="4" name="Slide Number Placeholder 3">
            <a:extLst>
              <a:ext uri="{FF2B5EF4-FFF2-40B4-BE49-F238E27FC236}">
                <a16:creationId xmlns:a16="http://schemas.microsoft.com/office/drawing/2014/main" id="{1B70228A-1F6E-C4F0-1CBD-68571D97942C}"/>
              </a:ext>
            </a:extLst>
          </p:cNvPr>
          <p:cNvSpPr>
            <a:spLocks noGrp="1"/>
          </p:cNvSpPr>
          <p:nvPr>
            <p:ph type="sldNum" sz="quarter" idx="12"/>
          </p:nvPr>
        </p:nvSpPr>
        <p:spPr/>
        <p:txBody>
          <a:bodyPr/>
          <a:lstStyle/>
          <a:p>
            <a:fld id="{8C2EA460-C565-FB43-80B0-0A34C0434FD1}" type="slidenum">
              <a:rPr lang="en-US" smtClean="0"/>
              <a:t>16</a:t>
            </a:fld>
            <a:endParaRPr lang="en-US" dirty="0"/>
          </a:p>
        </p:txBody>
      </p:sp>
    </p:spTree>
    <p:extLst>
      <p:ext uri="{BB962C8B-B14F-4D97-AF65-F5344CB8AC3E}">
        <p14:creationId xmlns:p14="http://schemas.microsoft.com/office/powerpoint/2010/main" val="1739703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54C18-36CB-5B32-7B59-B68ACDCA34E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C958FC-C7C9-9026-3C5B-975BBAE73540}"/>
              </a:ext>
            </a:extLst>
          </p:cNvPr>
          <p:cNvSpPr>
            <a:spLocks noGrp="1"/>
          </p:cNvSpPr>
          <p:nvPr>
            <p:ph type="sldNum" sz="quarter" idx="12"/>
          </p:nvPr>
        </p:nvSpPr>
        <p:spPr/>
        <p:txBody>
          <a:bodyPr/>
          <a:lstStyle/>
          <a:p>
            <a:fld id="{8C2EA460-C565-FB43-80B0-0A34C0434FD1}" type="slidenum">
              <a:rPr lang="en-US" smtClean="0"/>
              <a:t>160</a:t>
            </a:fld>
            <a:endParaRPr lang="en-US"/>
          </a:p>
        </p:txBody>
      </p:sp>
      <p:grpSp>
        <p:nvGrpSpPr>
          <p:cNvPr id="54" name="Group 53">
            <a:extLst>
              <a:ext uri="{FF2B5EF4-FFF2-40B4-BE49-F238E27FC236}">
                <a16:creationId xmlns:a16="http://schemas.microsoft.com/office/drawing/2014/main" id="{40697195-D0BD-F85B-017E-78CC0A0B0262}"/>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F89360A0-F7FA-8D66-828C-B17BAD360CCF}"/>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63470A6-26A5-CACD-1680-A99F5E83FC33}"/>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764748-C81E-3464-6362-136721E94E95}"/>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7A19F62-05E2-1BE7-F20C-1E72DD3769D5}"/>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49E481C1-F12C-7DD9-7A28-F1DB5D2F0D4C}"/>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F7584BD0-C5EF-6651-0533-A26CCC6CF169}"/>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DF1CB65E-C4D0-A7CC-7E70-E613ADE633D8}"/>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422A10A8-7E90-51D7-8AD1-A0121798E5B0}"/>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1E9BF0DB-26C6-7009-ECB9-272893B4929F}"/>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490C738B-8A31-3333-2426-3E213D73E09B}"/>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AD140124-FAB5-9E29-8470-084AB7237DA7}"/>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C69A733B-83A3-9C99-F519-BCB2E699FF12}"/>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CB1030B2-A9FE-FEB1-BEB7-D27FE03D11A1}"/>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5FE2013F-7FEB-4C06-4E3F-FB4FD086D3BA}"/>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47EFF547-1E1F-109D-426D-DDD9EE68C94F}"/>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A97E02E0-3011-AA64-460F-563C59EF49AD}"/>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2F4219A0-63DB-C205-3D40-24A50D8C25A1}"/>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2AFC11E2-1226-2D25-4926-34E520C5248B}"/>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1EAC84D5-6437-8364-FFE3-46129C5AA1B0}"/>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5E18FD01-6492-63F4-63AE-55CB9383D34E}"/>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168CFF3C-3A60-056D-F3EE-14BC62684C4A}"/>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D52689FE-1D43-7145-D01B-60FC85A99B1F}"/>
                </a:ext>
              </a:extLst>
            </p:cNvPr>
            <p:cNvSpPr/>
            <p:nvPr/>
          </p:nvSpPr>
          <p:spPr>
            <a:xfrm>
              <a:off x="6715575" y="748084"/>
              <a:ext cx="2868424"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BD92E8CA-5064-063F-D77A-9CA7700592FD}"/>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026224DB-CF3C-898C-B695-A06D40F2195B}"/>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1FE502E4-A6EB-9105-C8A7-A62894ED5EB5}"/>
                </a:ext>
              </a:extLst>
            </p:cNvPr>
            <p:cNvSpPr/>
            <p:nvPr/>
          </p:nvSpPr>
          <p:spPr>
            <a:xfrm>
              <a:off x="453614" y="1079047"/>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3ED4CC11-D339-470A-8A9A-C44E8BDCB123}"/>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9802F8EC-3276-7B52-4DEF-CC0815857BE8}"/>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8302ED1E-431E-BF84-8811-250D04012E0C}"/>
                </a:ext>
              </a:extLst>
            </p:cNvPr>
            <p:cNvSpPr/>
            <p:nvPr/>
          </p:nvSpPr>
          <p:spPr>
            <a:xfrm>
              <a:off x="448924" y="3332110"/>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BCFEF0FC-6E10-EB3D-8311-A7BA9665B63D}"/>
                </a:ext>
              </a:extLst>
            </p:cNvPr>
            <p:cNvSpPr/>
            <p:nvPr/>
          </p:nvSpPr>
          <p:spPr>
            <a:xfrm>
              <a:off x="3555915" y="3770416"/>
              <a:ext cx="2797521" cy="1042397"/>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3EF35817-5819-C871-1C6D-EADA9804F112}"/>
                </a:ext>
              </a:extLst>
            </p:cNvPr>
            <p:cNvSpPr/>
            <p:nvPr/>
          </p:nvSpPr>
          <p:spPr>
            <a:xfrm>
              <a:off x="3738635" y="3817827"/>
              <a:ext cx="2502100" cy="565098"/>
            </a:xfrm>
            <a:prstGeom prst="rect">
              <a:avLst/>
            </a:prstGeom>
            <a:solidFill>
              <a:schemeClr val="accent5"/>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22B40474-5E4A-82F4-E829-76C0ACCB1915}"/>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BF1D2BE-0E6F-0B3C-3F42-B1314E3A82D9}"/>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36529B8-C0A9-B9F9-7568-FF1FB47170D2}"/>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CF676A60-51EE-88D6-5FC8-5E53D22D87EC}"/>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57E8999-F9F4-9D38-1BA5-CA247F56FCA5}"/>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F0DE9316-4F11-6FEF-10BE-63221B040224}"/>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EEFA10FC-9A39-1B6A-EC90-BEEDEB4D838D}"/>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4DCB664-E1A3-BA2A-FED0-C79D567B79D1}"/>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29823EC-2E4A-30A0-44E2-B903F5899DE4}"/>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A1C7D715-73FA-A239-89F6-5A435093081E}"/>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0C7925F0-C375-C36D-F3D1-156D766ADFA4}"/>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EA650A23-AC1F-9499-D643-A2830A4BF323}"/>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196CCB3A-9F27-D1BB-B3E5-5F8B8C8EAC27}"/>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BC88BBC0-FEE4-5B1C-BBB1-FEF94A2EB768}"/>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5588DFB6-FF2D-554F-7640-AA845E5642A0}"/>
                </a:ext>
              </a:extLst>
            </p:cNvPr>
            <p:cNvSpPr/>
            <p:nvPr/>
          </p:nvSpPr>
          <p:spPr>
            <a:xfrm>
              <a:off x="570369" y="841074"/>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86581865-1B43-98AB-BDB1-F991DB466A5F}"/>
                </a:ext>
              </a:extLst>
            </p:cNvPr>
            <p:cNvSpPr/>
            <p:nvPr/>
          </p:nvSpPr>
          <p:spPr>
            <a:xfrm>
              <a:off x="570369" y="3099965"/>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B1D73C1E-8500-09B2-1976-2AEDE9594C78}"/>
                </a:ext>
              </a:extLst>
            </p:cNvPr>
            <p:cNvSpPr/>
            <p:nvPr/>
          </p:nvSpPr>
          <p:spPr>
            <a:xfrm>
              <a:off x="3868589" y="3568939"/>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035D2E03-3B53-38EB-ECC6-766A83CE37BB}"/>
                </a:ext>
              </a:extLst>
            </p:cNvPr>
            <p:cNvSpPr/>
            <p:nvPr/>
          </p:nvSpPr>
          <p:spPr>
            <a:xfrm>
              <a:off x="6432556" y="52518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 name="Title 2">
            <a:extLst>
              <a:ext uri="{FF2B5EF4-FFF2-40B4-BE49-F238E27FC236}">
                <a16:creationId xmlns:a16="http://schemas.microsoft.com/office/drawing/2014/main" id="{2A0889FB-6EFA-2A32-DCCB-63E43CF26EE5}"/>
              </a:ext>
            </a:extLst>
          </p:cNvPr>
          <p:cNvSpPr txBox="1">
            <a:spLocks/>
          </p:cNvSpPr>
          <p:nvPr/>
        </p:nvSpPr>
        <p:spPr>
          <a:xfrm>
            <a:off x="1000701" y="5949537"/>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Agenda: LD-NR/</a:t>
            </a:r>
            <a:r>
              <a:rPr lang="en-US" b="1" dirty="0" err="1">
                <a:solidFill>
                  <a:srgbClr val="BFB07D"/>
                </a:solidFill>
              </a:rPr>
              <a:t>DiNOS</a:t>
            </a:r>
            <a:endParaRPr lang="en-US" b="1" dirty="0">
              <a:solidFill>
                <a:srgbClr val="BFB07D"/>
              </a:solidFill>
            </a:endParaRPr>
          </a:p>
        </p:txBody>
      </p:sp>
    </p:spTree>
    <p:extLst>
      <p:ext uri="{BB962C8B-B14F-4D97-AF65-F5344CB8AC3E}">
        <p14:creationId xmlns:p14="http://schemas.microsoft.com/office/powerpoint/2010/main" val="41949499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923B8-C442-7C93-0906-0339383745B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52E722A-5532-B2A8-F1D2-8E18796103A8}"/>
              </a:ext>
            </a:extLst>
          </p:cNvPr>
          <p:cNvSpPr>
            <a:spLocks noGrp="1"/>
          </p:cNvSpPr>
          <p:nvPr>
            <p:ph type="sldNum" sz="quarter" idx="12"/>
          </p:nvPr>
        </p:nvSpPr>
        <p:spPr/>
        <p:txBody>
          <a:bodyPr/>
          <a:lstStyle/>
          <a:p>
            <a:fld id="{8C2EA460-C565-FB43-80B0-0A34C0434FD1}" type="slidenum">
              <a:rPr lang="en-US" smtClean="0"/>
              <a:t>161</a:t>
            </a:fld>
            <a:endParaRPr lang="en-US"/>
          </a:p>
        </p:txBody>
      </p:sp>
      <p:grpSp>
        <p:nvGrpSpPr>
          <p:cNvPr id="54" name="Group 53">
            <a:extLst>
              <a:ext uri="{FF2B5EF4-FFF2-40B4-BE49-F238E27FC236}">
                <a16:creationId xmlns:a16="http://schemas.microsoft.com/office/drawing/2014/main" id="{B1417117-D4B0-07F2-F241-295E22D2B005}"/>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45F21FF5-BE5E-7674-4D8B-95E140E735E9}"/>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9D9C7E-66A2-EA6D-F590-57DC022D37DA}"/>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3BD3924-7CC0-A4F3-DF98-E71CF41BD1DA}"/>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8D82FD6-226C-EFDC-1C4E-B8480A65229A}"/>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D6D487DD-0F68-FC53-257B-49179FDA1E6F}"/>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0100C80A-DA6D-9F8C-1029-A4DA1E079623}"/>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A14186C4-55F9-79F7-BE4B-7975214F577D}"/>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8262558E-5009-2E65-F196-6EAC99605D86}"/>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7D37A07F-C70A-5D4B-C352-8D168A9930AB}"/>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F1ED8A44-77CA-CA04-46BF-62FF034690AA}"/>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45CD9786-F737-FC14-198F-D4348398EB7E}"/>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BB5CA627-B73C-FC50-AA03-7D89A572968A}"/>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DE36058C-7E72-A0CE-15D1-88307443F9CC}"/>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04958105-4B94-EF1B-BEC6-029C90A6FDBF}"/>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201CA2B6-BCB4-7A9A-C3A4-F1FE94FD330A}"/>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678103FA-78A6-58AD-948A-2A8E2E11E36D}"/>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11E24521-6BB7-303E-CA7D-04BA493B2009}"/>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59E3396C-3A97-0A26-AE96-50F24D96CBC7}"/>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C59CD9AF-AAE3-4239-7FC0-2C003D962653}"/>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1FEBAC96-C848-5102-F57B-237823FC23AA}"/>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1757B554-BC3B-619D-06A1-1FCD58328592}"/>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B9B3BA9F-D872-5439-75C0-3C5EB2227448}"/>
                </a:ext>
              </a:extLst>
            </p:cNvPr>
            <p:cNvSpPr/>
            <p:nvPr/>
          </p:nvSpPr>
          <p:spPr>
            <a:xfrm>
              <a:off x="6715575" y="748084"/>
              <a:ext cx="2868424" cy="642796"/>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91D2118C-25A6-14B1-F528-D106F3E1BF3C}"/>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8EC7D474-6002-420D-FE45-6D009E3A9C6C}"/>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67C1EDFD-80B2-2FDD-213C-17EAF428AA27}"/>
                </a:ext>
              </a:extLst>
            </p:cNvPr>
            <p:cNvSpPr/>
            <p:nvPr/>
          </p:nvSpPr>
          <p:spPr>
            <a:xfrm>
              <a:off x="453614" y="1079047"/>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2173C711-BD41-3928-09CD-80A281EFA767}"/>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E5C0E96A-0FC5-357A-BEE1-DF3953CF1FFC}"/>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30ADCA04-A2C1-0DAB-27EC-F9A0304E188D}"/>
                </a:ext>
              </a:extLst>
            </p:cNvPr>
            <p:cNvSpPr/>
            <p:nvPr/>
          </p:nvSpPr>
          <p:spPr>
            <a:xfrm>
              <a:off x="448924" y="3332110"/>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C6728A75-0FE1-553F-F30A-DA591DF9DF34}"/>
                </a:ext>
              </a:extLst>
            </p:cNvPr>
            <p:cNvSpPr/>
            <p:nvPr/>
          </p:nvSpPr>
          <p:spPr>
            <a:xfrm>
              <a:off x="3555915" y="3770416"/>
              <a:ext cx="2797521" cy="1042397"/>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0061CFF3-4D1A-DE0D-0BB8-313C94F86150}"/>
                </a:ext>
              </a:extLst>
            </p:cNvPr>
            <p:cNvSpPr/>
            <p:nvPr/>
          </p:nvSpPr>
          <p:spPr>
            <a:xfrm>
              <a:off x="3738635" y="3817827"/>
              <a:ext cx="2502100" cy="565098"/>
            </a:xfrm>
            <a:prstGeom prst="rect">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412ABBB0-FE41-A040-A051-4DF9553F2740}"/>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6F08676-F731-CA5E-6D78-D8FBD756715D}"/>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E0E5490-B507-1CFD-E54C-5781B9209194}"/>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4A0309B-AA40-2671-E772-CCEDC4D8122B}"/>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D4DFEC8A-EF09-CA79-2E5F-B5B0A460C8B7}"/>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B52519F0-0653-0B90-40AC-CD931B526C80}"/>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3595DDEF-2FF5-E2EA-6CE0-C7C321819160}"/>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9818F957-5D74-370C-EB3F-0998B76C6E43}"/>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F3C928CC-DD4B-C346-8E4C-9ABF11DF18CA}"/>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4263C5C5-0C0A-EBED-48DE-8C1E251F4F4D}"/>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A42D27F8-8EC1-4FB0-111F-E599E710EE9C}"/>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C163DFFF-B6D9-69D6-0639-39021B71B0A5}"/>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060163D4-0054-2E91-09F8-2F1E297D67AE}"/>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B9D53D04-7D36-FCD4-C4BE-27A3F7C1FF91}"/>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DF6EE4AB-ADA0-D957-A18C-1CC9B4E2AD2E}"/>
                </a:ext>
              </a:extLst>
            </p:cNvPr>
            <p:cNvSpPr/>
            <p:nvPr/>
          </p:nvSpPr>
          <p:spPr>
            <a:xfrm>
              <a:off x="570369" y="841074"/>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1E5BFB2C-8D3B-D8E1-5CF5-B4A989463B5C}"/>
                </a:ext>
              </a:extLst>
            </p:cNvPr>
            <p:cNvSpPr/>
            <p:nvPr/>
          </p:nvSpPr>
          <p:spPr>
            <a:xfrm>
              <a:off x="570369" y="3099965"/>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7185255B-BEB6-6A80-7DFB-CD30FD0602EC}"/>
                </a:ext>
              </a:extLst>
            </p:cNvPr>
            <p:cNvSpPr/>
            <p:nvPr/>
          </p:nvSpPr>
          <p:spPr>
            <a:xfrm>
              <a:off x="3868589" y="356893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72421446-B57E-25AA-EF8B-D8956BCFB031}"/>
                </a:ext>
              </a:extLst>
            </p:cNvPr>
            <p:cNvSpPr/>
            <p:nvPr/>
          </p:nvSpPr>
          <p:spPr>
            <a:xfrm>
              <a:off x="6432556" y="525189"/>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 name="Title 2">
            <a:extLst>
              <a:ext uri="{FF2B5EF4-FFF2-40B4-BE49-F238E27FC236}">
                <a16:creationId xmlns:a16="http://schemas.microsoft.com/office/drawing/2014/main" id="{EA925EFB-F78D-D529-6C34-D73E07139997}"/>
              </a:ext>
            </a:extLst>
          </p:cNvPr>
          <p:cNvSpPr txBox="1">
            <a:spLocks/>
          </p:cNvSpPr>
          <p:nvPr/>
        </p:nvSpPr>
        <p:spPr>
          <a:xfrm>
            <a:off x="1000701" y="5949537"/>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Agenda: Extensions to IRON</a:t>
            </a:r>
          </a:p>
        </p:txBody>
      </p:sp>
    </p:spTree>
    <p:extLst>
      <p:ext uri="{BB962C8B-B14F-4D97-AF65-F5344CB8AC3E}">
        <p14:creationId xmlns:p14="http://schemas.microsoft.com/office/powerpoint/2010/main" val="23027374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CE5C-5E03-CE87-28A9-667B94CC8EDA}"/>
              </a:ext>
            </a:extLst>
          </p:cNvPr>
          <p:cNvSpPr>
            <a:spLocks noGrp="1"/>
          </p:cNvSpPr>
          <p:nvPr>
            <p:ph type="title"/>
          </p:nvPr>
        </p:nvSpPr>
        <p:spPr/>
        <p:txBody>
          <a:bodyPr>
            <a:normAutofit/>
          </a:bodyPr>
          <a:lstStyle/>
          <a:p>
            <a:r>
              <a:rPr lang="en-US" dirty="0"/>
              <a:t>Programming Abstractions for AMD XDNA</a:t>
            </a:r>
            <a:r>
              <a:rPr lang="en-US" baseline="30000" dirty="0"/>
              <a:t>TM</a:t>
            </a:r>
            <a:r>
              <a:rPr lang="en-US" dirty="0"/>
              <a:t> NPUs</a:t>
            </a:r>
          </a:p>
        </p:txBody>
      </p:sp>
      <p:sp>
        <p:nvSpPr>
          <p:cNvPr id="9" name="Text Placeholder 8">
            <a:extLst>
              <a:ext uri="{FF2B5EF4-FFF2-40B4-BE49-F238E27FC236}">
                <a16:creationId xmlns:a16="http://schemas.microsoft.com/office/drawing/2014/main" id="{64CD47B1-AB08-7BBE-8AC1-FA1DB12D7C83}"/>
              </a:ext>
            </a:extLst>
          </p:cNvPr>
          <p:cNvSpPr>
            <a:spLocks noGrp="1"/>
          </p:cNvSpPr>
          <p:nvPr>
            <p:ph type="body" sz="half" idx="2"/>
          </p:nvPr>
        </p:nvSpPr>
        <p:spPr/>
        <p:txBody>
          <a:bodyPr/>
          <a:lstStyle/>
          <a:p>
            <a:endParaRPr lang="en-US"/>
          </a:p>
        </p:txBody>
      </p:sp>
      <p:sp>
        <p:nvSpPr>
          <p:cNvPr id="4" name="Footer Placeholder 3">
            <a:extLst>
              <a:ext uri="{FF2B5EF4-FFF2-40B4-BE49-F238E27FC236}">
                <a16:creationId xmlns:a16="http://schemas.microsoft.com/office/drawing/2014/main" id="{9A9EB0DF-3A67-4E05-5041-A51371E95B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3C3B63-7C73-4645-26B2-8F53F8612E6C}"/>
              </a:ext>
            </a:extLst>
          </p:cNvPr>
          <p:cNvSpPr>
            <a:spLocks noGrp="1"/>
          </p:cNvSpPr>
          <p:nvPr>
            <p:ph type="sldNum" sz="quarter" idx="12"/>
          </p:nvPr>
        </p:nvSpPr>
        <p:spPr/>
        <p:txBody>
          <a:bodyPr/>
          <a:lstStyle/>
          <a:p>
            <a:fld id="{2C645801-FFA6-864F-87A0-2DCEC86DCE96}" type="slidenum">
              <a:rPr lang="en-US" smtClean="0"/>
              <a:t>162</a:t>
            </a:fld>
            <a:endParaRPr lang="en-US"/>
          </a:p>
        </p:txBody>
      </p:sp>
      <p:graphicFrame>
        <p:nvGraphicFramePr>
          <p:cNvPr id="6" name="Diagram 5">
            <a:extLst>
              <a:ext uri="{FF2B5EF4-FFF2-40B4-BE49-F238E27FC236}">
                <a16:creationId xmlns:a16="http://schemas.microsoft.com/office/drawing/2014/main" id="{D94F1976-0AF1-D665-109E-72484F93DCBC}"/>
              </a:ext>
            </a:extLst>
          </p:cNvPr>
          <p:cNvGraphicFramePr/>
          <p:nvPr>
            <p:extLst>
              <p:ext uri="{D42A27DB-BD31-4B8C-83A1-F6EECF244321}">
                <p14:modId xmlns:p14="http://schemas.microsoft.com/office/powerpoint/2010/main" val="1684592597"/>
              </p:ext>
            </p:extLst>
          </p:nvPr>
        </p:nvGraphicFramePr>
        <p:xfrm>
          <a:off x="3523981" y="40299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7FAF27D-18FC-8669-CFE5-13BF92E28805}"/>
              </a:ext>
            </a:extLst>
          </p:cNvPr>
          <p:cNvSpPr txBox="1"/>
          <p:nvPr/>
        </p:nvSpPr>
        <p:spPr>
          <a:xfrm>
            <a:off x="7218527" y="3442524"/>
            <a:ext cx="3556000" cy="923330"/>
          </a:xfrm>
          <a:prstGeom prst="rect">
            <a:avLst/>
          </a:prstGeom>
          <a:noFill/>
        </p:spPr>
        <p:txBody>
          <a:bodyPr wrap="square" rtlCol="0">
            <a:spAutoFit/>
          </a:bodyPr>
          <a:lstStyle/>
          <a:p>
            <a:r>
              <a:rPr lang="en-US" b="1" dirty="0">
                <a:solidFill>
                  <a:srgbClr val="BFB07D"/>
                </a:solidFill>
              </a:rPr>
              <a:t>Efficiency</a:t>
            </a:r>
          </a:p>
          <a:p>
            <a:r>
              <a:rPr lang="en-US" b="1" dirty="0">
                <a:solidFill>
                  <a:srgbClr val="BFB07D"/>
                </a:solidFill>
              </a:rPr>
              <a:t>Expressivity</a:t>
            </a:r>
          </a:p>
          <a:p>
            <a:r>
              <a:rPr lang="en-US" b="1" dirty="0">
                <a:solidFill>
                  <a:srgbClr val="BFB07D"/>
                </a:solidFill>
              </a:rPr>
              <a:t>Extensibility</a:t>
            </a:r>
          </a:p>
        </p:txBody>
      </p:sp>
    </p:spTree>
    <p:extLst>
      <p:ext uri="{BB962C8B-B14F-4D97-AF65-F5344CB8AC3E}">
        <p14:creationId xmlns:p14="http://schemas.microsoft.com/office/powerpoint/2010/main" val="2008761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9EE6C-A7BF-A555-6519-6DA3CCA12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125EB0-4668-6051-2D7F-96F5EA967DD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29C7C97-16C3-F07C-39CF-8B6B1662989D}"/>
              </a:ext>
            </a:extLst>
          </p:cNvPr>
          <p:cNvSpPr>
            <a:spLocks noGrp="1"/>
          </p:cNvSpPr>
          <p:nvPr>
            <p:ph idx="1"/>
          </p:nvPr>
        </p:nvSpPr>
        <p:spPr/>
        <p:txBody>
          <a:bodyPr/>
          <a:lstStyle/>
          <a:p>
            <a:r>
              <a:rPr lang="en-US" dirty="0"/>
              <a:t>Background</a:t>
            </a:r>
          </a:p>
          <a:p>
            <a:pPr lvl="1"/>
            <a:r>
              <a:rPr lang="en-US" dirty="0"/>
              <a:t>AMD XDNA</a:t>
            </a:r>
            <a:r>
              <a:rPr lang="en-US" baseline="30000" dirty="0"/>
              <a:t>TM</a:t>
            </a:r>
            <a:r>
              <a:rPr lang="en-US" dirty="0"/>
              <a:t> NPUs</a:t>
            </a:r>
          </a:p>
          <a:p>
            <a:pPr lvl="1"/>
            <a:r>
              <a:rPr lang="en-US" dirty="0"/>
              <a:t>IRON</a:t>
            </a:r>
          </a:p>
          <a:p>
            <a:r>
              <a:rPr lang="en-US" dirty="0"/>
              <a:t>Extensions to IRON</a:t>
            </a:r>
          </a:p>
          <a:p>
            <a:pPr lvl="1"/>
            <a:r>
              <a:rPr lang="en-US" dirty="0"/>
              <a:t>Example program</a:t>
            </a:r>
          </a:p>
          <a:p>
            <a:r>
              <a:rPr lang="en-US" dirty="0"/>
              <a:t>Evaluation</a:t>
            </a:r>
          </a:p>
          <a:p>
            <a:r>
              <a:rPr lang="en-US" dirty="0"/>
              <a:t>Future Work</a:t>
            </a:r>
          </a:p>
        </p:txBody>
      </p:sp>
      <p:sp>
        <p:nvSpPr>
          <p:cNvPr id="8" name="Slide Number Placeholder 7">
            <a:extLst>
              <a:ext uri="{FF2B5EF4-FFF2-40B4-BE49-F238E27FC236}">
                <a16:creationId xmlns:a16="http://schemas.microsoft.com/office/drawing/2014/main" id="{5EB8AEF4-CAA6-869E-BBF1-8919925C6E3E}"/>
              </a:ext>
            </a:extLst>
          </p:cNvPr>
          <p:cNvSpPr>
            <a:spLocks noGrp="1"/>
          </p:cNvSpPr>
          <p:nvPr>
            <p:ph type="sldNum" sz="quarter" idx="12"/>
          </p:nvPr>
        </p:nvSpPr>
        <p:spPr/>
        <p:txBody>
          <a:bodyPr/>
          <a:lstStyle/>
          <a:p>
            <a:fld id="{2C645801-FFA6-864F-87A0-2DCEC86DCE96}" type="slidenum">
              <a:rPr lang="en-US" smtClean="0"/>
              <a:t>163</a:t>
            </a:fld>
            <a:endParaRPr lang="en-US"/>
          </a:p>
        </p:txBody>
      </p:sp>
      <p:sp>
        <p:nvSpPr>
          <p:cNvPr id="10" name="Footer Placeholder 9">
            <a:extLst>
              <a:ext uri="{FF2B5EF4-FFF2-40B4-BE49-F238E27FC236}">
                <a16:creationId xmlns:a16="http://schemas.microsoft.com/office/drawing/2014/main" id="{CDE51B19-7350-1C71-1F4D-30E8F1EAD00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07352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C29DA-A9A5-9164-FC9C-0EB8992770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22874-7C02-F283-FCD3-0E7DA7A8197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35C088C-7A21-93CB-8460-E7FAA192596C}"/>
              </a:ext>
            </a:extLst>
          </p:cNvPr>
          <p:cNvSpPr>
            <a:spLocks noGrp="1"/>
          </p:cNvSpPr>
          <p:nvPr>
            <p:ph idx="1"/>
          </p:nvPr>
        </p:nvSpPr>
        <p:spPr/>
        <p:txBody>
          <a:bodyPr/>
          <a:lstStyle/>
          <a:p>
            <a:r>
              <a:rPr lang="en-US" b="1" dirty="0">
                <a:solidFill>
                  <a:srgbClr val="BFB07D"/>
                </a:solidFill>
              </a:rPr>
              <a:t>Background</a:t>
            </a:r>
          </a:p>
          <a:p>
            <a:pPr lvl="1"/>
            <a:r>
              <a:rPr lang="en-US" b="1" dirty="0">
                <a:solidFill>
                  <a:srgbClr val="BFB07D"/>
                </a:solidFill>
              </a:rPr>
              <a:t>AMD XDNA</a:t>
            </a:r>
            <a:r>
              <a:rPr lang="en-US" b="1" baseline="30000" dirty="0">
                <a:solidFill>
                  <a:srgbClr val="BFB07D"/>
                </a:solidFill>
              </a:rPr>
              <a:t>TM</a:t>
            </a:r>
            <a:r>
              <a:rPr lang="en-US" b="1" dirty="0">
                <a:solidFill>
                  <a:srgbClr val="BFB07D"/>
                </a:solidFill>
              </a:rPr>
              <a:t> NPUs</a:t>
            </a:r>
          </a:p>
          <a:p>
            <a:pPr lvl="1"/>
            <a:r>
              <a:rPr lang="en-US" b="1" dirty="0">
                <a:solidFill>
                  <a:srgbClr val="BFB07D"/>
                </a:solidFill>
              </a:rPr>
              <a:t>IRON</a:t>
            </a:r>
          </a:p>
          <a:p>
            <a:r>
              <a:rPr lang="en-US" dirty="0"/>
              <a:t>Extensions to IRON</a:t>
            </a:r>
          </a:p>
          <a:p>
            <a:pPr lvl="1"/>
            <a:r>
              <a:rPr lang="en-US" dirty="0"/>
              <a:t>Example program</a:t>
            </a:r>
          </a:p>
          <a:p>
            <a:r>
              <a:rPr lang="en-US" dirty="0"/>
              <a:t>Evaluation</a:t>
            </a:r>
          </a:p>
          <a:p>
            <a:r>
              <a:rPr lang="en-US" dirty="0"/>
              <a:t>Future Work</a:t>
            </a:r>
          </a:p>
        </p:txBody>
      </p:sp>
      <p:sp>
        <p:nvSpPr>
          <p:cNvPr id="8" name="Slide Number Placeholder 7">
            <a:extLst>
              <a:ext uri="{FF2B5EF4-FFF2-40B4-BE49-F238E27FC236}">
                <a16:creationId xmlns:a16="http://schemas.microsoft.com/office/drawing/2014/main" id="{4B35172E-5CE2-668D-6BCE-96D142A42930}"/>
              </a:ext>
            </a:extLst>
          </p:cNvPr>
          <p:cNvSpPr>
            <a:spLocks noGrp="1"/>
          </p:cNvSpPr>
          <p:nvPr>
            <p:ph type="sldNum" sz="quarter" idx="12"/>
          </p:nvPr>
        </p:nvSpPr>
        <p:spPr/>
        <p:txBody>
          <a:bodyPr/>
          <a:lstStyle/>
          <a:p>
            <a:fld id="{2C645801-FFA6-864F-87A0-2DCEC86DCE96}" type="slidenum">
              <a:rPr lang="en-US" smtClean="0"/>
              <a:t>164</a:t>
            </a:fld>
            <a:endParaRPr lang="en-US"/>
          </a:p>
        </p:txBody>
      </p:sp>
      <p:sp>
        <p:nvSpPr>
          <p:cNvPr id="10" name="Footer Placeholder 9">
            <a:extLst>
              <a:ext uri="{FF2B5EF4-FFF2-40B4-BE49-F238E27FC236}">
                <a16:creationId xmlns:a16="http://schemas.microsoft.com/office/drawing/2014/main" id="{90C0F853-545A-0F5D-14A6-004C17BBBEE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944211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1F4A4-1CCD-AB2A-752D-096E59A7E25B}"/>
            </a:ext>
          </a:extLst>
        </p:cNvPr>
        <p:cNvGrpSpPr/>
        <p:nvPr/>
      </p:nvGrpSpPr>
      <p:grpSpPr>
        <a:xfrm>
          <a:off x="0" y="0"/>
          <a:ext cx="0" cy="0"/>
          <a:chOff x="0" y="0"/>
          <a:chExt cx="0" cy="0"/>
        </a:xfrm>
      </p:grpSpPr>
      <p:sp>
        <p:nvSpPr>
          <p:cNvPr id="146" name="Rectangle 145">
            <a:extLst>
              <a:ext uri="{FF2B5EF4-FFF2-40B4-BE49-F238E27FC236}">
                <a16:creationId xmlns:a16="http://schemas.microsoft.com/office/drawing/2014/main" id="{D1DF9205-4082-8566-F33E-184A0B81CAA2}"/>
              </a:ext>
            </a:extLst>
          </p:cNvPr>
          <p:cNvSpPr/>
          <p:nvPr/>
        </p:nvSpPr>
        <p:spPr>
          <a:xfrm>
            <a:off x="3426781" y="745723"/>
            <a:ext cx="8398275" cy="5431239"/>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2E119-C4B9-7E0F-19BE-230D8BD62295}"/>
              </a:ext>
            </a:extLst>
          </p:cNvPr>
          <p:cNvSpPr>
            <a:spLocks noGrp="1"/>
          </p:cNvSpPr>
          <p:nvPr>
            <p:ph type="title"/>
          </p:nvPr>
        </p:nvSpPr>
        <p:spPr/>
        <p:txBody>
          <a:bodyPr/>
          <a:lstStyle/>
          <a:p>
            <a:r>
              <a:rPr lang="en-US" dirty="0"/>
              <a:t>Background on AMD XDNA</a:t>
            </a:r>
            <a:r>
              <a:rPr lang="en-US" baseline="30000" dirty="0"/>
              <a:t>TM</a:t>
            </a:r>
            <a:r>
              <a:rPr lang="en-US" dirty="0"/>
              <a:t> NPUs</a:t>
            </a:r>
            <a:br>
              <a:rPr lang="en-US" dirty="0"/>
            </a:br>
            <a:endParaRPr lang="en-US" dirty="0"/>
          </a:p>
        </p:txBody>
      </p:sp>
      <p:sp>
        <p:nvSpPr>
          <p:cNvPr id="3" name="Content Placeholder 2">
            <a:extLst>
              <a:ext uri="{FF2B5EF4-FFF2-40B4-BE49-F238E27FC236}">
                <a16:creationId xmlns:a16="http://schemas.microsoft.com/office/drawing/2014/main" id="{DEC11DCB-114B-9357-0B3F-2905BC0EBE64}"/>
              </a:ext>
            </a:extLst>
          </p:cNvPr>
          <p:cNvSpPr>
            <a:spLocks noGrp="1"/>
          </p:cNvSpPr>
          <p:nvPr>
            <p:ph idx="1"/>
          </p:nvPr>
        </p:nvSpPr>
        <p:spPr>
          <a:xfrm>
            <a:off x="252919" y="2005012"/>
            <a:ext cx="2850472" cy="4351338"/>
          </a:xfrm>
        </p:spPr>
        <p:txBody>
          <a:bodyPr/>
          <a:lstStyle/>
          <a:p>
            <a:pPr marL="0" indent="0">
              <a:buNone/>
            </a:pPr>
            <a:r>
              <a:rPr lang="en-US" b="1" dirty="0">
                <a:solidFill>
                  <a:srgbClr val="0070C0"/>
                </a:solidFill>
                <a:cs typeface="Segoe UI"/>
              </a:rPr>
              <a:t>The Neural Processing Unit (NPU)</a:t>
            </a:r>
          </a:p>
        </p:txBody>
      </p:sp>
      <p:sp>
        <p:nvSpPr>
          <p:cNvPr id="4" name="Footer Placeholder 3">
            <a:extLst>
              <a:ext uri="{FF2B5EF4-FFF2-40B4-BE49-F238E27FC236}">
                <a16:creationId xmlns:a16="http://schemas.microsoft.com/office/drawing/2014/main" id="{8E293315-9853-8B74-65DF-D7049CF675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FB40C3-5FE8-E893-2DB5-900FB9DD5F67}"/>
              </a:ext>
            </a:extLst>
          </p:cNvPr>
          <p:cNvSpPr>
            <a:spLocks noGrp="1"/>
          </p:cNvSpPr>
          <p:nvPr>
            <p:ph type="sldNum" sz="quarter" idx="12"/>
          </p:nvPr>
        </p:nvSpPr>
        <p:spPr/>
        <p:txBody>
          <a:bodyPr/>
          <a:lstStyle/>
          <a:p>
            <a:fld id="{2C645801-FFA6-864F-87A0-2DCEC86DCE96}" type="slidenum">
              <a:rPr lang="en-US" smtClean="0"/>
              <a:t>165</a:t>
            </a:fld>
            <a:endParaRPr lang="en-US"/>
          </a:p>
        </p:txBody>
      </p:sp>
    </p:spTree>
    <p:extLst>
      <p:ext uri="{BB962C8B-B14F-4D97-AF65-F5344CB8AC3E}">
        <p14:creationId xmlns:p14="http://schemas.microsoft.com/office/powerpoint/2010/main" val="129445022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5571E-B738-811F-321F-76AC880B7A3B}"/>
            </a:ext>
          </a:extLst>
        </p:cNvPr>
        <p:cNvGrpSpPr/>
        <p:nvPr/>
      </p:nvGrpSpPr>
      <p:grpSpPr>
        <a:xfrm>
          <a:off x="0" y="0"/>
          <a:ext cx="0" cy="0"/>
          <a:chOff x="0" y="0"/>
          <a:chExt cx="0" cy="0"/>
        </a:xfrm>
      </p:grpSpPr>
      <p:sp>
        <p:nvSpPr>
          <p:cNvPr id="146" name="Rectangle 145">
            <a:extLst>
              <a:ext uri="{FF2B5EF4-FFF2-40B4-BE49-F238E27FC236}">
                <a16:creationId xmlns:a16="http://schemas.microsoft.com/office/drawing/2014/main" id="{2086242C-3788-764C-A9E8-EC877E07BE14}"/>
              </a:ext>
            </a:extLst>
          </p:cNvPr>
          <p:cNvSpPr/>
          <p:nvPr/>
        </p:nvSpPr>
        <p:spPr>
          <a:xfrm>
            <a:off x="3426781" y="745723"/>
            <a:ext cx="8398275" cy="5431239"/>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620EE-3F27-75FE-DCAC-E69BABF989E5}"/>
              </a:ext>
            </a:extLst>
          </p:cNvPr>
          <p:cNvSpPr>
            <a:spLocks noGrp="1"/>
          </p:cNvSpPr>
          <p:nvPr>
            <p:ph type="title"/>
          </p:nvPr>
        </p:nvSpPr>
        <p:spPr/>
        <p:txBody>
          <a:bodyPr/>
          <a:lstStyle/>
          <a:p>
            <a:r>
              <a:rPr lang="en-US" dirty="0"/>
              <a:t>Background on AMD XDNA</a:t>
            </a:r>
            <a:r>
              <a:rPr lang="en-US" baseline="30000" dirty="0"/>
              <a:t>TM</a:t>
            </a:r>
            <a:r>
              <a:rPr lang="en-US" dirty="0"/>
              <a:t> NPUs</a:t>
            </a:r>
            <a:br>
              <a:rPr lang="en-US" dirty="0"/>
            </a:br>
            <a:endParaRPr lang="en-US" dirty="0"/>
          </a:p>
        </p:txBody>
      </p:sp>
      <p:sp>
        <p:nvSpPr>
          <p:cNvPr id="3" name="Content Placeholder 2">
            <a:extLst>
              <a:ext uri="{FF2B5EF4-FFF2-40B4-BE49-F238E27FC236}">
                <a16:creationId xmlns:a16="http://schemas.microsoft.com/office/drawing/2014/main" id="{8C2CBBBA-730C-7C29-B9CC-5379504F43FA}"/>
              </a:ext>
            </a:extLst>
          </p:cNvPr>
          <p:cNvSpPr>
            <a:spLocks noGrp="1"/>
          </p:cNvSpPr>
          <p:nvPr>
            <p:ph idx="1"/>
          </p:nvPr>
        </p:nvSpPr>
        <p:spPr>
          <a:xfrm>
            <a:off x="252919" y="2005012"/>
            <a:ext cx="2850472" cy="4351338"/>
          </a:xfrm>
        </p:spPr>
        <p:txBody>
          <a:bodyPr/>
          <a:lstStyle/>
          <a:p>
            <a:pPr marL="0" indent="0">
              <a:buNone/>
            </a:pPr>
            <a:r>
              <a:rPr lang="en-US" b="1" dirty="0">
                <a:solidFill>
                  <a:srgbClr val="0070C0"/>
                </a:solidFill>
                <a:cs typeface="Segoe UI"/>
              </a:rPr>
              <a:t>The Neural Processing Unit (NPU)</a:t>
            </a:r>
          </a:p>
        </p:txBody>
      </p:sp>
      <p:sp>
        <p:nvSpPr>
          <p:cNvPr id="4" name="Footer Placeholder 3">
            <a:extLst>
              <a:ext uri="{FF2B5EF4-FFF2-40B4-BE49-F238E27FC236}">
                <a16:creationId xmlns:a16="http://schemas.microsoft.com/office/drawing/2014/main" id="{07F7B6CA-5F94-4816-CBD6-9FA6A860F6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208ADC-9730-858D-3890-B8F5A1E298EB}"/>
              </a:ext>
            </a:extLst>
          </p:cNvPr>
          <p:cNvSpPr>
            <a:spLocks noGrp="1"/>
          </p:cNvSpPr>
          <p:nvPr>
            <p:ph type="sldNum" sz="quarter" idx="12"/>
          </p:nvPr>
        </p:nvSpPr>
        <p:spPr/>
        <p:txBody>
          <a:bodyPr/>
          <a:lstStyle/>
          <a:p>
            <a:fld id="{2C645801-FFA6-864F-87A0-2DCEC86DCE96}" type="slidenum">
              <a:rPr lang="en-US" smtClean="0"/>
              <a:t>166</a:t>
            </a:fld>
            <a:endParaRPr lang="en-US"/>
          </a:p>
        </p:txBody>
      </p:sp>
      <p:pic>
        <p:nvPicPr>
          <p:cNvPr id="145" name="Picture 144" descr="A screenshot of a computer program&#10;&#10;AI-generated content may be incorrect.">
            <a:extLst>
              <a:ext uri="{FF2B5EF4-FFF2-40B4-BE49-F238E27FC236}">
                <a16:creationId xmlns:a16="http://schemas.microsoft.com/office/drawing/2014/main" id="{8F8A202A-2991-CC7B-7A6F-E2B289203DEB}"/>
              </a:ext>
            </a:extLst>
          </p:cNvPr>
          <p:cNvPicPr>
            <a:picLocks noChangeAspect="1"/>
          </p:cNvPicPr>
          <p:nvPr/>
        </p:nvPicPr>
        <p:blipFill>
          <a:blip r:embed="rId2"/>
          <a:stretch>
            <a:fillRect/>
          </a:stretch>
        </p:blipFill>
        <p:spPr>
          <a:xfrm>
            <a:off x="4820998" y="839197"/>
            <a:ext cx="6400377" cy="5337766"/>
          </a:xfrm>
          <a:prstGeom prst="rect">
            <a:avLst/>
          </a:prstGeom>
        </p:spPr>
      </p:pic>
    </p:spTree>
    <p:extLst>
      <p:ext uri="{BB962C8B-B14F-4D97-AF65-F5344CB8AC3E}">
        <p14:creationId xmlns:p14="http://schemas.microsoft.com/office/powerpoint/2010/main" val="21887303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F90F2-9B1D-C3FD-7B06-B6E7ED8160AC}"/>
            </a:ext>
          </a:extLst>
        </p:cNvPr>
        <p:cNvGrpSpPr/>
        <p:nvPr/>
      </p:nvGrpSpPr>
      <p:grpSpPr>
        <a:xfrm>
          <a:off x="0" y="0"/>
          <a:ext cx="0" cy="0"/>
          <a:chOff x="0" y="0"/>
          <a:chExt cx="0" cy="0"/>
        </a:xfrm>
      </p:grpSpPr>
      <p:sp>
        <p:nvSpPr>
          <p:cNvPr id="146" name="Rectangle 145">
            <a:extLst>
              <a:ext uri="{FF2B5EF4-FFF2-40B4-BE49-F238E27FC236}">
                <a16:creationId xmlns:a16="http://schemas.microsoft.com/office/drawing/2014/main" id="{22E3B14C-C85A-845C-0A18-CD854C94FA41}"/>
              </a:ext>
            </a:extLst>
          </p:cNvPr>
          <p:cNvSpPr/>
          <p:nvPr/>
        </p:nvSpPr>
        <p:spPr>
          <a:xfrm>
            <a:off x="3426781" y="745723"/>
            <a:ext cx="8398275" cy="5431239"/>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EFA8CF0E-A47E-440D-FDA5-18F9D9E0A8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F4248B-FF33-0252-B712-B7C294A1BA46}"/>
              </a:ext>
            </a:extLst>
          </p:cNvPr>
          <p:cNvSpPr>
            <a:spLocks noGrp="1"/>
          </p:cNvSpPr>
          <p:nvPr>
            <p:ph type="sldNum" sz="quarter" idx="12"/>
          </p:nvPr>
        </p:nvSpPr>
        <p:spPr/>
        <p:txBody>
          <a:bodyPr/>
          <a:lstStyle/>
          <a:p>
            <a:fld id="{2C645801-FFA6-864F-87A0-2DCEC86DCE96}" type="slidenum">
              <a:rPr lang="en-US" smtClean="0"/>
              <a:t>167</a:t>
            </a:fld>
            <a:endParaRPr lang="en-US"/>
          </a:p>
        </p:txBody>
      </p:sp>
      <p:pic>
        <p:nvPicPr>
          <p:cNvPr id="145" name="Picture 144" descr="A screenshot of a computer program&#10;&#10;AI-generated content may be incorrect.">
            <a:extLst>
              <a:ext uri="{FF2B5EF4-FFF2-40B4-BE49-F238E27FC236}">
                <a16:creationId xmlns:a16="http://schemas.microsoft.com/office/drawing/2014/main" id="{470B9832-95A7-CB63-C17E-4336E93ABEB3}"/>
              </a:ext>
            </a:extLst>
          </p:cNvPr>
          <p:cNvPicPr>
            <a:picLocks noChangeAspect="1"/>
          </p:cNvPicPr>
          <p:nvPr/>
        </p:nvPicPr>
        <p:blipFill>
          <a:blip r:embed="rId2"/>
          <a:stretch>
            <a:fillRect/>
          </a:stretch>
        </p:blipFill>
        <p:spPr>
          <a:xfrm>
            <a:off x="4820998" y="839197"/>
            <a:ext cx="6400377" cy="5337766"/>
          </a:xfrm>
          <a:prstGeom prst="rect">
            <a:avLst/>
          </a:prstGeom>
        </p:spPr>
      </p:pic>
      <p:sp>
        <p:nvSpPr>
          <p:cNvPr id="6" name="Text Placeholder 2">
            <a:extLst>
              <a:ext uri="{FF2B5EF4-FFF2-40B4-BE49-F238E27FC236}">
                <a16:creationId xmlns:a16="http://schemas.microsoft.com/office/drawing/2014/main" id="{AE79396B-05AC-5C33-478B-283FF587DD2F}"/>
              </a:ext>
            </a:extLst>
          </p:cNvPr>
          <p:cNvSpPr txBox="1">
            <a:spLocks/>
          </p:cNvSpPr>
          <p:nvPr/>
        </p:nvSpPr>
        <p:spPr>
          <a:xfrm>
            <a:off x="1084175" y="90888"/>
            <a:ext cx="3133142" cy="3912741"/>
          </a:xfrm>
          <a:prstGeom prst="rect">
            <a:avLst/>
          </a:prstGeom>
          <a:ln>
            <a:noFill/>
          </a:ln>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rgbClr val="0070C0"/>
                </a:solidFill>
                <a:cs typeface="Segoe UI"/>
              </a:rPr>
              <a:t>AI Engine </a:t>
            </a:r>
          </a:p>
          <a:p>
            <a:r>
              <a:rPr lang="en-US" sz="2800" b="1" dirty="0">
                <a:solidFill>
                  <a:srgbClr val="0070C0"/>
                </a:solidFill>
                <a:cs typeface="Segoe UI"/>
              </a:rPr>
              <a:t>(AIE) array</a:t>
            </a:r>
            <a:endParaRPr lang="en-US" sz="2800" b="1" dirty="0">
              <a:solidFill>
                <a:srgbClr val="0070C0"/>
              </a:solidFill>
            </a:endParaRPr>
          </a:p>
          <a:p>
            <a:endParaRPr lang="en-US" dirty="0">
              <a:solidFill>
                <a:srgbClr val="0070C0"/>
              </a:solidFill>
            </a:endParaRPr>
          </a:p>
        </p:txBody>
      </p:sp>
      <p:sp>
        <p:nvSpPr>
          <p:cNvPr id="7" name="TextBox 6">
            <a:extLst>
              <a:ext uri="{FF2B5EF4-FFF2-40B4-BE49-F238E27FC236}">
                <a16:creationId xmlns:a16="http://schemas.microsoft.com/office/drawing/2014/main" id="{9A2C87D9-0358-4835-FB70-71E870021B03}"/>
              </a:ext>
            </a:extLst>
          </p:cNvPr>
          <p:cNvSpPr txBox="1"/>
          <p:nvPr/>
        </p:nvSpPr>
        <p:spPr>
          <a:xfrm>
            <a:off x="3559206" y="681038"/>
            <a:ext cx="1213529" cy="6370975"/>
          </a:xfrm>
          <a:prstGeom prst="rect">
            <a:avLst/>
          </a:prstGeom>
          <a:noFill/>
        </p:spPr>
        <p:txBody>
          <a:bodyPr wrap="square" lIns="0" tIns="0" rIns="0" bIns="0" rtlCol="0">
            <a:spAutoFit/>
          </a:bodyPr>
          <a:lstStyle/>
          <a:p>
            <a:pPr>
              <a:buClr>
                <a:schemeClr val="accent1"/>
              </a:buClr>
              <a:buSzPct val="60000"/>
            </a:pPr>
            <a:endParaRPr lang="en-US" sz="1800" b="1" dirty="0">
              <a:solidFill>
                <a:srgbClr val="0070C0"/>
              </a:solidFill>
            </a:endParaRPr>
          </a:p>
          <a:p>
            <a:pPr>
              <a:buClr>
                <a:schemeClr val="accent1"/>
              </a:buClr>
              <a:buSzPct val="60000"/>
            </a:pPr>
            <a:r>
              <a:rPr lang="en-US" sz="1800" b="1" dirty="0">
                <a:solidFill>
                  <a:srgbClr val="0070C0"/>
                </a:solidFill>
              </a:rPr>
              <a:t>Compute Tiles</a:t>
            </a:r>
          </a:p>
          <a:p>
            <a:pPr>
              <a:buClr>
                <a:schemeClr val="accent1"/>
              </a:buClr>
              <a:buSzPct val="60000"/>
            </a:pPr>
            <a:endParaRPr lang="en-US" sz="1800" b="1" dirty="0">
              <a:solidFill>
                <a:srgbClr val="0070C0"/>
              </a:solidFill>
            </a:endParaRPr>
          </a:p>
          <a:p>
            <a:pPr>
              <a:buClr>
                <a:schemeClr val="accent1"/>
              </a:buClr>
              <a:buSzPct val="60000"/>
            </a:pPr>
            <a:endParaRPr lang="en-US" sz="1800" b="1" dirty="0">
              <a:solidFill>
                <a:srgbClr val="0070C0"/>
              </a:solidFill>
            </a:endParaRPr>
          </a:p>
          <a:p>
            <a:pPr>
              <a:buClr>
                <a:schemeClr val="accent1"/>
              </a:buClr>
              <a:buSzPct val="60000"/>
            </a:pPr>
            <a:endParaRPr lang="en-US" sz="1800" b="1" dirty="0">
              <a:solidFill>
                <a:srgbClr val="0070C0"/>
              </a:solidFill>
            </a:endParaRPr>
          </a:p>
          <a:p>
            <a:pPr>
              <a:buClr>
                <a:schemeClr val="accent1"/>
              </a:buClr>
              <a:buSzPct val="60000"/>
            </a:pPr>
            <a:endParaRPr lang="en-US" sz="1800" b="1" dirty="0">
              <a:solidFill>
                <a:srgbClr val="0070C0"/>
              </a:solidFill>
            </a:endParaRPr>
          </a:p>
          <a:p>
            <a:pPr>
              <a:buClr>
                <a:schemeClr val="accent1"/>
              </a:buClr>
              <a:buSzPct val="60000"/>
            </a:pPr>
            <a:endParaRPr lang="en-US" sz="1800" b="1" dirty="0">
              <a:solidFill>
                <a:srgbClr val="0070C0"/>
              </a:solidFill>
            </a:endParaRPr>
          </a:p>
          <a:p>
            <a:pPr>
              <a:buClr>
                <a:schemeClr val="accent1"/>
              </a:buClr>
              <a:buSzPct val="60000"/>
            </a:pPr>
            <a:endParaRPr lang="en-US" b="1" dirty="0">
              <a:solidFill>
                <a:srgbClr val="0070C0"/>
              </a:solidFill>
            </a:endParaRPr>
          </a:p>
          <a:p>
            <a:pPr>
              <a:buClr>
                <a:schemeClr val="accent1"/>
              </a:buClr>
              <a:buSzPct val="60000"/>
            </a:pPr>
            <a:endParaRPr lang="en-US" sz="1800" b="1" dirty="0">
              <a:solidFill>
                <a:srgbClr val="0070C0"/>
              </a:solidFill>
            </a:endParaRPr>
          </a:p>
          <a:p>
            <a:pPr>
              <a:buClr>
                <a:schemeClr val="accent1"/>
              </a:buClr>
              <a:buSzPct val="60000"/>
            </a:pPr>
            <a:endParaRPr lang="en-US" b="1" dirty="0">
              <a:solidFill>
                <a:srgbClr val="0070C0"/>
              </a:solidFill>
            </a:endParaRPr>
          </a:p>
          <a:p>
            <a:pPr>
              <a:buClr>
                <a:schemeClr val="accent1"/>
              </a:buClr>
              <a:buSzPct val="60000"/>
            </a:pPr>
            <a:endParaRPr lang="en-US" sz="1800" b="1" dirty="0">
              <a:solidFill>
                <a:srgbClr val="0070C0"/>
              </a:solidFill>
            </a:endParaRPr>
          </a:p>
          <a:p>
            <a:pPr>
              <a:buClr>
                <a:schemeClr val="accent1"/>
              </a:buClr>
              <a:buSzPct val="60000"/>
            </a:pPr>
            <a:endParaRPr lang="en-US" sz="1800" b="1" dirty="0">
              <a:solidFill>
                <a:srgbClr val="0070C0"/>
              </a:solidFill>
            </a:endParaRPr>
          </a:p>
          <a:p>
            <a:pPr>
              <a:buClr>
                <a:schemeClr val="accent1"/>
              </a:buClr>
              <a:buSzPct val="60000"/>
            </a:pPr>
            <a:r>
              <a:rPr lang="en-US" sz="1800" b="1" dirty="0">
                <a:solidFill>
                  <a:srgbClr val="0070C0"/>
                </a:solidFill>
              </a:rPr>
              <a:t>Memory </a:t>
            </a:r>
          </a:p>
          <a:p>
            <a:pPr>
              <a:buClr>
                <a:schemeClr val="accent1"/>
              </a:buClr>
              <a:buSzPct val="60000"/>
            </a:pPr>
            <a:r>
              <a:rPr lang="en-US" sz="1800" b="1" dirty="0">
                <a:solidFill>
                  <a:srgbClr val="0070C0"/>
                </a:solidFill>
              </a:rPr>
              <a:t>(Mem) Tiles</a:t>
            </a:r>
          </a:p>
          <a:p>
            <a:pPr>
              <a:buClr>
                <a:schemeClr val="accent1"/>
              </a:buClr>
              <a:buSzPct val="60000"/>
            </a:pPr>
            <a:endParaRPr lang="en-US" sz="1800" b="1" dirty="0">
              <a:solidFill>
                <a:srgbClr val="0070C0"/>
              </a:solidFill>
            </a:endParaRPr>
          </a:p>
          <a:p>
            <a:pPr>
              <a:buClr>
                <a:schemeClr val="accent1"/>
              </a:buClr>
              <a:buSzPct val="60000"/>
            </a:pPr>
            <a:endParaRPr lang="en-US" sz="1800" b="1" dirty="0">
              <a:solidFill>
                <a:srgbClr val="0070C0"/>
              </a:solidFill>
            </a:endParaRPr>
          </a:p>
          <a:p>
            <a:pPr>
              <a:buClr>
                <a:schemeClr val="accent1"/>
              </a:buClr>
              <a:buSzPct val="60000"/>
            </a:pPr>
            <a:r>
              <a:rPr lang="en-US" sz="1800" b="1" dirty="0">
                <a:solidFill>
                  <a:srgbClr val="0070C0"/>
                </a:solidFill>
              </a:rPr>
              <a:t>Shim Tiles</a:t>
            </a:r>
          </a:p>
          <a:p>
            <a:pPr>
              <a:buClr>
                <a:schemeClr val="accent1"/>
              </a:buClr>
              <a:buSzPct val="60000"/>
            </a:pPr>
            <a:endParaRPr lang="en-US" b="1" dirty="0">
              <a:solidFill>
                <a:srgbClr val="0070C0"/>
              </a:solidFill>
            </a:endParaRPr>
          </a:p>
          <a:p>
            <a:pPr>
              <a:buClr>
                <a:schemeClr val="accent1"/>
              </a:buClr>
              <a:buSzPct val="60000"/>
            </a:pPr>
            <a:endParaRPr lang="en-US" sz="1800" b="1" dirty="0">
              <a:solidFill>
                <a:srgbClr val="0070C0"/>
              </a:solidFill>
            </a:endParaRPr>
          </a:p>
          <a:p>
            <a:pPr>
              <a:buClr>
                <a:schemeClr val="accent1"/>
              </a:buClr>
              <a:buSzPct val="60000"/>
            </a:pPr>
            <a:endParaRPr lang="en-US" b="1" dirty="0">
              <a:solidFill>
                <a:srgbClr val="0070C0"/>
              </a:solidFill>
            </a:endParaRPr>
          </a:p>
          <a:p>
            <a:pPr>
              <a:buClr>
                <a:schemeClr val="accent1"/>
              </a:buClr>
              <a:buSzPct val="60000"/>
            </a:pPr>
            <a:endParaRPr lang="en-US" sz="1800" b="1" dirty="0">
              <a:solidFill>
                <a:srgbClr val="0070C0"/>
              </a:solidFill>
            </a:endParaRPr>
          </a:p>
          <a:p>
            <a:pPr>
              <a:buClr>
                <a:schemeClr val="accent1"/>
              </a:buClr>
              <a:buSzPct val="60000"/>
            </a:pPr>
            <a:endParaRPr lang="en-US" sz="1800" b="1" dirty="0">
              <a:solidFill>
                <a:srgbClr val="0070C0"/>
              </a:solidFill>
            </a:endParaRPr>
          </a:p>
        </p:txBody>
      </p:sp>
      <p:sp>
        <p:nvSpPr>
          <p:cNvPr id="8" name="Rectangle 7">
            <a:extLst>
              <a:ext uri="{FF2B5EF4-FFF2-40B4-BE49-F238E27FC236}">
                <a16:creationId xmlns:a16="http://schemas.microsoft.com/office/drawing/2014/main" id="{53162817-549C-E656-C294-AF97E9342662}"/>
              </a:ext>
            </a:extLst>
          </p:cNvPr>
          <p:cNvSpPr/>
          <p:nvPr/>
        </p:nvSpPr>
        <p:spPr bwMode="auto">
          <a:xfrm>
            <a:off x="3476638" y="681037"/>
            <a:ext cx="7675156" cy="3326917"/>
          </a:xfrm>
          <a:prstGeom prst="rect">
            <a:avLst/>
          </a:prstGeom>
          <a:no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err="1">
              <a:solidFill>
                <a:srgbClr val="0070C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5206B299-FB0D-CF86-2C8F-1C94CD02E3F4}"/>
              </a:ext>
            </a:extLst>
          </p:cNvPr>
          <p:cNvSpPr/>
          <p:nvPr/>
        </p:nvSpPr>
        <p:spPr bwMode="auto">
          <a:xfrm>
            <a:off x="3476638" y="4035972"/>
            <a:ext cx="7675156" cy="1090057"/>
          </a:xfrm>
          <a:prstGeom prst="rect">
            <a:avLst/>
          </a:prstGeom>
          <a:no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err="1">
              <a:solidFill>
                <a:srgbClr val="0070C0"/>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8069679-E40A-9ACB-DDDD-A54F6655D8B2}"/>
              </a:ext>
            </a:extLst>
          </p:cNvPr>
          <p:cNvSpPr/>
          <p:nvPr/>
        </p:nvSpPr>
        <p:spPr bwMode="auto">
          <a:xfrm>
            <a:off x="3476638" y="5172151"/>
            <a:ext cx="7675156" cy="664432"/>
          </a:xfrm>
          <a:prstGeom prst="rect">
            <a:avLst/>
          </a:prstGeom>
          <a:no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err="1">
              <a:solidFill>
                <a:srgbClr val="0070C0"/>
              </a:solidFill>
              <a:ea typeface="Segoe UI" pitchFamily="34" charset="0"/>
              <a:cs typeface="Segoe UI" pitchFamily="34" charset="0"/>
            </a:endParaRPr>
          </a:p>
        </p:txBody>
      </p:sp>
      <p:sp>
        <p:nvSpPr>
          <p:cNvPr id="11" name="Left Brace 10">
            <a:extLst>
              <a:ext uri="{FF2B5EF4-FFF2-40B4-BE49-F238E27FC236}">
                <a16:creationId xmlns:a16="http://schemas.microsoft.com/office/drawing/2014/main" id="{727DDC26-72F0-A6D7-925F-CED774AF5399}"/>
              </a:ext>
            </a:extLst>
          </p:cNvPr>
          <p:cNvSpPr/>
          <p:nvPr/>
        </p:nvSpPr>
        <p:spPr>
          <a:xfrm>
            <a:off x="2753519" y="681037"/>
            <a:ext cx="593808" cy="3246096"/>
          </a:xfrm>
          <a:prstGeom prst="leftBrace">
            <a:avLst>
              <a:gd name="adj1" fmla="val 8333"/>
              <a:gd name="adj2" fmla="val 39665"/>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70C0"/>
              </a:solidFill>
            </a:endParaRPr>
          </a:p>
        </p:txBody>
      </p:sp>
      <p:sp>
        <p:nvSpPr>
          <p:cNvPr id="15" name="Content Placeholder 14">
            <a:extLst>
              <a:ext uri="{FF2B5EF4-FFF2-40B4-BE49-F238E27FC236}">
                <a16:creationId xmlns:a16="http://schemas.microsoft.com/office/drawing/2014/main" id="{19F87CF3-5F2C-33B4-23F0-6FD6B13470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548620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731EF-45F8-79EA-969A-8EE6B2851682}"/>
            </a:ext>
          </a:extLst>
        </p:cNvPr>
        <p:cNvGrpSpPr/>
        <p:nvPr/>
      </p:nvGrpSpPr>
      <p:grpSpPr>
        <a:xfrm>
          <a:off x="0" y="0"/>
          <a:ext cx="0" cy="0"/>
          <a:chOff x="0" y="0"/>
          <a:chExt cx="0" cy="0"/>
        </a:xfrm>
      </p:grpSpPr>
      <p:sp>
        <p:nvSpPr>
          <p:cNvPr id="146" name="Rectangle 145">
            <a:extLst>
              <a:ext uri="{FF2B5EF4-FFF2-40B4-BE49-F238E27FC236}">
                <a16:creationId xmlns:a16="http://schemas.microsoft.com/office/drawing/2014/main" id="{E6274450-C554-72B8-1341-E01BE0D25164}"/>
              </a:ext>
            </a:extLst>
          </p:cNvPr>
          <p:cNvSpPr/>
          <p:nvPr/>
        </p:nvSpPr>
        <p:spPr>
          <a:xfrm>
            <a:off x="3426781" y="745723"/>
            <a:ext cx="8398275" cy="5431239"/>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A screenshot of a computer program&#10;&#10;AI-generated content may be incorrect.">
            <a:extLst>
              <a:ext uri="{FF2B5EF4-FFF2-40B4-BE49-F238E27FC236}">
                <a16:creationId xmlns:a16="http://schemas.microsoft.com/office/drawing/2014/main" id="{DF40FFC2-DB37-C6C0-CDB0-1920F73C0095}"/>
              </a:ext>
            </a:extLst>
          </p:cNvPr>
          <p:cNvPicPr>
            <a:picLocks noGrp="1" noChangeAspect="1"/>
          </p:cNvPicPr>
          <p:nvPr>
            <p:ph idx="1"/>
          </p:nvPr>
        </p:nvPicPr>
        <p:blipFill>
          <a:blip r:embed="rId2"/>
          <a:stretch>
            <a:fillRect/>
          </a:stretch>
        </p:blipFill>
        <p:spPr>
          <a:xfrm>
            <a:off x="4820997" y="850606"/>
            <a:ext cx="6391500" cy="5308600"/>
          </a:xfrm>
        </p:spPr>
      </p:pic>
      <p:sp>
        <p:nvSpPr>
          <p:cNvPr id="4" name="Footer Placeholder 3">
            <a:extLst>
              <a:ext uri="{FF2B5EF4-FFF2-40B4-BE49-F238E27FC236}">
                <a16:creationId xmlns:a16="http://schemas.microsoft.com/office/drawing/2014/main" id="{49A8BDBD-428D-C02D-A380-47FF03C8BF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5ECDAC-7502-1F95-A92C-3E0887EA2C1B}"/>
              </a:ext>
            </a:extLst>
          </p:cNvPr>
          <p:cNvSpPr>
            <a:spLocks noGrp="1"/>
          </p:cNvSpPr>
          <p:nvPr>
            <p:ph type="sldNum" sz="quarter" idx="12"/>
          </p:nvPr>
        </p:nvSpPr>
        <p:spPr/>
        <p:txBody>
          <a:bodyPr/>
          <a:lstStyle/>
          <a:p>
            <a:fld id="{2C645801-FFA6-864F-87A0-2DCEC86DCE96}" type="slidenum">
              <a:rPr lang="en-US" smtClean="0"/>
              <a:t>168</a:t>
            </a:fld>
            <a:endParaRPr lang="en-US"/>
          </a:p>
        </p:txBody>
      </p:sp>
      <p:sp>
        <p:nvSpPr>
          <p:cNvPr id="12" name="Content Placeholder 2">
            <a:extLst>
              <a:ext uri="{FF2B5EF4-FFF2-40B4-BE49-F238E27FC236}">
                <a16:creationId xmlns:a16="http://schemas.microsoft.com/office/drawing/2014/main" id="{FC230494-DB42-5650-E10D-14EDA764534B}"/>
              </a:ext>
            </a:extLst>
          </p:cNvPr>
          <p:cNvSpPr txBox="1">
            <a:spLocks/>
          </p:cNvSpPr>
          <p:nvPr/>
        </p:nvSpPr>
        <p:spPr>
          <a:xfrm>
            <a:off x="430314" y="1161054"/>
            <a:ext cx="2827791" cy="4351338"/>
          </a:xfrm>
          <a:prstGeom prst="rect">
            <a:avLst/>
          </a:prstGeom>
          <a:ln>
            <a:noFill/>
          </a:ln>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pPr marL="285750" indent="-285750">
              <a:buFont typeface="Arial" panose="020B0604020202020204" pitchFamily="34" charset="0"/>
              <a:buChar char="•"/>
            </a:pPr>
            <a:r>
              <a:rPr lang="en-US" b="1" dirty="0">
                <a:solidFill>
                  <a:srgbClr val="0070C0"/>
                </a:solidFill>
                <a:cs typeface="Segoe UI"/>
              </a:rPr>
              <a:t>Spatially distributed compute and memory</a:t>
            </a:r>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p:txBody>
      </p:sp>
      <p:sp>
        <p:nvSpPr>
          <p:cNvPr id="13" name="Rectangle 12">
            <a:extLst>
              <a:ext uri="{FF2B5EF4-FFF2-40B4-BE49-F238E27FC236}">
                <a16:creationId xmlns:a16="http://schemas.microsoft.com/office/drawing/2014/main" id="{E5BFB84C-D656-FCBB-1EE4-FD96A09488EB}"/>
              </a:ext>
            </a:extLst>
          </p:cNvPr>
          <p:cNvSpPr/>
          <p:nvPr/>
        </p:nvSpPr>
        <p:spPr bwMode="auto">
          <a:xfrm>
            <a:off x="4485457" y="815573"/>
            <a:ext cx="6477956" cy="1074883"/>
          </a:xfrm>
          <a:prstGeom prst="rect">
            <a:avLst/>
          </a:prstGeom>
          <a:no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2318C19-B623-A0D4-5B88-D3769437D563}"/>
              </a:ext>
            </a:extLst>
          </p:cNvPr>
          <p:cNvSpPr/>
          <p:nvPr/>
        </p:nvSpPr>
        <p:spPr bwMode="auto">
          <a:xfrm>
            <a:off x="4616839" y="711435"/>
            <a:ext cx="1997461" cy="5250576"/>
          </a:xfrm>
          <a:prstGeom prst="rect">
            <a:avLst/>
          </a:prstGeom>
          <a:noFill/>
          <a:ln w="381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56045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6A541-3BE2-B9AB-F619-3A5F937E00D1}"/>
            </a:ext>
          </a:extLst>
        </p:cNvPr>
        <p:cNvGrpSpPr/>
        <p:nvPr/>
      </p:nvGrpSpPr>
      <p:grpSpPr>
        <a:xfrm>
          <a:off x="0" y="0"/>
          <a:ext cx="0" cy="0"/>
          <a:chOff x="0" y="0"/>
          <a:chExt cx="0" cy="0"/>
        </a:xfrm>
      </p:grpSpPr>
      <p:sp>
        <p:nvSpPr>
          <p:cNvPr id="146" name="Rectangle 145">
            <a:extLst>
              <a:ext uri="{FF2B5EF4-FFF2-40B4-BE49-F238E27FC236}">
                <a16:creationId xmlns:a16="http://schemas.microsoft.com/office/drawing/2014/main" id="{B16504DC-E236-EECE-D1C9-405FE0893780}"/>
              </a:ext>
            </a:extLst>
          </p:cNvPr>
          <p:cNvSpPr/>
          <p:nvPr/>
        </p:nvSpPr>
        <p:spPr>
          <a:xfrm>
            <a:off x="3426781" y="745723"/>
            <a:ext cx="8398275" cy="5431239"/>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AI-generated content may be incorrect.">
            <a:extLst>
              <a:ext uri="{FF2B5EF4-FFF2-40B4-BE49-F238E27FC236}">
                <a16:creationId xmlns:a16="http://schemas.microsoft.com/office/drawing/2014/main" id="{C44F1839-AA00-AD01-5C6F-FA71B5D9598F}"/>
              </a:ext>
            </a:extLst>
          </p:cNvPr>
          <p:cNvPicPr>
            <a:picLocks noChangeAspect="1"/>
          </p:cNvPicPr>
          <p:nvPr/>
        </p:nvPicPr>
        <p:blipFill>
          <a:blip r:embed="rId2"/>
          <a:stretch>
            <a:fillRect/>
          </a:stretch>
        </p:blipFill>
        <p:spPr>
          <a:xfrm>
            <a:off x="4820997" y="839232"/>
            <a:ext cx="6400377" cy="5337766"/>
          </a:xfrm>
          <a:prstGeom prst="rect">
            <a:avLst/>
          </a:prstGeom>
        </p:spPr>
      </p:pic>
      <p:sp>
        <p:nvSpPr>
          <p:cNvPr id="4" name="Footer Placeholder 3">
            <a:extLst>
              <a:ext uri="{FF2B5EF4-FFF2-40B4-BE49-F238E27FC236}">
                <a16:creationId xmlns:a16="http://schemas.microsoft.com/office/drawing/2014/main" id="{4D2A3776-0E37-C3CE-88C1-FC46CABFF9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65FB5A-45BC-66F9-AE8E-D64A94AC5179}"/>
              </a:ext>
            </a:extLst>
          </p:cNvPr>
          <p:cNvSpPr>
            <a:spLocks noGrp="1"/>
          </p:cNvSpPr>
          <p:nvPr>
            <p:ph type="sldNum" sz="quarter" idx="12"/>
          </p:nvPr>
        </p:nvSpPr>
        <p:spPr/>
        <p:txBody>
          <a:bodyPr/>
          <a:lstStyle/>
          <a:p>
            <a:fld id="{2C645801-FFA6-864F-87A0-2DCEC86DCE96}" type="slidenum">
              <a:rPr lang="en-US" smtClean="0"/>
              <a:t>169</a:t>
            </a:fld>
            <a:endParaRPr lang="en-US"/>
          </a:p>
        </p:txBody>
      </p:sp>
      <p:sp>
        <p:nvSpPr>
          <p:cNvPr id="12" name="Content Placeholder 2">
            <a:extLst>
              <a:ext uri="{FF2B5EF4-FFF2-40B4-BE49-F238E27FC236}">
                <a16:creationId xmlns:a16="http://schemas.microsoft.com/office/drawing/2014/main" id="{8FDD1160-3ED6-34FE-FE77-B2774FD09D2A}"/>
              </a:ext>
            </a:extLst>
          </p:cNvPr>
          <p:cNvSpPr txBox="1">
            <a:spLocks/>
          </p:cNvSpPr>
          <p:nvPr/>
        </p:nvSpPr>
        <p:spPr>
          <a:xfrm>
            <a:off x="430314" y="1161054"/>
            <a:ext cx="2827791" cy="4351338"/>
          </a:xfrm>
          <a:prstGeom prst="rect">
            <a:avLst/>
          </a:prstGeom>
          <a:ln>
            <a:noFill/>
          </a:ln>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pPr marL="285750" indent="-285750">
              <a:buFont typeface="Arial" panose="020B0604020202020204" pitchFamily="34" charset="0"/>
              <a:buChar char="•"/>
            </a:pPr>
            <a:r>
              <a:rPr lang="en-US" dirty="0">
                <a:solidFill>
                  <a:schemeClr val="accent3"/>
                </a:solidFill>
                <a:cs typeface="Segoe UI"/>
              </a:rPr>
              <a:t>Spatially distributed compute and memory</a:t>
            </a:r>
          </a:p>
          <a:p>
            <a:pPr marL="285750" indent="-285750">
              <a:buFont typeface="Arial" panose="020B0604020202020204" pitchFamily="34" charset="0"/>
              <a:buChar char="•"/>
            </a:pPr>
            <a:r>
              <a:rPr lang="en-US" b="1" dirty="0">
                <a:solidFill>
                  <a:srgbClr val="0070C0"/>
                </a:solidFill>
                <a:cs typeface="Segoe UI"/>
              </a:rPr>
              <a:t>Multi-level memory hierarchy</a:t>
            </a: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p:txBody>
      </p:sp>
    </p:spTree>
    <p:extLst>
      <p:ext uri="{BB962C8B-B14F-4D97-AF65-F5344CB8AC3E}">
        <p14:creationId xmlns:p14="http://schemas.microsoft.com/office/powerpoint/2010/main" val="3385647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6E04-FC2D-08AA-5168-B18216C1B132}"/>
              </a:ext>
            </a:extLst>
          </p:cNvPr>
          <p:cNvSpPr>
            <a:spLocks noGrp="1"/>
          </p:cNvSpPr>
          <p:nvPr>
            <p:ph type="title"/>
          </p:nvPr>
        </p:nvSpPr>
        <p:spPr/>
        <p:txBody>
          <a:bodyPr/>
          <a:lstStyle/>
          <a:p>
            <a:r>
              <a:rPr lang="en-US" dirty="0"/>
              <a:t>Container-Based Cloud Services</a:t>
            </a:r>
          </a:p>
        </p:txBody>
      </p:sp>
      <p:sp>
        <p:nvSpPr>
          <p:cNvPr id="3" name="Content Placeholder 2">
            <a:extLst>
              <a:ext uri="{FF2B5EF4-FFF2-40B4-BE49-F238E27FC236}">
                <a16:creationId xmlns:a16="http://schemas.microsoft.com/office/drawing/2014/main" id="{91004D57-2470-7B77-0B29-11558D21A3BF}"/>
              </a:ext>
            </a:extLst>
          </p:cNvPr>
          <p:cNvSpPr>
            <a:spLocks noGrp="1"/>
          </p:cNvSpPr>
          <p:nvPr>
            <p:ph idx="1"/>
          </p:nvPr>
        </p:nvSpPr>
        <p:spPr/>
        <p:txBody>
          <a:bodyPr/>
          <a:lstStyle/>
          <a:p>
            <a:r>
              <a:rPr lang="en-US" b="1" dirty="0">
                <a:solidFill>
                  <a:schemeClr val="bg2">
                    <a:lumMod val="65000"/>
                    <a:lumOff val="35000"/>
                  </a:schemeClr>
                </a:solidFill>
              </a:rPr>
              <a:t>Microservices</a:t>
            </a:r>
          </a:p>
          <a:p>
            <a:pPr lvl="1"/>
            <a:r>
              <a:rPr lang="en-US" dirty="0">
                <a:solidFill>
                  <a:schemeClr val="bg2">
                    <a:lumMod val="65000"/>
                    <a:lumOff val="35000"/>
                  </a:schemeClr>
                </a:solidFill>
              </a:rPr>
              <a:t>Application decomposed into 1 or more services</a:t>
            </a:r>
          </a:p>
          <a:p>
            <a:pPr lvl="1"/>
            <a:r>
              <a:rPr lang="en-US" dirty="0">
                <a:solidFill>
                  <a:schemeClr val="bg2">
                    <a:lumMod val="65000"/>
                    <a:lumOff val="35000"/>
                  </a:schemeClr>
                </a:solidFill>
              </a:rPr>
              <a:t>Interact via RPC-like APIs</a:t>
            </a:r>
          </a:p>
          <a:p>
            <a:pPr lvl="1"/>
            <a:r>
              <a:rPr lang="en-US" dirty="0">
                <a:solidFill>
                  <a:schemeClr val="bg2">
                    <a:lumMod val="65000"/>
                    <a:lumOff val="35000"/>
                  </a:schemeClr>
                </a:solidFill>
              </a:rPr>
              <a:t>Scale independently</a:t>
            </a:r>
          </a:p>
          <a:p>
            <a:r>
              <a:rPr lang="en-US" b="1" dirty="0">
                <a:solidFill>
                  <a:srgbClr val="BFB07D"/>
                </a:solidFill>
              </a:rPr>
              <a:t>Serverless</a:t>
            </a:r>
          </a:p>
          <a:p>
            <a:pPr lvl="1"/>
            <a:r>
              <a:rPr lang="en-US" dirty="0">
                <a:solidFill>
                  <a:schemeClr val="tx1">
                    <a:lumMod val="75000"/>
                  </a:schemeClr>
                </a:solidFill>
              </a:rPr>
              <a:t>Provide function, provider does most other tasks</a:t>
            </a:r>
          </a:p>
          <a:p>
            <a:pPr lvl="1"/>
            <a:r>
              <a:rPr lang="en-US" dirty="0">
                <a:solidFill>
                  <a:schemeClr val="tx1">
                    <a:lumMod val="75000"/>
                  </a:schemeClr>
                </a:solidFill>
              </a:rPr>
              <a:t>Event-driven</a:t>
            </a:r>
          </a:p>
          <a:p>
            <a:pPr lvl="1"/>
            <a:r>
              <a:rPr lang="en-US" dirty="0">
                <a:solidFill>
                  <a:schemeClr val="tx1">
                    <a:lumMod val="75000"/>
                  </a:schemeClr>
                </a:solidFill>
              </a:rPr>
              <a:t>Scale-to-zero</a:t>
            </a:r>
          </a:p>
        </p:txBody>
      </p:sp>
      <p:sp>
        <p:nvSpPr>
          <p:cNvPr id="4" name="Slide Number Placeholder 3">
            <a:extLst>
              <a:ext uri="{FF2B5EF4-FFF2-40B4-BE49-F238E27FC236}">
                <a16:creationId xmlns:a16="http://schemas.microsoft.com/office/drawing/2014/main" id="{1B70228A-1F6E-C4F0-1CBD-68571D97942C}"/>
              </a:ext>
            </a:extLst>
          </p:cNvPr>
          <p:cNvSpPr>
            <a:spLocks noGrp="1"/>
          </p:cNvSpPr>
          <p:nvPr>
            <p:ph type="sldNum" sz="quarter" idx="12"/>
          </p:nvPr>
        </p:nvSpPr>
        <p:spPr/>
        <p:txBody>
          <a:bodyPr/>
          <a:lstStyle/>
          <a:p>
            <a:fld id="{8C2EA460-C565-FB43-80B0-0A34C0434FD1}" type="slidenum">
              <a:rPr lang="en-US" smtClean="0"/>
              <a:t>17</a:t>
            </a:fld>
            <a:endParaRPr lang="en-US" dirty="0"/>
          </a:p>
        </p:txBody>
      </p:sp>
    </p:spTree>
    <p:extLst>
      <p:ext uri="{BB962C8B-B14F-4D97-AF65-F5344CB8AC3E}">
        <p14:creationId xmlns:p14="http://schemas.microsoft.com/office/powerpoint/2010/main" val="302189225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D26BF-E97B-D9F5-5FE2-E2634A63397D}"/>
            </a:ext>
          </a:extLst>
        </p:cNvPr>
        <p:cNvGrpSpPr/>
        <p:nvPr/>
      </p:nvGrpSpPr>
      <p:grpSpPr>
        <a:xfrm>
          <a:off x="0" y="0"/>
          <a:ext cx="0" cy="0"/>
          <a:chOff x="0" y="0"/>
          <a:chExt cx="0" cy="0"/>
        </a:xfrm>
      </p:grpSpPr>
      <p:sp>
        <p:nvSpPr>
          <p:cNvPr id="146" name="Rectangle 145">
            <a:extLst>
              <a:ext uri="{FF2B5EF4-FFF2-40B4-BE49-F238E27FC236}">
                <a16:creationId xmlns:a16="http://schemas.microsoft.com/office/drawing/2014/main" id="{DE9D5EA0-53C4-D707-0D9B-AC8A914169AF}"/>
              </a:ext>
            </a:extLst>
          </p:cNvPr>
          <p:cNvSpPr/>
          <p:nvPr/>
        </p:nvSpPr>
        <p:spPr>
          <a:xfrm>
            <a:off x="3426781" y="745723"/>
            <a:ext cx="8398275" cy="5431239"/>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AI-generated content may be incorrect.">
            <a:extLst>
              <a:ext uri="{FF2B5EF4-FFF2-40B4-BE49-F238E27FC236}">
                <a16:creationId xmlns:a16="http://schemas.microsoft.com/office/drawing/2014/main" id="{AC054049-E24D-893C-A21C-AADF83334395}"/>
              </a:ext>
            </a:extLst>
          </p:cNvPr>
          <p:cNvPicPr>
            <a:picLocks noChangeAspect="1"/>
          </p:cNvPicPr>
          <p:nvPr/>
        </p:nvPicPr>
        <p:blipFill>
          <a:blip r:embed="rId3"/>
          <a:stretch>
            <a:fillRect/>
          </a:stretch>
        </p:blipFill>
        <p:spPr>
          <a:xfrm>
            <a:off x="4820997" y="839232"/>
            <a:ext cx="6400377" cy="5337766"/>
          </a:xfrm>
          <a:prstGeom prst="rect">
            <a:avLst/>
          </a:prstGeom>
        </p:spPr>
      </p:pic>
      <p:sp>
        <p:nvSpPr>
          <p:cNvPr id="4" name="Footer Placeholder 3">
            <a:extLst>
              <a:ext uri="{FF2B5EF4-FFF2-40B4-BE49-F238E27FC236}">
                <a16:creationId xmlns:a16="http://schemas.microsoft.com/office/drawing/2014/main" id="{2B49A292-42E3-B4E7-3B0C-35614D0DFD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11725C-F1A7-10FC-EAA2-5966A6198A2B}"/>
              </a:ext>
            </a:extLst>
          </p:cNvPr>
          <p:cNvSpPr>
            <a:spLocks noGrp="1"/>
          </p:cNvSpPr>
          <p:nvPr>
            <p:ph type="sldNum" sz="quarter" idx="12"/>
          </p:nvPr>
        </p:nvSpPr>
        <p:spPr/>
        <p:txBody>
          <a:bodyPr/>
          <a:lstStyle/>
          <a:p>
            <a:fld id="{2C645801-FFA6-864F-87A0-2DCEC86DCE96}" type="slidenum">
              <a:rPr lang="en-US" smtClean="0"/>
              <a:t>170</a:t>
            </a:fld>
            <a:endParaRPr lang="en-US"/>
          </a:p>
        </p:txBody>
      </p:sp>
      <p:sp>
        <p:nvSpPr>
          <p:cNvPr id="12" name="Content Placeholder 2">
            <a:extLst>
              <a:ext uri="{FF2B5EF4-FFF2-40B4-BE49-F238E27FC236}">
                <a16:creationId xmlns:a16="http://schemas.microsoft.com/office/drawing/2014/main" id="{D95854E5-2A03-2F37-280D-BCA876DF82C2}"/>
              </a:ext>
            </a:extLst>
          </p:cNvPr>
          <p:cNvSpPr txBox="1">
            <a:spLocks/>
          </p:cNvSpPr>
          <p:nvPr/>
        </p:nvSpPr>
        <p:spPr>
          <a:xfrm>
            <a:off x="430314" y="1161054"/>
            <a:ext cx="2827791" cy="4351338"/>
          </a:xfrm>
          <a:prstGeom prst="rect">
            <a:avLst/>
          </a:prstGeom>
          <a:ln>
            <a:noFill/>
          </a:ln>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pPr marL="285750" indent="-285750">
              <a:buFont typeface="Arial" panose="020B0604020202020204" pitchFamily="34" charset="0"/>
              <a:buChar char="•"/>
            </a:pPr>
            <a:r>
              <a:rPr lang="en-US" dirty="0">
                <a:solidFill>
                  <a:schemeClr val="accent3"/>
                </a:solidFill>
                <a:cs typeface="Segoe UI"/>
              </a:rPr>
              <a:t>Spatially distributed compute and memory</a:t>
            </a:r>
          </a:p>
          <a:p>
            <a:pPr marL="285750" indent="-285750">
              <a:buFont typeface="Arial" panose="020B0604020202020204" pitchFamily="34" charset="0"/>
              <a:buChar char="•"/>
            </a:pPr>
            <a:r>
              <a:rPr lang="en-US" dirty="0">
                <a:solidFill>
                  <a:schemeClr val="accent3"/>
                </a:solidFill>
                <a:cs typeface="Segoe UI"/>
              </a:rPr>
              <a:t>Multi-level memory hierarchy</a:t>
            </a:r>
          </a:p>
          <a:p>
            <a:pPr marL="285750" indent="-285750">
              <a:buFont typeface="Arial" panose="020B0604020202020204" pitchFamily="34" charset="0"/>
              <a:buChar char="•"/>
            </a:pPr>
            <a:r>
              <a:rPr lang="en-US" b="1" dirty="0">
                <a:solidFill>
                  <a:srgbClr val="0070C0"/>
                </a:solidFill>
                <a:cs typeface="Segoe UI"/>
              </a:rPr>
              <a:t>Explicitly scheduled data movement </a:t>
            </a:r>
            <a:endParaRPr lang="en-US" dirty="0">
              <a:solidFill>
                <a:srgbClr val="0070C0"/>
              </a:solidFill>
            </a:endParaRPr>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p:txBody>
      </p:sp>
    </p:spTree>
    <p:extLst>
      <p:ext uri="{BB962C8B-B14F-4D97-AF65-F5344CB8AC3E}">
        <p14:creationId xmlns:p14="http://schemas.microsoft.com/office/powerpoint/2010/main" val="14020559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90493-DE38-AB05-B267-E49B3E076C04}"/>
            </a:ext>
          </a:extLst>
        </p:cNvPr>
        <p:cNvGrpSpPr/>
        <p:nvPr/>
      </p:nvGrpSpPr>
      <p:grpSpPr>
        <a:xfrm>
          <a:off x="0" y="0"/>
          <a:ext cx="0" cy="0"/>
          <a:chOff x="0" y="0"/>
          <a:chExt cx="0" cy="0"/>
        </a:xfrm>
      </p:grpSpPr>
      <p:sp>
        <p:nvSpPr>
          <p:cNvPr id="146" name="Rectangle 145">
            <a:extLst>
              <a:ext uri="{FF2B5EF4-FFF2-40B4-BE49-F238E27FC236}">
                <a16:creationId xmlns:a16="http://schemas.microsoft.com/office/drawing/2014/main" id="{950D51EB-0DF1-540F-BA05-8836CA9666E7}"/>
              </a:ext>
            </a:extLst>
          </p:cNvPr>
          <p:cNvSpPr/>
          <p:nvPr/>
        </p:nvSpPr>
        <p:spPr>
          <a:xfrm>
            <a:off x="3426781" y="745723"/>
            <a:ext cx="8398275" cy="5431239"/>
          </a:xfrm>
          <a:prstGeom prst="rec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AI-generated content may be incorrect.">
            <a:extLst>
              <a:ext uri="{FF2B5EF4-FFF2-40B4-BE49-F238E27FC236}">
                <a16:creationId xmlns:a16="http://schemas.microsoft.com/office/drawing/2014/main" id="{EA99441E-C3AB-35C7-1E45-22CFAA3FD089}"/>
              </a:ext>
            </a:extLst>
          </p:cNvPr>
          <p:cNvPicPr>
            <a:picLocks noChangeAspect="1"/>
          </p:cNvPicPr>
          <p:nvPr/>
        </p:nvPicPr>
        <p:blipFill>
          <a:blip r:embed="rId3"/>
          <a:stretch>
            <a:fillRect/>
          </a:stretch>
        </p:blipFill>
        <p:spPr>
          <a:xfrm>
            <a:off x="4820997" y="839232"/>
            <a:ext cx="6400377" cy="5337766"/>
          </a:xfrm>
          <a:prstGeom prst="rect">
            <a:avLst/>
          </a:prstGeom>
        </p:spPr>
      </p:pic>
      <p:sp>
        <p:nvSpPr>
          <p:cNvPr id="4" name="Footer Placeholder 3">
            <a:extLst>
              <a:ext uri="{FF2B5EF4-FFF2-40B4-BE49-F238E27FC236}">
                <a16:creationId xmlns:a16="http://schemas.microsoft.com/office/drawing/2014/main" id="{1E5DAB8B-2F30-2A3D-A32B-948F608446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3415C9-6090-E542-F552-E3A05A8D8576}"/>
              </a:ext>
            </a:extLst>
          </p:cNvPr>
          <p:cNvSpPr>
            <a:spLocks noGrp="1"/>
          </p:cNvSpPr>
          <p:nvPr>
            <p:ph type="sldNum" sz="quarter" idx="12"/>
          </p:nvPr>
        </p:nvSpPr>
        <p:spPr/>
        <p:txBody>
          <a:bodyPr/>
          <a:lstStyle/>
          <a:p>
            <a:fld id="{2C645801-FFA6-864F-87A0-2DCEC86DCE96}" type="slidenum">
              <a:rPr lang="en-US" smtClean="0"/>
              <a:t>171</a:t>
            </a:fld>
            <a:endParaRPr lang="en-US"/>
          </a:p>
        </p:txBody>
      </p:sp>
      <p:sp>
        <p:nvSpPr>
          <p:cNvPr id="12" name="Content Placeholder 2">
            <a:extLst>
              <a:ext uri="{FF2B5EF4-FFF2-40B4-BE49-F238E27FC236}">
                <a16:creationId xmlns:a16="http://schemas.microsoft.com/office/drawing/2014/main" id="{AB1181D9-73F5-443B-777F-07EE69942C25}"/>
              </a:ext>
            </a:extLst>
          </p:cNvPr>
          <p:cNvSpPr txBox="1">
            <a:spLocks/>
          </p:cNvSpPr>
          <p:nvPr/>
        </p:nvSpPr>
        <p:spPr>
          <a:xfrm>
            <a:off x="430314" y="1161054"/>
            <a:ext cx="2827791" cy="4351338"/>
          </a:xfrm>
          <a:prstGeom prst="rect">
            <a:avLst/>
          </a:prstGeom>
          <a:ln>
            <a:noFill/>
          </a:ln>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pPr marL="285750" indent="-285750">
              <a:buFont typeface="Arial" panose="020B0604020202020204" pitchFamily="34" charset="0"/>
              <a:buChar char="•"/>
            </a:pPr>
            <a:r>
              <a:rPr lang="en-US" dirty="0">
                <a:solidFill>
                  <a:schemeClr val="accent3"/>
                </a:solidFill>
                <a:cs typeface="Segoe UI"/>
              </a:rPr>
              <a:t>Spatially distributed compute and memory</a:t>
            </a:r>
          </a:p>
          <a:p>
            <a:pPr marL="285750" indent="-285750">
              <a:buFont typeface="Arial" panose="020B0604020202020204" pitchFamily="34" charset="0"/>
              <a:buChar char="•"/>
            </a:pPr>
            <a:r>
              <a:rPr lang="en-US" dirty="0">
                <a:solidFill>
                  <a:schemeClr val="accent3"/>
                </a:solidFill>
                <a:cs typeface="Segoe UI"/>
              </a:rPr>
              <a:t>Multi-level memory hierarchy</a:t>
            </a:r>
          </a:p>
          <a:p>
            <a:pPr marL="285750" indent="-285750">
              <a:buFont typeface="Arial" panose="020B0604020202020204" pitchFamily="34" charset="0"/>
              <a:buChar char="•"/>
            </a:pPr>
            <a:r>
              <a:rPr lang="en-US" dirty="0">
                <a:solidFill>
                  <a:schemeClr val="accent3"/>
                </a:solidFill>
                <a:cs typeface="Segoe UI"/>
              </a:rPr>
              <a:t>Explicitly scheduled data movement </a:t>
            </a:r>
            <a:endParaRPr lang="en-US" dirty="0">
              <a:solidFill>
                <a:schemeClr val="accent3"/>
              </a:solidFill>
            </a:endParaRPr>
          </a:p>
          <a:p>
            <a:pPr marL="0" indent="0">
              <a:buFont typeface="Wingdings 2" pitchFamily="18" charset="2"/>
              <a:buNone/>
            </a:pPr>
            <a:endParaRPr lang="en-US" dirty="0"/>
          </a:p>
          <a:p>
            <a:pPr marL="0" indent="0">
              <a:buFont typeface="Wingdings 2" pitchFamily="18" charset="2"/>
              <a:buNone/>
            </a:pPr>
            <a:endParaRPr lang="en-US" dirty="0"/>
          </a:p>
          <a:p>
            <a:pPr marL="0" indent="0">
              <a:buFont typeface="Wingdings 2" pitchFamily="18" charset="2"/>
              <a:buNone/>
            </a:pPr>
            <a:endParaRPr lang="en-US" dirty="0"/>
          </a:p>
        </p:txBody>
      </p:sp>
      <p:sp>
        <p:nvSpPr>
          <p:cNvPr id="2" name="TextBox 1">
            <a:extLst>
              <a:ext uri="{FF2B5EF4-FFF2-40B4-BE49-F238E27FC236}">
                <a16:creationId xmlns:a16="http://schemas.microsoft.com/office/drawing/2014/main" id="{9F4BE57A-6835-F2FC-30F1-9FF215DDF8C1}"/>
              </a:ext>
            </a:extLst>
          </p:cNvPr>
          <p:cNvSpPr txBox="1"/>
          <p:nvPr/>
        </p:nvSpPr>
        <p:spPr>
          <a:xfrm>
            <a:off x="1431607" y="4681413"/>
            <a:ext cx="2607733" cy="553998"/>
          </a:xfrm>
          <a:prstGeom prst="rect">
            <a:avLst/>
          </a:prstGeom>
          <a:noFill/>
        </p:spPr>
        <p:txBody>
          <a:bodyPr wrap="square" lIns="0" tIns="0" rIns="0" bIns="0" rtlCol="0">
            <a:spAutoFit/>
          </a:bodyPr>
          <a:lstStyle/>
          <a:p>
            <a:pPr algn="l">
              <a:buClr>
                <a:schemeClr val="accent1"/>
              </a:buClr>
              <a:buSzPct val="60000"/>
            </a:pPr>
            <a:r>
              <a:rPr lang="en-US" sz="1800" b="1" dirty="0">
                <a:solidFill>
                  <a:srgbClr val="0070C0"/>
                </a:solidFill>
              </a:rPr>
              <a:t>Data Movement Accelerators (DMA)</a:t>
            </a:r>
          </a:p>
        </p:txBody>
      </p:sp>
    </p:spTree>
    <p:extLst>
      <p:ext uri="{BB962C8B-B14F-4D97-AF65-F5344CB8AC3E}">
        <p14:creationId xmlns:p14="http://schemas.microsoft.com/office/powerpoint/2010/main" val="30849392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D3B192-1BCB-3CB0-A6EF-2686A6B5E8C1}"/>
              </a:ext>
            </a:extLst>
          </p:cNvPr>
          <p:cNvSpPr>
            <a:spLocks noGrp="1"/>
          </p:cNvSpPr>
          <p:nvPr>
            <p:ph idx="1"/>
          </p:nvPr>
        </p:nvSpPr>
        <p:spPr/>
        <p:txBody>
          <a:bodyPr/>
          <a:lstStyle/>
          <a:p>
            <a:pPr marL="285750" indent="-285750">
              <a:buFont typeface="Arial" panose="020B0604020202020204" pitchFamily="34" charset="0"/>
              <a:buChar char="•"/>
            </a:pPr>
            <a:r>
              <a:rPr lang="en-US" dirty="0">
                <a:cs typeface="Segoe UI"/>
              </a:rPr>
              <a:t>Synchronization</a:t>
            </a:r>
          </a:p>
          <a:p>
            <a:pPr marL="285750" indent="-285750">
              <a:buFont typeface="Arial" panose="020B0604020202020204" pitchFamily="34" charset="0"/>
              <a:buChar char="•"/>
            </a:pPr>
            <a:r>
              <a:rPr lang="en-US" dirty="0">
                <a:cs typeface="Segoe UI"/>
              </a:rPr>
              <a:t>Dataflow</a:t>
            </a:r>
          </a:p>
          <a:p>
            <a:pPr marL="285750" indent="-285750">
              <a:buFont typeface="Arial" panose="020B0604020202020204" pitchFamily="34" charset="0"/>
              <a:buChar char="•"/>
            </a:pPr>
            <a:r>
              <a:rPr lang="en-US" dirty="0">
                <a:cs typeface="Segoe UI"/>
              </a:rPr>
              <a:t>Runtime operations</a:t>
            </a:r>
          </a:p>
          <a:p>
            <a:endParaRPr lang="en-US" dirty="0"/>
          </a:p>
        </p:txBody>
      </p:sp>
      <p:sp>
        <p:nvSpPr>
          <p:cNvPr id="2" name="Title 1">
            <a:extLst>
              <a:ext uri="{FF2B5EF4-FFF2-40B4-BE49-F238E27FC236}">
                <a16:creationId xmlns:a16="http://schemas.microsoft.com/office/drawing/2014/main" id="{D235F8DB-C9B6-D47A-7F31-69EE09B2308A}"/>
              </a:ext>
            </a:extLst>
          </p:cNvPr>
          <p:cNvSpPr>
            <a:spLocks noGrp="1"/>
          </p:cNvSpPr>
          <p:nvPr>
            <p:ph type="title"/>
          </p:nvPr>
        </p:nvSpPr>
        <p:spPr>
          <a:xfrm>
            <a:off x="773288" y="1313434"/>
            <a:ext cx="10120487" cy="1076876"/>
          </a:xfrm>
        </p:spPr>
        <p:txBody>
          <a:bodyPr/>
          <a:lstStyle/>
          <a:p>
            <a:r>
              <a:rPr lang="en-US" b="1" dirty="0">
                <a:solidFill>
                  <a:srgbClr val="BFB07D"/>
                </a:solidFill>
                <a:cs typeface="Segoe UI"/>
              </a:rPr>
              <a:t>An NPU design needs…</a:t>
            </a:r>
            <a:endParaRPr lang="en-US" dirty="0">
              <a:solidFill>
                <a:srgbClr val="BFB07D"/>
              </a:solidFill>
            </a:endParaRPr>
          </a:p>
        </p:txBody>
      </p:sp>
      <p:sp>
        <p:nvSpPr>
          <p:cNvPr id="5" name="Slide Number Placeholder 4">
            <a:extLst>
              <a:ext uri="{FF2B5EF4-FFF2-40B4-BE49-F238E27FC236}">
                <a16:creationId xmlns:a16="http://schemas.microsoft.com/office/drawing/2014/main" id="{FEC01896-0D19-1750-CEAB-4467DEAAAD40}"/>
              </a:ext>
            </a:extLst>
          </p:cNvPr>
          <p:cNvSpPr>
            <a:spLocks noGrp="1"/>
          </p:cNvSpPr>
          <p:nvPr>
            <p:ph type="sldNum" sz="quarter" idx="10"/>
          </p:nvPr>
        </p:nvSpPr>
        <p:spPr/>
        <p:txBody>
          <a:bodyPr/>
          <a:lstStyle/>
          <a:p>
            <a:fld id="{2C645801-FFA6-864F-87A0-2DCEC86DCE96}" type="slidenum">
              <a:rPr lang="en-US" smtClean="0"/>
              <a:t>172</a:t>
            </a:fld>
            <a:endParaRPr lang="en-US"/>
          </a:p>
        </p:txBody>
      </p:sp>
    </p:spTree>
    <p:extLst>
      <p:ext uri="{BB962C8B-B14F-4D97-AF65-F5344CB8AC3E}">
        <p14:creationId xmlns:p14="http://schemas.microsoft.com/office/powerpoint/2010/main" val="2897652031"/>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B1EA8-2482-2A58-13A4-009CCC4069F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ECFFEE-47F1-F0A6-6EA7-2EB64B99E98E}"/>
              </a:ext>
            </a:extLst>
          </p:cNvPr>
          <p:cNvSpPr>
            <a:spLocks noGrp="1"/>
          </p:cNvSpPr>
          <p:nvPr>
            <p:ph idx="1"/>
          </p:nvPr>
        </p:nvSpPr>
        <p:spPr/>
        <p:txBody>
          <a:bodyPr/>
          <a:lstStyle/>
          <a:p>
            <a:pPr marL="285750" indent="-285750">
              <a:buFont typeface="Arial" panose="020B0604020202020204" pitchFamily="34" charset="0"/>
              <a:buChar char="•"/>
            </a:pPr>
            <a:r>
              <a:rPr lang="en-US" dirty="0">
                <a:cs typeface="Segoe UI"/>
              </a:rPr>
              <a:t>Synchronization</a:t>
            </a:r>
          </a:p>
          <a:p>
            <a:pPr marL="285750" indent="-285750">
              <a:buFont typeface="Arial" panose="020B0604020202020204" pitchFamily="34" charset="0"/>
              <a:buChar char="•"/>
            </a:pPr>
            <a:r>
              <a:rPr lang="en-US" dirty="0">
                <a:cs typeface="Segoe UI"/>
              </a:rPr>
              <a:t>Dataflow</a:t>
            </a:r>
          </a:p>
          <a:p>
            <a:pPr marL="285750" indent="-285750">
              <a:buFont typeface="Arial" panose="020B0604020202020204" pitchFamily="34" charset="0"/>
              <a:buChar char="•"/>
            </a:pPr>
            <a:r>
              <a:rPr lang="en-US" dirty="0">
                <a:cs typeface="Segoe UI"/>
              </a:rPr>
              <a:t>Runtime operations</a:t>
            </a:r>
          </a:p>
          <a:p>
            <a:endParaRPr lang="en-US" dirty="0"/>
          </a:p>
        </p:txBody>
      </p:sp>
      <p:sp>
        <p:nvSpPr>
          <p:cNvPr id="2" name="Title 1">
            <a:extLst>
              <a:ext uri="{FF2B5EF4-FFF2-40B4-BE49-F238E27FC236}">
                <a16:creationId xmlns:a16="http://schemas.microsoft.com/office/drawing/2014/main" id="{F1968932-A833-D193-3430-161B3FD0798F}"/>
              </a:ext>
            </a:extLst>
          </p:cNvPr>
          <p:cNvSpPr>
            <a:spLocks noGrp="1"/>
          </p:cNvSpPr>
          <p:nvPr>
            <p:ph type="title"/>
          </p:nvPr>
        </p:nvSpPr>
        <p:spPr>
          <a:xfrm>
            <a:off x="773288" y="1313434"/>
            <a:ext cx="10120487" cy="1076876"/>
          </a:xfrm>
        </p:spPr>
        <p:txBody>
          <a:bodyPr/>
          <a:lstStyle/>
          <a:p>
            <a:r>
              <a:rPr lang="en-US" b="1" dirty="0">
                <a:solidFill>
                  <a:srgbClr val="BFB07D"/>
                </a:solidFill>
                <a:cs typeface="Segoe UI"/>
              </a:rPr>
              <a:t>An NPU design needs…</a:t>
            </a:r>
            <a:endParaRPr lang="en-US" dirty="0">
              <a:solidFill>
                <a:srgbClr val="BFB07D"/>
              </a:solidFill>
            </a:endParaRPr>
          </a:p>
        </p:txBody>
      </p:sp>
      <p:sp>
        <p:nvSpPr>
          <p:cNvPr id="5" name="Slide Number Placeholder 4">
            <a:extLst>
              <a:ext uri="{FF2B5EF4-FFF2-40B4-BE49-F238E27FC236}">
                <a16:creationId xmlns:a16="http://schemas.microsoft.com/office/drawing/2014/main" id="{8AC89D19-82E8-00DB-D3CB-63E621167C52}"/>
              </a:ext>
            </a:extLst>
          </p:cNvPr>
          <p:cNvSpPr>
            <a:spLocks noGrp="1"/>
          </p:cNvSpPr>
          <p:nvPr>
            <p:ph type="sldNum" sz="quarter" idx="10"/>
          </p:nvPr>
        </p:nvSpPr>
        <p:spPr/>
        <p:txBody>
          <a:bodyPr/>
          <a:lstStyle/>
          <a:p>
            <a:fld id="{2C645801-FFA6-864F-87A0-2DCEC86DCE96}" type="slidenum">
              <a:rPr lang="en-US" smtClean="0"/>
              <a:t>173</a:t>
            </a:fld>
            <a:endParaRPr lang="en-US"/>
          </a:p>
        </p:txBody>
      </p:sp>
      <p:graphicFrame>
        <p:nvGraphicFramePr>
          <p:cNvPr id="4" name="Diagram 3">
            <a:extLst>
              <a:ext uri="{FF2B5EF4-FFF2-40B4-BE49-F238E27FC236}">
                <a16:creationId xmlns:a16="http://schemas.microsoft.com/office/drawing/2014/main" id="{F496BE75-6379-BCE4-4F27-7AF18AD5CCA6}"/>
              </a:ext>
            </a:extLst>
          </p:cNvPr>
          <p:cNvGraphicFramePr/>
          <p:nvPr>
            <p:extLst>
              <p:ext uri="{D42A27DB-BD31-4B8C-83A1-F6EECF244321}">
                <p14:modId xmlns:p14="http://schemas.microsoft.com/office/powerpoint/2010/main" val="4253730675"/>
              </p:ext>
            </p:extLst>
          </p:nvPr>
        </p:nvGraphicFramePr>
        <p:xfrm>
          <a:off x="3523981" y="40299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6741931"/>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871A3-B288-DCF8-14B2-63CB9007E35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804218-73B9-C810-2B04-68F53B2FC916}"/>
              </a:ext>
            </a:extLst>
          </p:cNvPr>
          <p:cNvSpPr>
            <a:spLocks noGrp="1"/>
          </p:cNvSpPr>
          <p:nvPr>
            <p:ph idx="1"/>
          </p:nvPr>
        </p:nvSpPr>
        <p:spPr/>
        <p:txBody>
          <a:bodyPr/>
          <a:lstStyle/>
          <a:p>
            <a:pPr marL="285750" indent="-285750">
              <a:buFont typeface="Arial" panose="020B0604020202020204" pitchFamily="34" charset="0"/>
              <a:buChar char="•"/>
            </a:pPr>
            <a:r>
              <a:rPr lang="en-US" dirty="0">
                <a:cs typeface="Segoe UI"/>
              </a:rPr>
              <a:t>Synchronization</a:t>
            </a:r>
          </a:p>
          <a:p>
            <a:pPr marL="285750" indent="-285750">
              <a:buFont typeface="Arial" panose="020B0604020202020204" pitchFamily="34" charset="0"/>
              <a:buChar char="•"/>
            </a:pPr>
            <a:r>
              <a:rPr lang="en-US" dirty="0">
                <a:cs typeface="Segoe UI"/>
              </a:rPr>
              <a:t>Dataflow</a:t>
            </a:r>
          </a:p>
          <a:p>
            <a:pPr marL="285750" indent="-285750">
              <a:buFont typeface="Arial" panose="020B0604020202020204" pitchFamily="34" charset="0"/>
              <a:buChar char="•"/>
            </a:pPr>
            <a:r>
              <a:rPr lang="en-US" dirty="0">
                <a:cs typeface="Segoe UI"/>
              </a:rPr>
              <a:t>Runtime operations</a:t>
            </a:r>
          </a:p>
          <a:p>
            <a:endParaRPr lang="en-US" dirty="0"/>
          </a:p>
        </p:txBody>
      </p:sp>
      <p:sp>
        <p:nvSpPr>
          <p:cNvPr id="2" name="Title 1">
            <a:extLst>
              <a:ext uri="{FF2B5EF4-FFF2-40B4-BE49-F238E27FC236}">
                <a16:creationId xmlns:a16="http://schemas.microsoft.com/office/drawing/2014/main" id="{CED0A7C0-0BDF-5F6B-1E6C-85A292899B72}"/>
              </a:ext>
            </a:extLst>
          </p:cNvPr>
          <p:cNvSpPr>
            <a:spLocks noGrp="1"/>
          </p:cNvSpPr>
          <p:nvPr>
            <p:ph type="title"/>
          </p:nvPr>
        </p:nvSpPr>
        <p:spPr>
          <a:xfrm>
            <a:off x="773288" y="1313434"/>
            <a:ext cx="10120487" cy="1076876"/>
          </a:xfrm>
        </p:spPr>
        <p:txBody>
          <a:bodyPr/>
          <a:lstStyle/>
          <a:p>
            <a:r>
              <a:rPr lang="en-US" b="1" dirty="0">
                <a:solidFill>
                  <a:srgbClr val="BFB07D"/>
                </a:solidFill>
                <a:cs typeface="Segoe UI"/>
              </a:rPr>
              <a:t>An NPU design needs…</a:t>
            </a:r>
            <a:endParaRPr lang="en-US" dirty="0">
              <a:solidFill>
                <a:srgbClr val="BFB07D"/>
              </a:solidFill>
            </a:endParaRPr>
          </a:p>
        </p:txBody>
      </p:sp>
      <p:sp>
        <p:nvSpPr>
          <p:cNvPr id="5" name="Slide Number Placeholder 4">
            <a:extLst>
              <a:ext uri="{FF2B5EF4-FFF2-40B4-BE49-F238E27FC236}">
                <a16:creationId xmlns:a16="http://schemas.microsoft.com/office/drawing/2014/main" id="{AB8C4366-8C72-4347-F18E-CBF383EA46D8}"/>
              </a:ext>
            </a:extLst>
          </p:cNvPr>
          <p:cNvSpPr>
            <a:spLocks noGrp="1"/>
          </p:cNvSpPr>
          <p:nvPr>
            <p:ph type="sldNum" sz="quarter" idx="10"/>
          </p:nvPr>
        </p:nvSpPr>
        <p:spPr/>
        <p:txBody>
          <a:bodyPr/>
          <a:lstStyle/>
          <a:p>
            <a:fld id="{2C645801-FFA6-864F-87A0-2DCEC86DCE96}" type="slidenum">
              <a:rPr lang="en-US" smtClean="0"/>
              <a:t>174</a:t>
            </a:fld>
            <a:endParaRPr lang="en-US"/>
          </a:p>
        </p:txBody>
      </p:sp>
      <p:graphicFrame>
        <p:nvGraphicFramePr>
          <p:cNvPr id="6" name="Diagram 5">
            <a:extLst>
              <a:ext uri="{FF2B5EF4-FFF2-40B4-BE49-F238E27FC236}">
                <a16:creationId xmlns:a16="http://schemas.microsoft.com/office/drawing/2014/main" id="{1240EF09-2762-BA6D-FD3D-F3182DDB8A6D}"/>
              </a:ext>
            </a:extLst>
          </p:cNvPr>
          <p:cNvGraphicFramePr/>
          <p:nvPr>
            <p:extLst>
              <p:ext uri="{D42A27DB-BD31-4B8C-83A1-F6EECF244321}">
                <p14:modId xmlns:p14="http://schemas.microsoft.com/office/powerpoint/2010/main" val="738480778"/>
              </p:ext>
            </p:extLst>
          </p:nvPr>
        </p:nvGraphicFramePr>
        <p:xfrm>
          <a:off x="3523981" y="40299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F86AB107-5F2A-B140-7A18-74E7BC5D7908}"/>
              </a:ext>
            </a:extLst>
          </p:cNvPr>
          <p:cNvSpPr txBox="1"/>
          <p:nvPr/>
        </p:nvSpPr>
        <p:spPr>
          <a:xfrm>
            <a:off x="7218527" y="3519947"/>
            <a:ext cx="3556000" cy="923330"/>
          </a:xfrm>
          <a:prstGeom prst="rect">
            <a:avLst/>
          </a:prstGeom>
          <a:noFill/>
        </p:spPr>
        <p:txBody>
          <a:bodyPr wrap="square" rtlCol="0">
            <a:spAutoFit/>
          </a:bodyPr>
          <a:lstStyle/>
          <a:p>
            <a:r>
              <a:rPr lang="en-US" b="1" dirty="0">
                <a:solidFill>
                  <a:srgbClr val="BFB07D"/>
                </a:solidFill>
              </a:rPr>
              <a:t>Exercise hardware features</a:t>
            </a:r>
          </a:p>
          <a:p>
            <a:r>
              <a:rPr lang="en-US" b="1" dirty="0">
                <a:solidFill>
                  <a:srgbClr val="BFB07D"/>
                </a:solidFill>
              </a:rPr>
              <a:t>Performance engineers</a:t>
            </a:r>
          </a:p>
          <a:p>
            <a:r>
              <a:rPr lang="en-US" b="1" dirty="0">
                <a:solidFill>
                  <a:srgbClr val="BFB07D"/>
                </a:solidFill>
              </a:rPr>
              <a:t>Research &amp; education</a:t>
            </a:r>
          </a:p>
        </p:txBody>
      </p:sp>
    </p:spTree>
    <p:extLst>
      <p:ext uri="{BB962C8B-B14F-4D97-AF65-F5344CB8AC3E}">
        <p14:creationId xmlns:p14="http://schemas.microsoft.com/office/powerpoint/2010/main" val="1243319624"/>
      </p:ext>
    </p:extLst>
  </p:cSld>
  <p:clrMapOvr>
    <a:masterClrMapping/>
  </p:clrMapOvr>
  <p:transition spd="slow"/>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BC273-B81F-5212-C6C5-F86F90C76D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1AFB9D-1FDE-3DCF-44BE-78A5FF802FE7}"/>
              </a:ext>
            </a:extLst>
          </p:cNvPr>
          <p:cNvSpPr>
            <a:spLocks noGrp="1"/>
          </p:cNvSpPr>
          <p:nvPr>
            <p:ph type="title"/>
          </p:nvPr>
        </p:nvSpPr>
        <p:spPr>
          <a:xfrm>
            <a:off x="754177" y="410897"/>
            <a:ext cx="10645421" cy="1076876"/>
          </a:xfrm>
        </p:spPr>
        <p:txBody>
          <a:bodyPr>
            <a:normAutofit/>
          </a:bodyPr>
          <a:lstStyle/>
          <a:p>
            <a:pPr algn="ctr"/>
            <a:r>
              <a:rPr lang="en-US" sz="4000" b="1" dirty="0">
                <a:solidFill>
                  <a:srgbClr val="BFB07D"/>
                </a:solidFill>
              </a:rPr>
              <a:t>IRON</a:t>
            </a:r>
            <a:r>
              <a:rPr lang="en-US" sz="4000" dirty="0">
                <a:solidFill>
                  <a:schemeClr val="tx1"/>
                </a:solidFill>
              </a:rPr>
              <a:t>: Open-source toolkit for AMD XDNA</a:t>
            </a:r>
            <a:r>
              <a:rPr lang="en-US" sz="4000" baseline="30000" dirty="0">
                <a:solidFill>
                  <a:schemeClr val="tx1"/>
                </a:solidFill>
              </a:rPr>
              <a:t>TM</a:t>
            </a:r>
            <a:r>
              <a:rPr lang="en-US" sz="4000" dirty="0">
                <a:solidFill>
                  <a:schemeClr val="tx1"/>
                </a:solidFill>
              </a:rPr>
              <a:t> NPUs</a:t>
            </a:r>
          </a:p>
        </p:txBody>
      </p:sp>
      <p:sp>
        <p:nvSpPr>
          <p:cNvPr id="14" name="Footer Placeholder 13">
            <a:extLst>
              <a:ext uri="{FF2B5EF4-FFF2-40B4-BE49-F238E27FC236}">
                <a16:creationId xmlns:a16="http://schemas.microsoft.com/office/drawing/2014/main" id="{1CD8D0BA-CE41-7CC5-76E9-F1EBDF47E1C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44070DED-93E0-5908-76E3-4765243DED9E}"/>
              </a:ext>
            </a:extLst>
          </p:cNvPr>
          <p:cNvSpPr>
            <a:spLocks noGrp="1"/>
          </p:cNvSpPr>
          <p:nvPr>
            <p:ph type="sldNum" sz="quarter" idx="12"/>
          </p:nvPr>
        </p:nvSpPr>
        <p:spPr/>
        <p:txBody>
          <a:bodyPr/>
          <a:lstStyle/>
          <a:p>
            <a:fld id="{2C645801-FFA6-864F-87A0-2DCEC86DCE96}" type="slidenum">
              <a:rPr lang="en-US" smtClean="0"/>
              <a:t>175</a:t>
            </a:fld>
            <a:endParaRPr lang="en-US"/>
          </a:p>
        </p:txBody>
      </p:sp>
      <p:graphicFrame>
        <p:nvGraphicFramePr>
          <p:cNvPr id="4" name="Text Placeholder 4">
            <a:extLst>
              <a:ext uri="{FF2B5EF4-FFF2-40B4-BE49-F238E27FC236}">
                <a16:creationId xmlns:a16="http://schemas.microsoft.com/office/drawing/2014/main" id="{CCB25023-02EB-FAA2-D9D5-3C58430A26D0}"/>
              </a:ext>
            </a:extLst>
          </p:cNvPr>
          <p:cNvGraphicFramePr/>
          <p:nvPr>
            <p:extLst>
              <p:ext uri="{D42A27DB-BD31-4B8C-83A1-F6EECF244321}">
                <p14:modId xmlns:p14="http://schemas.microsoft.com/office/powerpoint/2010/main" val="1474275633"/>
              </p:ext>
            </p:extLst>
          </p:nvPr>
        </p:nvGraphicFramePr>
        <p:xfrm>
          <a:off x="870439" y="1506806"/>
          <a:ext cx="10515600" cy="4759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descr="Remote learning language with solid fill">
            <a:extLst>
              <a:ext uri="{FF2B5EF4-FFF2-40B4-BE49-F238E27FC236}">
                <a16:creationId xmlns:a16="http://schemas.microsoft.com/office/drawing/2014/main" id="{66878B6A-E5D7-CD7B-8264-F85C24780B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40559" y="1674830"/>
            <a:ext cx="769579" cy="769579"/>
          </a:xfrm>
          <a:prstGeom prst="rect">
            <a:avLst/>
          </a:prstGeom>
        </p:spPr>
      </p:pic>
      <p:pic>
        <p:nvPicPr>
          <p:cNvPr id="7" name="Graphic 6" descr="Classroom with solid fill">
            <a:extLst>
              <a:ext uri="{FF2B5EF4-FFF2-40B4-BE49-F238E27FC236}">
                <a16:creationId xmlns:a16="http://schemas.microsoft.com/office/drawing/2014/main" id="{4A1AAAD2-50E2-2956-16FB-CF7AEF36B0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11416" y="4109652"/>
            <a:ext cx="769579" cy="769579"/>
          </a:xfrm>
          <a:prstGeom prst="rect">
            <a:avLst/>
          </a:prstGeom>
        </p:spPr>
      </p:pic>
      <p:pic>
        <p:nvPicPr>
          <p:cNvPr id="8" name="Graphic 7" descr="Bridge scene with solid fill">
            <a:extLst>
              <a:ext uri="{FF2B5EF4-FFF2-40B4-BE49-F238E27FC236}">
                <a16:creationId xmlns:a16="http://schemas.microsoft.com/office/drawing/2014/main" id="{716088D6-0304-90CF-80D3-3201E7FF63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46252" y="2886861"/>
            <a:ext cx="769579" cy="769579"/>
          </a:xfrm>
          <a:prstGeom prst="rect">
            <a:avLst/>
          </a:prstGeom>
        </p:spPr>
      </p:pic>
      <p:pic>
        <p:nvPicPr>
          <p:cNvPr id="9" name="Graphic 8" descr="Web design with solid fill">
            <a:extLst>
              <a:ext uri="{FF2B5EF4-FFF2-40B4-BE49-F238E27FC236}">
                <a16:creationId xmlns:a16="http://schemas.microsoft.com/office/drawing/2014/main" id="{5C2B34DB-E55F-DD10-97E7-471669A5344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23141" y="5330031"/>
            <a:ext cx="769579" cy="769579"/>
          </a:xfrm>
          <a:prstGeom prst="rect">
            <a:avLst/>
          </a:prstGeom>
        </p:spPr>
      </p:pic>
      <p:sp>
        <p:nvSpPr>
          <p:cNvPr id="10" name="TextBox 9">
            <a:extLst>
              <a:ext uri="{FF2B5EF4-FFF2-40B4-BE49-F238E27FC236}">
                <a16:creationId xmlns:a16="http://schemas.microsoft.com/office/drawing/2014/main" id="{6EAC0219-0409-CE84-0ED6-4ADF83DE3C40}"/>
              </a:ext>
            </a:extLst>
          </p:cNvPr>
          <p:cNvSpPr txBox="1"/>
          <p:nvPr/>
        </p:nvSpPr>
        <p:spPr>
          <a:xfrm>
            <a:off x="870438" y="1170561"/>
            <a:ext cx="10515599" cy="369332"/>
          </a:xfrm>
          <a:prstGeom prst="rect">
            <a:avLst/>
          </a:prstGeom>
          <a:noFill/>
        </p:spPr>
        <p:txBody>
          <a:bodyPr wrap="square" rtlCol="0">
            <a:spAutoFit/>
          </a:bodyPr>
          <a:lstStyle/>
          <a:p>
            <a:r>
              <a:rPr lang="en-US" b="1" dirty="0">
                <a:solidFill>
                  <a:schemeClr val="accent4"/>
                </a:solidFill>
              </a:rPr>
              <a:t>Many details out of scope but described in paper or IRON programming guide.</a:t>
            </a:r>
          </a:p>
        </p:txBody>
      </p:sp>
    </p:spTree>
    <p:extLst>
      <p:ext uri="{BB962C8B-B14F-4D97-AF65-F5344CB8AC3E}">
        <p14:creationId xmlns:p14="http://schemas.microsoft.com/office/powerpoint/2010/main" val="1276913556"/>
      </p:ext>
    </p:extLst>
  </p:cSld>
  <p:clrMapOvr>
    <a:masterClrMapping/>
  </p:clrMapOvr>
  <p:transition spd="slow"/>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2B43-93E2-DD8F-1139-6B38469D340C}"/>
              </a:ext>
            </a:extLst>
          </p:cNvPr>
          <p:cNvSpPr>
            <a:spLocks noGrp="1"/>
          </p:cNvSpPr>
          <p:nvPr>
            <p:ph type="title"/>
          </p:nvPr>
        </p:nvSpPr>
        <p:spPr/>
        <p:txBody>
          <a:bodyPr>
            <a:normAutofit fontScale="90000"/>
          </a:bodyPr>
          <a:lstStyle/>
          <a:p>
            <a:r>
              <a:rPr lang="en-US" dirty="0">
                <a:solidFill>
                  <a:srgbClr val="BFB07D"/>
                </a:solidFill>
              </a:rPr>
              <a:t>IRON Example: Matrix Scalar Add</a:t>
            </a:r>
            <a:br>
              <a:rPr lang="en-US" dirty="0">
                <a:solidFill>
                  <a:srgbClr val="BFB07D"/>
                </a:solidFill>
              </a:rPr>
            </a:br>
            <a:endParaRPr lang="en-US" dirty="0">
              <a:solidFill>
                <a:srgbClr val="BFB07D"/>
              </a:solidFill>
            </a:endParaRPr>
          </a:p>
        </p:txBody>
      </p:sp>
      <p:sp>
        <p:nvSpPr>
          <p:cNvPr id="18" name="Footer Placeholder 17">
            <a:extLst>
              <a:ext uri="{FF2B5EF4-FFF2-40B4-BE49-F238E27FC236}">
                <a16:creationId xmlns:a16="http://schemas.microsoft.com/office/drawing/2014/main" id="{3DA9BEF3-62CE-AB33-7492-B876AA21E607}"/>
              </a:ext>
            </a:extLst>
          </p:cNvPr>
          <p:cNvSpPr>
            <a:spLocks noGrp="1"/>
          </p:cNvSpPr>
          <p:nvPr>
            <p:ph type="ftr" sz="quarter" idx="11"/>
          </p:nvPr>
        </p:nvSpPr>
        <p:spPr/>
        <p:txBody>
          <a:bodyPr/>
          <a:lstStyle/>
          <a:p>
            <a:endParaRPr lang="en-US"/>
          </a:p>
        </p:txBody>
      </p:sp>
      <p:sp>
        <p:nvSpPr>
          <p:cNvPr id="16" name="Slide Number Placeholder 15">
            <a:extLst>
              <a:ext uri="{FF2B5EF4-FFF2-40B4-BE49-F238E27FC236}">
                <a16:creationId xmlns:a16="http://schemas.microsoft.com/office/drawing/2014/main" id="{78DA49F6-8DA9-E820-60EC-56BC7DAE0DB7}"/>
              </a:ext>
            </a:extLst>
          </p:cNvPr>
          <p:cNvSpPr>
            <a:spLocks noGrp="1"/>
          </p:cNvSpPr>
          <p:nvPr>
            <p:ph type="sldNum" sz="quarter" idx="12"/>
          </p:nvPr>
        </p:nvSpPr>
        <p:spPr/>
        <p:txBody>
          <a:bodyPr/>
          <a:lstStyle/>
          <a:p>
            <a:fld id="{2C645801-FFA6-864F-87A0-2DCEC86DCE96}" type="slidenum">
              <a:rPr lang="en-US" smtClean="0"/>
              <a:t>176</a:t>
            </a:fld>
            <a:endParaRPr lang="en-US"/>
          </a:p>
        </p:txBody>
      </p:sp>
      <p:sp>
        <p:nvSpPr>
          <p:cNvPr id="4" name="Rectangle 3">
            <a:extLst>
              <a:ext uri="{FF2B5EF4-FFF2-40B4-BE49-F238E27FC236}">
                <a16:creationId xmlns:a16="http://schemas.microsoft.com/office/drawing/2014/main" id="{7A41539F-9B68-EAE3-55AF-63EEA571530C}"/>
              </a:ext>
            </a:extLst>
          </p:cNvPr>
          <p:cNvSpPr/>
          <p:nvPr/>
        </p:nvSpPr>
        <p:spPr bwMode="auto">
          <a:xfrm>
            <a:off x="2018806" y="2431816"/>
            <a:ext cx="3334871" cy="3455893"/>
          </a:xfrm>
          <a:prstGeom prst="rect">
            <a:avLst/>
          </a:prstGeom>
          <a:solidFill>
            <a:schemeClr val="accent6"/>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803F123E-7F14-2E6C-055B-DFFA26192E74}"/>
              </a:ext>
            </a:extLst>
          </p:cNvPr>
          <p:cNvSpPr txBox="1"/>
          <p:nvPr/>
        </p:nvSpPr>
        <p:spPr>
          <a:xfrm>
            <a:off x="2449112" y="1748333"/>
            <a:ext cx="2433918" cy="553998"/>
          </a:xfrm>
          <a:prstGeom prst="rect">
            <a:avLst/>
          </a:prstGeom>
          <a:noFill/>
        </p:spPr>
        <p:txBody>
          <a:bodyPr wrap="square" lIns="0" tIns="0" rIns="0" bIns="0" rtlCol="0">
            <a:spAutoFit/>
          </a:bodyPr>
          <a:lstStyle/>
          <a:p>
            <a:pPr algn="ctr">
              <a:buClr>
                <a:schemeClr val="accent1"/>
              </a:buClr>
              <a:buSzPct val="60000"/>
            </a:pPr>
            <a:r>
              <a:rPr lang="en-US" sz="1800" dirty="0"/>
              <a:t>Matrix </a:t>
            </a:r>
          </a:p>
          <a:p>
            <a:pPr algn="ctr">
              <a:buClr>
                <a:schemeClr val="accent1"/>
              </a:buClr>
              <a:buSzPct val="60000"/>
            </a:pPr>
            <a:r>
              <a:rPr lang="en-US" sz="1800" dirty="0"/>
              <a:t>(Tensor)</a:t>
            </a:r>
          </a:p>
        </p:txBody>
      </p:sp>
      <p:sp>
        <p:nvSpPr>
          <p:cNvPr id="6" name="Rectangle 5">
            <a:extLst>
              <a:ext uri="{FF2B5EF4-FFF2-40B4-BE49-F238E27FC236}">
                <a16:creationId xmlns:a16="http://schemas.microsoft.com/office/drawing/2014/main" id="{8CF910BB-49E8-064C-C18A-FD4A28BA35C8}"/>
              </a:ext>
            </a:extLst>
          </p:cNvPr>
          <p:cNvSpPr/>
          <p:nvPr/>
        </p:nvSpPr>
        <p:spPr bwMode="auto">
          <a:xfrm>
            <a:off x="2018806" y="2431816"/>
            <a:ext cx="1667435" cy="1727946"/>
          </a:xfrm>
          <a:prstGeom prst="rect">
            <a:avLst/>
          </a:prstGeom>
          <a:solidFill>
            <a:srgbClr val="BFB07D"/>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4F3A719-BFC0-551E-CA67-04FDB902D925}"/>
              </a:ext>
            </a:extLst>
          </p:cNvPr>
          <p:cNvSpPr txBox="1"/>
          <p:nvPr/>
        </p:nvSpPr>
        <p:spPr>
          <a:xfrm>
            <a:off x="1635564" y="3463817"/>
            <a:ext cx="2433918" cy="553998"/>
          </a:xfrm>
          <a:prstGeom prst="rect">
            <a:avLst/>
          </a:prstGeom>
          <a:noFill/>
        </p:spPr>
        <p:txBody>
          <a:bodyPr wrap="square" lIns="0" tIns="0" rIns="0" bIns="0" rtlCol="0">
            <a:spAutoFit/>
          </a:bodyPr>
          <a:lstStyle/>
          <a:p>
            <a:pPr algn="ctr">
              <a:buClr>
                <a:schemeClr val="accent1"/>
              </a:buClr>
              <a:buSzPct val="60000"/>
            </a:pPr>
            <a:r>
              <a:rPr lang="en-US" sz="1800" dirty="0">
                <a:solidFill>
                  <a:schemeClr val="bg1"/>
                </a:solidFill>
              </a:rPr>
              <a:t>Tile</a:t>
            </a:r>
          </a:p>
          <a:p>
            <a:pPr algn="ctr">
              <a:buClr>
                <a:schemeClr val="accent1"/>
              </a:buClr>
              <a:buSzPct val="60000"/>
            </a:pPr>
            <a:r>
              <a:rPr lang="en-US" sz="1800" dirty="0">
                <a:solidFill>
                  <a:schemeClr val="bg1"/>
                </a:solidFill>
              </a:rPr>
              <a:t>(Sub-tensor)</a:t>
            </a:r>
          </a:p>
        </p:txBody>
      </p:sp>
      <p:pic>
        <p:nvPicPr>
          <p:cNvPr id="8" name="Graphic 7" descr="Arrow: Clockwise curve with solid fill">
            <a:extLst>
              <a:ext uri="{FF2B5EF4-FFF2-40B4-BE49-F238E27FC236}">
                <a16:creationId xmlns:a16="http://schemas.microsoft.com/office/drawing/2014/main" id="{8D948983-8567-0941-1F24-088D0DC9C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829960">
            <a:off x="4576705" y="1258141"/>
            <a:ext cx="1727944" cy="3474945"/>
          </a:xfrm>
          <a:prstGeom prst="rect">
            <a:avLst/>
          </a:prstGeom>
        </p:spPr>
      </p:pic>
      <p:pic>
        <p:nvPicPr>
          <p:cNvPr id="9" name="Graphic 8" descr="Arrow: Clockwise curve with solid fill">
            <a:extLst>
              <a:ext uri="{FF2B5EF4-FFF2-40B4-BE49-F238E27FC236}">
                <a16:creationId xmlns:a16="http://schemas.microsoft.com/office/drawing/2014/main" id="{C34BA006-7514-8F2B-1DD1-C5A235FAD0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736359">
            <a:off x="4613254" y="2422288"/>
            <a:ext cx="1727944" cy="3474945"/>
          </a:xfrm>
          <a:prstGeom prst="rect">
            <a:avLst/>
          </a:prstGeom>
        </p:spPr>
      </p:pic>
      <p:sp>
        <p:nvSpPr>
          <p:cNvPr id="10" name="Rectangle 9">
            <a:extLst>
              <a:ext uri="{FF2B5EF4-FFF2-40B4-BE49-F238E27FC236}">
                <a16:creationId xmlns:a16="http://schemas.microsoft.com/office/drawing/2014/main" id="{A3426D22-93FF-DFF4-1FEA-38AE61904D6A}"/>
              </a:ext>
            </a:extLst>
          </p:cNvPr>
          <p:cNvSpPr/>
          <p:nvPr/>
        </p:nvSpPr>
        <p:spPr bwMode="auto">
          <a:xfrm>
            <a:off x="7409958" y="2341631"/>
            <a:ext cx="1667435" cy="1727946"/>
          </a:xfrm>
          <a:prstGeom prst="rect">
            <a:avLst/>
          </a:prstGeom>
          <a:solidFill>
            <a:srgbClr val="BFB07D"/>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a:solidFill>
                <a:schemeClr val="bg1"/>
              </a:solidFill>
              <a:ea typeface="Segoe UI" pitchFamily="34" charset="0"/>
              <a:cs typeface="Segoe UI" pitchFamily="34" charset="0"/>
            </a:endParaRPr>
          </a:p>
          <a:p>
            <a:pPr algn="l" defTabSz="932472" fontAlgn="base">
              <a:spcBef>
                <a:spcPct val="0"/>
              </a:spcBef>
              <a:spcAft>
                <a:spcPct val="0"/>
              </a:spcAft>
            </a:pPr>
            <a:endParaRPr lang="en-US" sz="1800">
              <a:solidFill>
                <a:schemeClr val="bg1"/>
              </a:solidFill>
              <a:ea typeface="Segoe UI" pitchFamily="34" charset="0"/>
              <a:cs typeface="Segoe UI" pitchFamily="34" charset="0"/>
            </a:endParaRPr>
          </a:p>
          <a:p>
            <a:pPr algn="l" defTabSz="932472" fontAlgn="base">
              <a:spcBef>
                <a:spcPct val="0"/>
              </a:spcBef>
              <a:spcAft>
                <a:spcPct val="0"/>
              </a:spcAft>
            </a:pPr>
            <a:r>
              <a:rPr lang="en-US" sz="4000">
                <a:solidFill>
                  <a:schemeClr val="bg1"/>
                </a:solidFill>
                <a:ea typeface="Segoe UI" pitchFamily="34" charset="0"/>
                <a:cs typeface="Segoe UI" pitchFamily="34" charset="0"/>
              </a:rPr>
              <a:t>+N</a:t>
            </a:r>
          </a:p>
        </p:txBody>
      </p:sp>
      <p:sp>
        <p:nvSpPr>
          <p:cNvPr id="11" name="TextBox 10">
            <a:extLst>
              <a:ext uri="{FF2B5EF4-FFF2-40B4-BE49-F238E27FC236}">
                <a16:creationId xmlns:a16="http://schemas.microsoft.com/office/drawing/2014/main" id="{78455049-FC85-17A1-B3F2-80817809163D}"/>
              </a:ext>
            </a:extLst>
          </p:cNvPr>
          <p:cNvSpPr txBox="1"/>
          <p:nvPr/>
        </p:nvSpPr>
        <p:spPr>
          <a:xfrm>
            <a:off x="5677721" y="4465052"/>
            <a:ext cx="1250576" cy="553998"/>
          </a:xfrm>
          <a:prstGeom prst="rect">
            <a:avLst/>
          </a:prstGeom>
          <a:noFill/>
        </p:spPr>
        <p:txBody>
          <a:bodyPr wrap="square" lIns="0" tIns="0" rIns="0" bIns="0" rtlCol="0">
            <a:spAutoFit/>
          </a:bodyPr>
          <a:lstStyle/>
          <a:p>
            <a:pPr algn="l">
              <a:buClr>
                <a:schemeClr val="accent1"/>
              </a:buClr>
              <a:buSzPct val="60000"/>
            </a:pPr>
            <a:r>
              <a:rPr lang="en-US" sz="1800"/>
              <a:t>Out Data Movement </a:t>
            </a:r>
          </a:p>
        </p:txBody>
      </p:sp>
      <p:sp>
        <p:nvSpPr>
          <p:cNvPr id="12" name="TextBox 11">
            <a:extLst>
              <a:ext uri="{FF2B5EF4-FFF2-40B4-BE49-F238E27FC236}">
                <a16:creationId xmlns:a16="http://schemas.microsoft.com/office/drawing/2014/main" id="{44ED1217-35EB-4771-2D02-C9AAB3C085DF}"/>
              </a:ext>
            </a:extLst>
          </p:cNvPr>
          <p:cNvSpPr txBox="1"/>
          <p:nvPr/>
        </p:nvSpPr>
        <p:spPr>
          <a:xfrm>
            <a:off x="9316078" y="2847948"/>
            <a:ext cx="1667434" cy="553998"/>
          </a:xfrm>
          <a:prstGeom prst="rect">
            <a:avLst/>
          </a:prstGeom>
          <a:noFill/>
        </p:spPr>
        <p:txBody>
          <a:bodyPr wrap="square" lIns="0" tIns="0" rIns="0" bIns="0" rtlCol="0">
            <a:spAutoFit/>
          </a:bodyPr>
          <a:lstStyle/>
          <a:p>
            <a:pPr algn="l">
              <a:buClr>
                <a:schemeClr val="accent1"/>
              </a:buClr>
              <a:buSzPct val="60000"/>
            </a:pPr>
            <a:r>
              <a:rPr lang="en-US" sz="1800" dirty="0"/>
              <a:t>Element-wise scalar addition</a:t>
            </a:r>
          </a:p>
        </p:txBody>
      </p:sp>
      <p:sp>
        <p:nvSpPr>
          <p:cNvPr id="13" name="TextBox 12">
            <a:extLst>
              <a:ext uri="{FF2B5EF4-FFF2-40B4-BE49-F238E27FC236}">
                <a16:creationId xmlns:a16="http://schemas.microsoft.com/office/drawing/2014/main" id="{6B008C29-0401-6178-97F2-B1F124CB29F2}"/>
              </a:ext>
            </a:extLst>
          </p:cNvPr>
          <p:cNvSpPr txBox="1"/>
          <p:nvPr/>
        </p:nvSpPr>
        <p:spPr>
          <a:xfrm>
            <a:off x="5714507" y="2017301"/>
            <a:ext cx="1250576" cy="553998"/>
          </a:xfrm>
          <a:prstGeom prst="rect">
            <a:avLst/>
          </a:prstGeom>
          <a:noFill/>
        </p:spPr>
        <p:txBody>
          <a:bodyPr wrap="square" lIns="0" tIns="0" rIns="0" bIns="0" rtlCol="0">
            <a:spAutoFit/>
          </a:bodyPr>
          <a:lstStyle/>
          <a:p>
            <a:pPr algn="l">
              <a:buClr>
                <a:schemeClr val="accent1"/>
              </a:buClr>
              <a:buSzPct val="60000"/>
            </a:pPr>
            <a:r>
              <a:rPr lang="en-US" sz="1800"/>
              <a:t>In Data Movement </a:t>
            </a:r>
          </a:p>
        </p:txBody>
      </p:sp>
      <p:sp>
        <p:nvSpPr>
          <p:cNvPr id="14" name="TextBox 13">
            <a:extLst>
              <a:ext uri="{FF2B5EF4-FFF2-40B4-BE49-F238E27FC236}">
                <a16:creationId xmlns:a16="http://schemas.microsoft.com/office/drawing/2014/main" id="{2D34C3A9-1068-6430-70B5-DC2F5CE9B3AF}"/>
              </a:ext>
            </a:extLst>
          </p:cNvPr>
          <p:cNvSpPr txBox="1"/>
          <p:nvPr/>
        </p:nvSpPr>
        <p:spPr>
          <a:xfrm>
            <a:off x="993422" y="1321356"/>
            <a:ext cx="10205155" cy="369332"/>
          </a:xfrm>
          <a:prstGeom prst="rect">
            <a:avLst/>
          </a:prstGeom>
          <a:noFill/>
        </p:spPr>
        <p:txBody>
          <a:bodyPr wrap="square" lIns="0" tIns="0" rIns="0" bIns="0" rtlCol="0">
            <a:spAutoFit/>
          </a:bodyPr>
          <a:lstStyle/>
          <a:p>
            <a:pPr algn="l">
              <a:buClr>
                <a:schemeClr val="accent1"/>
              </a:buClr>
              <a:buSzPct val="60000"/>
            </a:pPr>
            <a:r>
              <a:rPr lang="en-US" sz="1200" dirty="0">
                <a:solidFill>
                  <a:schemeClr val="accent4"/>
                </a:solidFill>
                <a:hlinkClick r:id="rId4">
                  <a:extLst>
                    <a:ext uri="{A12FA001-AC4F-418D-AE19-62706E023703}">
                      <ahyp:hlinkClr xmlns:ahyp="http://schemas.microsoft.com/office/drawing/2018/hyperlinkcolor" val="tx"/>
                    </a:ext>
                  </a:extLst>
                </a:hlinkClick>
              </a:rPr>
              <a:t>https://github.com/Xilinx/mlir-aie/tree/main/programming_examples/basic/matrix_scalar_add</a:t>
            </a:r>
            <a:endParaRPr lang="en-US" sz="1200" dirty="0">
              <a:solidFill>
                <a:schemeClr val="accent4"/>
              </a:solidFill>
            </a:endParaRPr>
          </a:p>
          <a:p>
            <a:pPr algn="l">
              <a:buClr>
                <a:schemeClr val="accent1"/>
              </a:buClr>
              <a:buSzPct val="60000"/>
            </a:pPr>
            <a:endParaRPr lang="en-US" sz="1200" dirty="0"/>
          </a:p>
        </p:txBody>
      </p:sp>
    </p:spTree>
    <p:extLst>
      <p:ext uri="{BB962C8B-B14F-4D97-AF65-F5344CB8AC3E}">
        <p14:creationId xmlns:p14="http://schemas.microsoft.com/office/powerpoint/2010/main" val="1160734274"/>
      </p:ext>
    </p:extLst>
  </p:cSld>
  <p:clrMapOvr>
    <a:masterClrMapping/>
  </p:clrMapOvr>
  <p:transition spd="slow"/>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48AAEF-5544-AE67-0FDB-D1957D1C683C}"/>
              </a:ext>
            </a:extLst>
          </p:cNvPr>
          <p:cNvSpPr txBox="1"/>
          <p:nvPr/>
        </p:nvSpPr>
        <p:spPr>
          <a:xfrm>
            <a:off x="378691" y="323273"/>
            <a:ext cx="5717309" cy="6376104"/>
          </a:xfrm>
          <a:prstGeom prst="rect">
            <a:avLst/>
          </a:prstGeom>
          <a:solidFill>
            <a:schemeClr val="accent1">
              <a:lumMod val="90000"/>
            </a:schemeClr>
          </a:solidFill>
        </p:spPr>
        <p:txBody>
          <a:bodyPr wrap="square" rtlCol="0">
            <a:spAutoFit/>
          </a:bodyPr>
          <a:lstStyle/>
          <a:p>
            <a:pPr>
              <a:lnSpc>
                <a:spcPts val="1350"/>
              </a:lnSpc>
              <a:buNone/>
            </a:pPr>
            <a:r>
              <a:rPr lang="en-US" sz="1400" b="0" dirty="0">
                <a:solidFill>
                  <a:srgbClr val="4B69C6"/>
                </a:solidFill>
                <a:effectLst/>
                <a:latin typeface="Menlo" panose="020B0609030804020204" pitchFamily="49" charset="0"/>
              </a:rPr>
              <a:t>with</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mlir_mod_ctx</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as</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ctx</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1" dirty="0">
                <a:solidFill>
                  <a:srgbClr val="777777"/>
                </a:solidFill>
                <a:effectLst/>
                <a:latin typeface="Menlo" panose="020B0609030804020204" pitchFamily="49" charset="0"/>
              </a:rPr>
              <a:t>  @</a:t>
            </a:r>
            <a:r>
              <a:rPr lang="en-US" sz="1400" b="1" dirty="0">
                <a:solidFill>
                  <a:srgbClr val="AA3731"/>
                </a:solidFill>
                <a:effectLst/>
                <a:latin typeface="Menlo" panose="020B0609030804020204" pitchFamily="49" charset="0"/>
              </a:rPr>
              <a:t>device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AIEDevice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npu1_1col</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device_body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MH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shm0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aie2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fi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in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out</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a:solidFill>
                  <a:srgbClr val="AA3731"/>
                </a:solidFill>
                <a:effectLst/>
                <a:latin typeface="Menlo" panose="020B0609030804020204" pitchFamily="49" charset="0"/>
              </a:rPr>
              <a:t>core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aie2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core_body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_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sys</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maxsize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j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err="1">
                <a:solidFill>
                  <a:srgbClr val="AA3731"/>
                </a:solidFill>
                <a:effectLst/>
                <a:latin typeface="Menlo" panose="020B0609030804020204" pitchFamily="49" charset="0"/>
              </a:rPr>
              <a:t>runtime_sequence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a:solidFill>
                  <a:srgbClr val="AA3731"/>
                </a:solidFill>
                <a:effectLst/>
                <a:latin typeface="Menlo" panose="020B0609030804020204" pitchFamily="49" charset="0"/>
              </a:rPr>
              <a:t>sequence</a:t>
            </a:r>
            <a:r>
              <a:rPr lang="en-US" sz="1400" b="0" dirty="0">
                <a:solidFill>
                  <a:srgbClr val="777777"/>
                </a:solidFill>
                <a:effectLst/>
                <a:latin typeface="Menlo" panose="020B0609030804020204" pitchFamily="49" charset="0"/>
              </a:rPr>
              <a:t>(</a:t>
            </a:r>
            <a:r>
              <a:rPr lang="en-US" sz="1400" b="0" dirty="0" err="1">
                <a:solidFill>
                  <a:srgbClr val="7A3E9D"/>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7A3E9D"/>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in_task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fi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a:t>
            </a:r>
            <a:r>
              <a:rPr lang="en-US" sz="1400" b="0" dirty="0" err="1">
                <a:solidFill>
                  <a:srgbClr val="7A3E9D"/>
                </a:solidFill>
                <a:effectLst/>
                <a:latin typeface="Menlo" panose="020B0609030804020204" pitchFamily="49" charset="0"/>
              </a:rPr>
              <a:t>issue_token</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dma_start_task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dma_await_task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dma_free_task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1" dirty="0">
                <a:solidFill>
                  <a:srgbClr val="AA3731"/>
                </a:solidFill>
                <a:effectLst/>
                <a:latin typeface="Menlo" panose="020B0609030804020204" pitchFamily="49" charset="0"/>
              </a:rPr>
              <a:t>  print</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ctx</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module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p:txBody>
      </p:sp>
      <p:sp>
        <p:nvSpPr>
          <p:cNvPr id="5" name="Slide Number Placeholder 4">
            <a:extLst>
              <a:ext uri="{FF2B5EF4-FFF2-40B4-BE49-F238E27FC236}">
                <a16:creationId xmlns:a16="http://schemas.microsoft.com/office/drawing/2014/main" id="{97E19706-C8BB-AA6A-B4B0-7F4809B52A46}"/>
              </a:ext>
            </a:extLst>
          </p:cNvPr>
          <p:cNvSpPr>
            <a:spLocks noGrp="1"/>
          </p:cNvSpPr>
          <p:nvPr>
            <p:ph type="sldNum" sz="quarter" idx="12"/>
          </p:nvPr>
        </p:nvSpPr>
        <p:spPr/>
        <p:txBody>
          <a:bodyPr/>
          <a:lstStyle/>
          <a:p>
            <a:fld id="{2C645801-FFA6-864F-87A0-2DCEC86DCE96}" type="slidenum">
              <a:rPr lang="en-US" smtClean="0">
                <a:solidFill>
                  <a:schemeClr val="tx1">
                    <a:lumMod val="50000"/>
                    <a:lumOff val="50000"/>
                  </a:schemeClr>
                </a:solidFill>
              </a:rPr>
              <a:t>177</a:t>
            </a:fld>
            <a:endParaRPr lang="en-US" dirty="0">
              <a:solidFill>
                <a:schemeClr val="tx1">
                  <a:lumMod val="50000"/>
                  <a:lumOff val="50000"/>
                </a:schemeClr>
              </a:solidFill>
            </a:endParaRPr>
          </a:p>
        </p:txBody>
      </p:sp>
    </p:spTree>
    <p:extLst>
      <p:ext uri="{BB962C8B-B14F-4D97-AF65-F5344CB8AC3E}">
        <p14:creationId xmlns:p14="http://schemas.microsoft.com/office/powerpoint/2010/main" val="1230101234"/>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C18A7-F211-BEA1-F34C-26C96BFD199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C4FC1B8-37DB-7842-1D95-500B241CF632}"/>
              </a:ext>
            </a:extLst>
          </p:cNvPr>
          <p:cNvSpPr txBox="1"/>
          <p:nvPr/>
        </p:nvSpPr>
        <p:spPr>
          <a:xfrm>
            <a:off x="378691" y="323273"/>
            <a:ext cx="5717309" cy="6376104"/>
          </a:xfrm>
          <a:prstGeom prst="rect">
            <a:avLst/>
          </a:prstGeom>
          <a:solidFill>
            <a:schemeClr val="accent1">
              <a:lumMod val="90000"/>
            </a:schemeClr>
          </a:solidFill>
        </p:spPr>
        <p:txBody>
          <a:bodyPr wrap="square" rtlCol="0">
            <a:spAutoFit/>
          </a:bodyPr>
          <a:lstStyle/>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mlir_mod_ctx</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ctx</a:t>
            </a:r>
            <a:r>
              <a:rPr lang="en-US" sz="1400" b="0" dirty="0">
                <a:solidFill>
                  <a:schemeClr val="accent4"/>
                </a:solidFill>
                <a:effectLst/>
                <a:latin typeface="Menlo" panose="020B0609030804020204" pitchFamily="49" charset="0"/>
              </a:rPr>
              <a:t>:</a:t>
            </a:r>
          </a:p>
          <a:p>
            <a:pPr>
              <a:lnSpc>
                <a:spcPts val="1350"/>
              </a:lnSpc>
              <a:buNone/>
            </a:pPr>
            <a:r>
              <a:rPr lang="en-US" sz="1400" b="1" dirty="0">
                <a:solidFill>
                  <a:schemeClr val="accent4"/>
                </a:solidFill>
                <a:effectLst/>
                <a:latin typeface="Menlo" panose="020B0609030804020204" pitchFamily="49" charset="0"/>
              </a:rPr>
              <a:t>  @device</a:t>
            </a:r>
            <a:r>
              <a:rPr lang="en-US" sz="1400" b="0" dirty="0">
                <a:solidFill>
                  <a:schemeClr val="accent4"/>
                </a:solidFill>
                <a:effectLst/>
                <a:latin typeface="Menlo" panose="020B0609030804020204" pitchFamily="49" charset="0"/>
              </a:rPr>
              <a:t>(AIEDevice.npu1_1col)</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device_body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MH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shm0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aie2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chemeClr val="bg2">
                    <a:lumMod val="75000"/>
                  </a:schemeClr>
                </a:solidFill>
                <a:effectLst/>
                <a:latin typeface="Menlo" panose="020B0609030804020204" pitchFamily="49" charset="0"/>
              </a:rPr>
              <a:t>    </a:t>
            </a:r>
            <a:r>
              <a:rPr lang="en-US" sz="1400" b="0" dirty="0">
                <a:solidFill>
                  <a:schemeClr val="accent4"/>
                </a:solidFill>
                <a:effectLst/>
                <a:latin typeface="Menlo" panose="020B0609030804020204" pitchFamily="49" charset="0"/>
              </a:rPr>
              <a:t>fi = </a:t>
            </a:r>
            <a:r>
              <a:rPr lang="en-US" sz="1400" b="0" dirty="0" err="1">
                <a:solidFill>
                  <a:schemeClr val="accent4"/>
                </a:solidFill>
                <a:effectLst/>
                <a:latin typeface="Menlo" panose="020B0609030804020204" pitchFamily="49" charset="0"/>
              </a:rPr>
              <a:t>object_fifo</a:t>
            </a:r>
            <a:r>
              <a:rPr lang="en-US" sz="1400" b="0" dirty="0">
                <a:solidFill>
                  <a:schemeClr val="accent4"/>
                </a:solidFill>
                <a:effectLst/>
                <a:latin typeface="Menlo" panose="020B0609030804020204" pitchFamily="49" charset="0"/>
              </a:rPr>
              <a:t>("in", shm0, aie2, 2,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object_fifo</a:t>
            </a:r>
            <a:r>
              <a:rPr lang="en-US" sz="1400" b="0" dirty="0">
                <a:solidFill>
                  <a:schemeClr val="accent4"/>
                </a:solidFill>
                <a:effectLst/>
                <a:latin typeface="Menlo" panose="020B0609030804020204" pitchFamily="49" charset="0"/>
              </a:rPr>
              <a:t>("out", aie2, shm0, 2,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chemeClr val="accent4"/>
                </a:solidFill>
                <a:effectLst/>
                <a:latin typeface="Menlo" panose="020B0609030804020204" pitchFamily="49" charset="0"/>
              </a:rPr>
            </a:br>
            <a:r>
              <a:rPr lang="en-US" sz="1400" b="0" dirty="0">
                <a:solidFill>
                  <a:schemeClr val="accent4"/>
                </a:solidFill>
                <a:effectLst/>
                <a:latin typeface="Menlo" panose="020B0609030804020204" pitchFamily="49" charset="0"/>
              </a:rPr>
              <a:t>    </a:t>
            </a:r>
            <a:r>
              <a:rPr lang="en-US" sz="1400" b="1" dirty="0">
                <a:solidFill>
                  <a:schemeClr val="accent4"/>
                </a:solidFill>
                <a:effectLst/>
                <a:latin typeface="Menlo" panose="020B0609030804020204" pitchFamily="49" charset="0"/>
              </a:rPr>
              <a:t>@core</a:t>
            </a:r>
            <a:r>
              <a:rPr lang="en-US" sz="1400" b="0" dirty="0">
                <a:solidFill>
                  <a:schemeClr val="accent4"/>
                </a:solidFill>
                <a:effectLst/>
                <a:latin typeface="Menlo" panose="020B0609030804020204" pitchFamily="49" charset="0"/>
              </a:rPr>
              <a:t>(aie2)</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core_body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for _ in range_(</a:t>
            </a:r>
            <a:r>
              <a:rPr lang="en-US" sz="1400" b="0" dirty="0" err="1">
                <a:solidFill>
                  <a:schemeClr val="accent4"/>
                </a:solidFill>
                <a:effectLst/>
                <a:latin typeface="Menlo" panose="020B0609030804020204" pitchFamily="49" charset="0"/>
              </a:rPr>
              <a:t>sys.maxsize</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 = </a:t>
            </a:r>
            <a:r>
              <a:rPr lang="en-US" sz="1400" b="0" dirty="0" err="1">
                <a:solidFill>
                  <a:schemeClr val="accent4"/>
                </a:solidFill>
                <a:effectLst/>
                <a:latin typeface="Menlo" panose="020B0609030804020204" pitchFamily="49" charset="0"/>
              </a:rPr>
              <a:t>fi.acquire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ObjectFifoPort.Consume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b = </a:t>
            </a:r>
            <a:r>
              <a:rPr lang="en-US" sz="1400" b="0" dirty="0" err="1">
                <a:solidFill>
                  <a:schemeClr val="accent4"/>
                </a:solidFill>
                <a:effectLst/>
                <a:latin typeface="Menlo" panose="020B0609030804020204" pitchFamily="49" charset="0"/>
              </a:rPr>
              <a:t>fo.acquire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ObjectFifoPort.Produce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fi.release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ObjectFifoPort.Consume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fo.release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ObjectFifoPort.Produce</a:t>
            </a:r>
            <a:r>
              <a:rPr lang="en-US" sz="1400" b="0" dirty="0">
                <a:solidFill>
                  <a:schemeClr val="accent4"/>
                </a:solidFill>
                <a:effectLst/>
                <a:latin typeface="Menlo" panose="020B0609030804020204" pitchFamily="49" charset="0"/>
              </a:rPr>
              <a:t>, 1)</a:t>
            </a:r>
          </a:p>
          <a:p>
            <a:pPr>
              <a:lnSpc>
                <a:spcPts val="1350"/>
              </a:lnSpc>
              <a:buNone/>
            </a:pPr>
            <a:br>
              <a:rPr lang="en-US" sz="1400" b="0" dirty="0">
                <a:solidFill>
                  <a:schemeClr val="accent4"/>
                </a:solidFill>
                <a:effectLst/>
                <a:latin typeface="Menlo" panose="020B0609030804020204" pitchFamily="49" charset="0"/>
              </a:rPr>
            </a:br>
            <a:r>
              <a:rPr lang="en-US" sz="1400" b="0" dirty="0">
                <a:solidFill>
                  <a:schemeClr val="accent4"/>
                </a:solidFill>
                <a:effectLst/>
                <a:latin typeface="Menlo" panose="020B0609030804020204" pitchFamily="49" charset="0"/>
              </a:rPr>
              <a:t>    </a:t>
            </a:r>
            <a:r>
              <a:rPr lang="en-US" sz="1400" b="1" dirty="0">
                <a:solidFill>
                  <a:schemeClr val="accent4"/>
                </a:solidFill>
                <a:effectLst/>
                <a:latin typeface="Menlo" panose="020B0609030804020204" pitchFamily="49" charset="0"/>
              </a:rPr>
              <a:t>@</a:t>
            </a:r>
            <a:r>
              <a:rPr lang="en-US" sz="1400" b="1" dirty="0" err="1">
                <a:solidFill>
                  <a:schemeClr val="accent4"/>
                </a:solidFill>
                <a:effectLst/>
                <a:latin typeface="Menlo" panose="020B0609030804020204" pitchFamily="49" charset="0"/>
              </a:rPr>
              <a:t>runtime_sequence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def </a:t>
            </a:r>
            <a:r>
              <a:rPr lang="en-US" sz="1400" b="1" dirty="0">
                <a:solidFill>
                  <a:schemeClr val="accent4"/>
                </a:solidFill>
                <a:effectLst/>
                <a:latin typeface="Menlo" panose="020B0609030804020204" pitchFamily="49" charset="0"/>
              </a:rPr>
              <a: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shim_dma_single_bd_task</a:t>
            </a:r>
            <a:r>
              <a:rPr lang="en-US" sz="1400" b="0" dirty="0">
                <a:solidFill>
                  <a:schemeClr val="accent4"/>
                </a:solidFill>
                <a:effectLst/>
                <a:latin typeface="Menlo" panose="020B0609030804020204" pitchFamily="49" charset="0"/>
              </a:rPr>
              <a:t>(fi,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sizes=[1, 1, TH, TW], </a:t>
            </a:r>
          </a:p>
          <a:p>
            <a:pPr>
              <a:lnSpc>
                <a:spcPts val="1350"/>
              </a:lnSpc>
              <a:buNone/>
            </a:pPr>
            <a:r>
              <a:rPr lang="en-US" sz="1400" dirty="0">
                <a:solidFill>
                  <a:schemeClr val="accent4"/>
                </a:solidFill>
                <a:latin typeface="Menlo" panose="020B0609030804020204" pitchFamily="49" charset="0"/>
              </a:rPr>
              <a:t>          </a:t>
            </a:r>
            <a:r>
              <a:rPr lang="en-US" sz="1400" b="0" dirty="0">
                <a:solidFill>
                  <a:schemeClr val="accent4"/>
                </a:solidFill>
                <a:effectLst/>
                <a:latin typeface="Menlo" panose="020B0609030804020204" pitchFamily="49" charset="0"/>
              </a:rPr>
              <a:t>strides=[0, 0, MW,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shim_dma_single_bd_task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sizes=[1, 1, TH, TW], </a:t>
            </a:r>
          </a:p>
          <a:p>
            <a:pPr>
              <a:lnSpc>
                <a:spcPts val="1350"/>
              </a:lnSpc>
              <a:buNone/>
            </a:pPr>
            <a:r>
              <a:rPr lang="en-US" sz="1400" dirty="0">
                <a:solidFill>
                  <a:schemeClr val="accent4"/>
                </a:solidFill>
                <a:latin typeface="Menlo" panose="020B0609030804020204" pitchFamily="49" charset="0"/>
              </a:rPr>
              <a:t>          </a:t>
            </a:r>
            <a:r>
              <a:rPr lang="en-US" sz="1400" b="0" dirty="0">
                <a:solidFill>
                  <a:schemeClr val="accent4"/>
                </a:solidFill>
                <a:effectLst/>
                <a:latin typeface="Menlo" panose="020B0609030804020204" pitchFamily="49" charset="0"/>
              </a:rPr>
              <a:t>strides=[0, 0, MW,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issue_token</a:t>
            </a:r>
            <a:r>
              <a:rPr lang="en-US" sz="1400" b="0" dirty="0">
                <a:solidFill>
                  <a:schemeClr val="accent4"/>
                </a:solidFill>
                <a:effectLst/>
                <a:latin typeface="Menlo" panose="020B0609030804020204" pitchFamily="49" charset="0"/>
              </a:rPr>
              <a:t>=True)</a:t>
            </a:r>
          </a:p>
          <a:p>
            <a:pPr>
              <a:lnSpc>
                <a:spcPts val="1350"/>
              </a:lnSpc>
              <a:buNone/>
            </a:pPr>
            <a:br>
              <a:rPr lang="en-US" sz="1400" b="0" dirty="0">
                <a:solidFill>
                  <a:schemeClr val="accent4"/>
                </a:solidFill>
                <a:effectLst/>
                <a:latin typeface="Menlo" panose="020B0609030804020204" pitchFamily="49" charset="0"/>
              </a:rPr>
            </a:b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dma_start_task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dma_await_task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dma_free_task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a:t>
            </a:r>
          </a:p>
          <a:p>
            <a:pPr>
              <a:lnSpc>
                <a:spcPts val="1350"/>
              </a:lnSpc>
            </a:pPr>
            <a:r>
              <a:rPr lang="en-US" sz="1400" b="1" dirty="0">
                <a:solidFill>
                  <a:schemeClr val="accent4"/>
                </a:solidFill>
                <a:effectLst/>
                <a:latin typeface="Menlo" panose="020B0609030804020204" pitchFamily="49" charset="0"/>
              </a:rPr>
              <a:t>  print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ctx.module</a:t>
            </a:r>
            <a:r>
              <a:rPr lang="en-US" sz="1400" b="0" dirty="0">
                <a:solidFill>
                  <a:schemeClr val="accent4"/>
                </a:solidFill>
                <a:effectLst/>
                <a:latin typeface="Menlo" panose="020B0609030804020204" pitchFamily="49" charset="0"/>
              </a:rPr>
              <a:t>)</a:t>
            </a:r>
          </a:p>
        </p:txBody>
      </p:sp>
      <p:sp>
        <p:nvSpPr>
          <p:cNvPr id="8" name="Rectangle 7">
            <a:extLst>
              <a:ext uri="{FF2B5EF4-FFF2-40B4-BE49-F238E27FC236}">
                <a16:creationId xmlns:a16="http://schemas.microsoft.com/office/drawing/2014/main" id="{8B6502D6-E10C-D5F4-89D7-A4F24A29C258}"/>
              </a:ext>
            </a:extLst>
          </p:cNvPr>
          <p:cNvSpPr/>
          <p:nvPr/>
        </p:nvSpPr>
        <p:spPr>
          <a:xfrm>
            <a:off x="304799" y="803564"/>
            <a:ext cx="6206837" cy="849745"/>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6993C2-A187-5E0B-4BCE-2F61C9FBC04E}"/>
              </a:ext>
            </a:extLst>
          </p:cNvPr>
          <p:cNvSpPr txBox="1"/>
          <p:nvPr/>
        </p:nvSpPr>
        <p:spPr>
          <a:xfrm>
            <a:off x="6871854" y="1043770"/>
            <a:ext cx="3556000" cy="369332"/>
          </a:xfrm>
          <a:prstGeom prst="rect">
            <a:avLst/>
          </a:prstGeom>
          <a:noFill/>
        </p:spPr>
        <p:txBody>
          <a:bodyPr wrap="square" rtlCol="0">
            <a:spAutoFit/>
          </a:bodyPr>
          <a:lstStyle/>
          <a:p>
            <a:r>
              <a:rPr lang="en-US" b="1" dirty="0">
                <a:solidFill>
                  <a:srgbClr val="BFB07D"/>
                </a:solidFill>
              </a:rPr>
              <a:t>Types and Resources</a:t>
            </a:r>
          </a:p>
        </p:txBody>
      </p:sp>
      <p:sp>
        <p:nvSpPr>
          <p:cNvPr id="6" name="Slide Number Placeholder 5">
            <a:extLst>
              <a:ext uri="{FF2B5EF4-FFF2-40B4-BE49-F238E27FC236}">
                <a16:creationId xmlns:a16="http://schemas.microsoft.com/office/drawing/2014/main" id="{ED73F9D0-6C60-259F-1C4A-29D63DDC34E2}"/>
              </a:ext>
            </a:extLst>
          </p:cNvPr>
          <p:cNvSpPr>
            <a:spLocks noGrp="1"/>
          </p:cNvSpPr>
          <p:nvPr>
            <p:ph type="sldNum" sz="quarter" idx="10"/>
          </p:nvPr>
        </p:nvSpPr>
        <p:spPr/>
        <p:txBody>
          <a:bodyPr/>
          <a:lstStyle/>
          <a:p>
            <a:fld id="{2C645801-FFA6-864F-87A0-2DCEC86DCE96}" type="slidenum">
              <a:rPr lang="en-US" smtClean="0">
                <a:solidFill>
                  <a:schemeClr val="tx1">
                    <a:lumMod val="50000"/>
                    <a:lumOff val="50000"/>
                  </a:schemeClr>
                </a:solidFill>
              </a:rPr>
              <a:t>178</a:t>
            </a:fld>
            <a:endParaRPr lang="en-US" dirty="0">
              <a:solidFill>
                <a:schemeClr val="tx1">
                  <a:lumMod val="50000"/>
                  <a:lumOff val="50000"/>
                </a:schemeClr>
              </a:solidFill>
            </a:endParaRPr>
          </a:p>
        </p:txBody>
      </p:sp>
    </p:spTree>
    <p:extLst>
      <p:ext uri="{BB962C8B-B14F-4D97-AF65-F5344CB8AC3E}">
        <p14:creationId xmlns:p14="http://schemas.microsoft.com/office/powerpoint/2010/main" val="1991115380"/>
      </p:ext>
    </p:extLst>
  </p:cSld>
  <p:clrMapOvr>
    <a:masterClrMapping/>
  </p:clrMapOvr>
  <p:transition spd="slow"/>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CA5F9-F0D9-901C-1CA6-9018CE4E29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A5C7857-9DE2-40A4-826C-BF28EDB00796}"/>
              </a:ext>
            </a:extLst>
          </p:cNvPr>
          <p:cNvSpPr txBox="1"/>
          <p:nvPr/>
        </p:nvSpPr>
        <p:spPr>
          <a:xfrm>
            <a:off x="378691" y="323273"/>
            <a:ext cx="5717309" cy="6376104"/>
          </a:xfrm>
          <a:prstGeom prst="rect">
            <a:avLst/>
          </a:prstGeom>
          <a:solidFill>
            <a:schemeClr val="accent1">
              <a:lumMod val="90000"/>
            </a:schemeClr>
          </a:solidFill>
        </p:spPr>
        <p:txBody>
          <a:bodyPr wrap="square" rtlCol="0">
            <a:spAutoFit/>
          </a:bodyPr>
          <a:lstStyle/>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mlir_mod_ctx</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ctx</a:t>
            </a:r>
            <a:r>
              <a:rPr lang="en-US" sz="1400" b="0" dirty="0">
                <a:solidFill>
                  <a:schemeClr val="accent4"/>
                </a:solidFill>
                <a:effectLst/>
                <a:latin typeface="Menlo" panose="020B0609030804020204" pitchFamily="49" charset="0"/>
              </a:rPr>
              <a:t>:</a:t>
            </a:r>
          </a:p>
          <a:p>
            <a:pPr>
              <a:lnSpc>
                <a:spcPts val="1350"/>
              </a:lnSpc>
              <a:buNone/>
            </a:pPr>
            <a:r>
              <a:rPr lang="en-US" sz="1400" b="1" dirty="0">
                <a:solidFill>
                  <a:schemeClr val="accent4"/>
                </a:solidFill>
                <a:effectLst/>
                <a:latin typeface="Menlo" panose="020B0609030804020204" pitchFamily="49" charset="0"/>
              </a:rPr>
              <a:t>  @device</a:t>
            </a:r>
            <a:r>
              <a:rPr lang="en-US" sz="1400" b="0" dirty="0">
                <a:solidFill>
                  <a:schemeClr val="accent4"/>
                </a:solidFill>
                <a:effectLst/>
                <a:latin typeface="Menlo" panose="020B0609030804020204" pitchFamily="49" charset="0"/>
              </a:rPr>
              <a:t>(AIEDevice.npu1_1col)</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device_body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shm0 = tile(0, 0)</a:t>
            </a:r>
          </a:p>
          <a:p>
            <a:pPr>
              <a:lnSpc>
                <a:spcPts val="1350"/>
              </a:lnSpc>
              <a:buNone/>
            </a:pPr>
            <a:r>
              <a:rPr lang="en-US" sz="1400" b="0" dirty="0">
                <a:solidFill>
                  <a:schemeClr val="accent4"/>
                </a:solidFill>
                <a:effectLst/>
                <a:latin typeface="Menlo" panose="020B0609030804020204" pitchFamily="49" charset="0"/>
              </a:rPr>
              <a:t>    aie2 = tile(0, 2)</a:t>
            </a:r>
          </a:p>
          <a:p>
            <a:pPr>
              <a:lnSpc>
                <a:spcPts val="1350"/>
              </a:lnSpc>
              <a:buNone/>
            </a:pPr>
            <a:r>
              <a:rPr lang="en-US" sz="1400" b="0" dirty="0">
                <a:solidFill>
                  <a:srgbClr val="333333"/>
                </a:solidFill>
                <a:effectLst/>
                <a:latin typeface="Menlo" panose="020B0609030804020204" pitchFamily="49" charset="0"/>
              </a:rPr>
              <a:t>    fi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in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out</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chemeClr val="bg2">
                    <a:lumMod val="75000"/>
                  </a:schemeClr>
                </a:solidFill>
                <a:effectLst/>
                <a:latin typeface="Menlo" panose="020B0609030804020204" pitchFamily="49" charset="0"/>
              </a:rPr>
              <a:t>    </a:t>
            </a:r>
            <a:r>
              <a:rPr lang="en-US" sz="1400" b="1" dirty="0">
                <a:solidFill>
                  <a:schemeClr val="accent4"/>
                </a:solidFill>
                <a:effectLst/>
                <a:latin typeface="Menlo" panose="020B0609030804020204" pitchFamily="49" charset="0"/>
              </a:rPr>
              <a:t>@core</a:t>
            </a:r>
            <a:r>
              <a:rPr lang="en-US" sz="1400" b="0" dirty="0">
                <a:solidFill>
                  <a:schemeClr val="accent4"/>
                </a:solidFill>
                <a:effectLst/>
                <a:latin typeface="Menlo" panose="020B0609030804020204" pitchFamily="49" charset="0"/>
              </a:rPr>
              <a:t>(aie2)</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core_body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for _ in range_(</a:t>
            </a:r>
            <a:r>
              <a:rPr lang="en-US" sz="1400" b="0" dirty="0" err="1">
                <a:solidFill>
                  <a:schemeClr val="accent4"/>
                </a:solidFill>
                <a:effectLst/>
                <a:latin typeface="Menlo" panose="020B0609030804020204" pitchFamily="49" charset="0"/>
              </a:rPr>
              <a:t>sys.maxsize</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 = </a:t>
            </a:r>
            <a:r>
              <a:rPr lang="en-US" sz="1400" b="0" dirty="0" err="1">
                <a:solidFill>
                  <a:schemeClr val="accent4"/>
                </a:solidFill>
                <a:effectLst/>
                <a:latin typeface="Menlo" panose="020B0609030804020204" pitchFamily="49" charset="0"/>
              </a:rPr>
              <a:t>fi.acquire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ObjectFifoPort.Consume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b = </a:t>
            </a:r>
            <a:r>
              <a:rPr lang="en-US" sz="1400" b="0" dirty="0" err="1">
                <a:solidFill>
                  <a:schemeClr val="accent4"/>
                </a:solidFill>
                <a:effectLst/>
                <a:latin typeface="Menlo" panose="020B0609030804020204" pitchFamily="49" charset="0"/>
              </a:rPr>
              <a:t>fo.acquire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ObjectFifoPort.Produce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fi.release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ObjectFifoPort.Consume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fo.release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ObjectFifoPort.Produce</a:t>
            </a:r>
            <a:r>
              <a:rPr lang="en-US" sz="1400" b="0" dirty="0">
                <a:solidFill>
                  <a:schemeClr val="accent4"/>
                </a:solidFill>
                <a:effectLst/>
                <a:latin typeface="Menlo" panose="020B0609030804020204" pitchFamily="49" charset="0"/>
              </a:rPr>
              <a:t>, 1)</a:t>
            </a:r>
          </a:p>
          <a:p>
            <a:pPr>
              <a:lnSpc>
                <a:spcPts val="1350"/>
              </a:lnSpc>
              <a:buNone/>
            </a:pPr>
            <a:br>
              <a:rPr lang="en-US" sz="1400" b="0" dirty="0">
                <a:solidFill>
                  <a:schemeClr val="accent4"/>
                </a:solidFill>
                <a:effectLst/>
                <a:latin typeface="Menlo" panose="020B0609030804020204" pitchFamily="49" charset="0"/>
              </a:rPr>
            </a:br>
            <a:r>
              <a:rPr lang="en-US" sz="1400" b="0" dirty="0">
                <a:solidFill>
                  <a:schemeClr val="accent4"/>
                </a:solidFill>
                <a:effectLst/>
                <a:latin typeface="Menlo" panose="020B0609030804020204" pitchFamily="49" charset="0"/>
              </a:rPr>
              <a:t>    </a:t>
            </a:r>
            <a:r>
              <a:rPr lang="en-US" sz="1400" b="1" dirty="0">
                <a:solidFill>
                  <a:schemeClr val="accent4"/>
                </a:solidFill>
                <a:effectLst/>
                <a:latin typeface="Menlo" panose="020B0609030804020204" pitchFamily="49" charset="0"/>
              </a:rPr>
              <a:t>@</a:t>
            </a:r>
            <a:r>
              <a:rPr lang="en-US" sz="1400" b="1" dirty="0" err="1">
                <a:solidFill>
                  <a:schemeClr val="accent4"/>
                </a:solidFill>
                <a:effectLst/>
                <a:latin typeface="Menlo" panose="020B0609030804020204" pitchFamily="49" charset="0"/>
              </a:rPr>
              <a:t>runtime_sequence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def </a:t>
            </a:r>
            <a:r>
              <a:rPr lang="en-US" sz="1400" b="1" dirty="0">
                <a:solidFill>
                  <a:schemeClr val="accent4"/>
                </a:solidFill>
                <a:effectLst/>
                <a:latin typeface="Menlo" panose="020B0609030804020204" pitchFamily="49" charset="0"/>
              </a:rPr>
              <a: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shim_dma_single_bd_task</a:t>
            </a:r>
            <a:r>
              <a:rPr lang="en-US" sz="1400" b="0" dirty="0">
                <a:solidFill>
                  <a:schemeClr val="accent4"/>
                </a:solidFill>
                <a:effectLst/>
                <a:latin typeface="Menlo" panose="020B0609030804020204" pitchFamily="49" charset="0"/>
              </a:rPr>
              <a:t>(fi,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sizes=[1, 1, TH, TW], </a:t>
            </a:r>
          </a:p>
          <a:p>
            <a:pPr>
              <a:lnSpc>
                <a:spcPts val="1350"/>
              </a:lnSpc>
              <a:buNone/>
            </a:pPr>
            <a:r>
              <a:rPr lang="en-US" sz="1400" dirty="0">
                <a:solidFill>
                  <a:schemeClr val="accent4"/>
                </a:solidFill>
                <a:latin typeface="Menlo" panose="020B0609030804020204" pitchFamily="49" charset="0"/>
              </a:rPr>
              <a:t>          </a:t>
            </a:r>
            <a:r>
              <a:rPr lang="en-US" sz="1400" b="0" dirty="0">
                <a:solidFill>
                  <a:schemeClr val="accent4"/>
                </a:solidFill>
                <a:effectLst/>
                <a:latin typeface="Menlo" panose="020B0609030804020204" pitchFamily="49" charset="0"/>
              </a:rPr>
              <a:t>strides=[0, 0, MW,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shim_dma_single_bd_task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sizes=[1, 1, TH, TW], </a:t>
            </a:r>
          </a:p>
          <a:p>
            <a:pPr>
              <a:lnSpc>
                <a:spcPts val="1350"/>
              </a:lnSpc>
              <a:buNone/>
            </a:pPr>
            <a:r>
              <a:rPr lang="en-US" sz="1400" dirty="0">
                <a:solidFill>
                  <a:schemeClr val="accent4"/>
                </a:solidFill>
                <a:latin typeface="Menlo" panose="020B0609030804020204" pitchFamily="49" charset="0"/>
              </a:rPr>
              <a:t>          </a:t>
            </a:r>
            <a:r>
              <a:rPr lang="en-US" sz="1400" b="0" dirty="0">
                <a:solidFill>
                  <a:schemeClr val="accent4"/>
                </a:solidFill>
                <a:effectLst/>
                <a:latin typeface="Menlo" panose="020B0609030804020204" pitchFamily="49" charset="0"/>
              </a:rPr>
              <a:t>strides=[0, 0, MW,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issue_token</a:t>
            </a:r>
            <a:r>
              <a:rPr lang="en-US" sz="1400" b="0" dirty="0">
                <a:solidFill>
                  <a:schemeClr val="accent4"/>
                </a:solidFill>
                <a:effectLst/>
                <a:latin typeface="Menlo" panose="020B0609030804020204" pitchFamily="49" charset="0"/>
              </a:rPr>
              <a:t>=True)</a:t>
            </a:r>
          </a:p>
          <a:p>
            <a:pPr>
              <a:lnSpc>
                <a:spcPts val="1350"/>
              </a:lnSpc>
              <a:buNone/>
            </a:pPr>
            <a:br>
              <a:rPr lang="en-US" sz="1400" b="0" dirty="0">
                <a:solidFill>
                  <a:schemeClr val="accent4"/>
                </a:solidFill>
                <a:effectLst/>
                <a:latin typeface="Menlo" panose="020B0609030804020204" pitchFamily="49" charset="0"/>
              </a:rPr>
            </a:b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dma_start_task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dma_await_task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dma_free_task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a:t>
            </a:r>
          </a:p>
          <a:p>
            <a:pPr>
              <a:lnSpc>
                <a:spcPts val="1350"/>
              </a:lnSpc>
            </a:pPr>
            <a:r>
              <a:rPr lang="en-US" sz="1400" b="1" dirty="0">
                <a:solidFill>
                  <a:schemeClr val="accent4"/>
                </a:solidFill>
                <a:effectLst/>
                <a:latin typeface="Menlo" panose="020B0609030804020204" pitchFamily="49" charset="0"/>
              </a:rPr>
              <a:t>  print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ctx.module</a:t>
            </a:r>
            <a:r>
              <a:rPr lang="en-US" sz="1400" b="0" dirty="0">
                <a:solidFill>
                  <a:schemeClr val="accent4"/>
                </a:solidFill>
                <a:effectLst/>
                <a:latin typeface="Menlo" panose="020B0609030804020204" pitchFamily="49" charset="0"/>
              </a:rPr>
              <a:t>)</a:t>
            </a:r>
          </a:p>
        </p:txBody>
      </p:sp>
      <p:sp>
        <p:nvSpPr>
          <p:cNvPr id="8" name="Rectangle 7">
            <a:extLst>
              <a:ext uri="{FF2B5EF4-FFF2-40B4-BE49-F238E27FC236}">
                <a16:creationId xmlns:a16="http://schemas.microsoft.com/office/drawing/2014/main" id="{408F74E0-24C7-67F0-829D-ED5E5EE72D07}"/>
              </a:ext>
            </a:extLst>
          </p:cNvPr>
          <p:cNvSpPr/>
          <p:nvPr/>
        </p:nvSpPr>
        <p:spPr>
          <a:xfrm>
            <a:off x="286327" y="1542474"/>
            <a:ext cx="6206837" cy="526472"/>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303BD6E-5D63-039E-A043-303DE1B42897}"/>
              </a:ext>
            </a:extLst>
          </p:cNvPr>
          <p:cNvSpPr txBox="1"/>
          <p:nvPr/>
        </p:nvSpPr>
        <p:spPr>
          <a:xfrm>
            <a:off x="6705599" y="1621044"/>
            <a:ext cx="3556000" cy="369332"/>
          </a:xfrm>
          <a:prstGeom prst="rect">
            <a:avLst/>
          </a:prstGeom>
          <a:noFill/>
        </p:spPr>
        <p:txBody>
          <a:bodyPr wrap="square" rtlCol="0">
            <a:spAutoFit/>
          </a:bodyPr>
          <a:lstStyle/>
          <a:p>
            <a:r>
              <a:rPr lang="en-US" b="1" dirty="0">
                <a:solidFill>
                  <a:srgbClr val="BFB07D"/>
                </a:solidFill>
              </a:rPr>
              <a:t>Dataflow with </a:t>
            </a:r>
            <a:r>
              <a:rPr lang="en-US" b="1" dirty="0" err="1">
                <a:solidFill>
                  <a:srgbClr val="BFB07D"/>
                </a:solidFill>
              </a:rPr>
              <a:t>ObjectFIFOs</a:t>
            </a:r>
            <a:endParaRPr lang="en-US" b="1" dirty="0">
              <a:solidFill>
                <a:srgbClr val="BFB07D"/>
              </a:solidFill>
            </a:endParaRPr>
          </a:p>
        </p:txBody>
      </p:sp>
      <p:sp>
        <p:nvSpPr>
          <p:cNvPr id="3" name="TextBox 2">
            <a:extLst>
              <a:ext uri="{FF2B5EF4-FFF2-40B4-BE49-F238E27FC236}">
                <a16:creationId xmlns:a16="http://schemas.microsoft.com/office/drawing/2014/main" id="{9FECDDAA-745A-0556-88F1-E971B2A7122A}"/>
              </a:ext>
            </a:extLst>
          </p:cNvPr>
          <p:cNvSpPr txBox="1"/>
          <p:nvPr/>
        </p:nvSpPr>
        <p:spPr>
          <a:xfrm>
            <a:off x="6733308" y="1884280"/>
            <a:ext cx="3953163" cy="369332"/>
          </a:xfrm>
          <a:prstGeom prst="rect">
            <a:avLst/>
          </a:prstGeom>
          <a:noFill/>
        </p:spPr>
        <p:txBody>
          <a:bodyPr wrap="square" rtlCol="0">
            <a:spAutoFit/>
          </a:bodyPr>
          <a:lstStyle/>
          <a:p>
            <a:r>
              <a:rPr lang="en-US" b="1" dirty="0">
                <a:solidFill>
                  <a:srgbClr val="BFB07D"/>
                </a:solidFill>
              </a:rPr>
              <a:t>Name, Source, Dest., Depth, Type</a:t>
            </a:r>
          </a:p>
        </p:txBody>
      </p:sp>
      <p:sp>
        <p:nvSpPr>
          <p:cNvPr id="7" name="Slide Number Placeholder 6">
            <a:extLst>
              <a:ext uri="{FF2B5EF4-FFF2-40B4-BE49-F238E27FC236}">
                <a16:creationId xmlns:a16="http://schemas.microsoft.com/office/drawing/2014/main" id="{67D09608-DB8D-5690-7641-F3F15B1D5EA5}"/>
              </a:ext>
            </a:extLst>
          </p:cNvPr>
          <p:cNvSpPr>
            <a:spLocks noGrp="1"/>
          </p:cNvSpPr>
          <p:nvPr>
            <p:ph type="sldNum" sz="quarter" idx="10"/>
          </p:nvPr>
        </p:nvSpPr>
        <p:spPr/>
        <p:txBody>
          <a:bodyPr/>
          <a:lstStyle/>
          <a:p>
            <a:fld id="{2C645801-FFA6-864F-87A0-2DCEC86DCE96}" type="slidenum">
              <a:rPr lang="en-US" smtClean="0">
                <a:solidFill>
                  <a:schemeClr val="tx1">
                    <a:lumMod val="50000"/>
                    <a:lumOff val="50000"/>
                  </a:schemeClr>
                </a:solidFill>
              </a:rPr>
              <a:t>179</a:t>
            </a:fld>
            <a:endParaRPr lang="en-US" dirty="0">
              <a:solidFill>
                <a:schemeClr val="tx1">
                  <a:lumMod val="50000"/>
                  <a:lumOff val="50000"/>
                </a:schemeClr>
              </a:solidFill>
            </a:endParaRPr>
          </a:p>
        </p:txBody>
      </p:sp>
    </p:spTree>
    <p:extLst>
      <p:ext uri="{BB962C8B-B14F-4D97-AF65-F5344CB8AC3E}">
        <p14:creationId xmlns:p14="http://schemas.microsoft.com/office/powerpoint/2010/main" val="79967491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7BE7E-5554-E47C-C716-7110A7EF62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154249-A773-1C89-F7DC-12764CEC3500}"/>
              </a:ext>
            </a:extLst>
          </p:cNvPr>
          <p:cNvSpPr>
            <a:spLocks noGrp="1"/>
          </p:cNvSpPr>
          <p:nvPr>
            <p:ph type="title"/>
          </p:nvPr>
        </p:nvSpPr>
        <p:spPr/>
        <p:txBody>
          <a:bodyPr/>
          <a:lstStyle/>
          <a:p>
            <a:r>
              <a:rPr lang="en-US" dirty="0"/>
              <a:t>Abstractions of Container-Based Cloud Services</a:t>
            </a:r>
          </a:p>
        </p:txBody>
      </p:sp>
      <p:graphicFrame>
        <p:nvGraphicFramePr>
          <p:cNvPr id="5" name="Content Placeholder 4">
            <a:extLst>
              <a:ext uri="{FF2B5EF4-FFF2-40B4-BE49-F238E27FC236}">
                <a16:creationId xmlns:a16="http://schemas.microsoft.com/office/drawing/2014/main" id="{F070C8E7-D1EA-943C-730A-5FA6D4DE9DD8}"/>
              </a:ext>
            </a:extLst>
          </p:cNvPr>
          <p:cNvGraphicFramePr>
            <a:graphicFrameLocks noGrp="1"/>
          </p:cNvGraphicFramePr>
          <p:nvPr>
            <p:ph idx="1"/>
            <p:extLst>
              <p:ext uri="{D42A27DB-BD31-4B8C-83A1-F6EECF244321}">
                <p14:modId xmlns:p14="http://schemas.microsoft.com/office/powerpoint/2010/main" val="768617031"/>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19D6D67C-84DF-792D-88E6-E4791EF9A9B6}"/>
              </a:ext>
            </a:extLst>
          </p:cNvPr>
          <p:cNvSpPr>
            <a:spLocks noGrp="1"/>
          </p:cNvSpPr>
          <p:nvPr>
            <p:ph type="sldNum" sz="quarter" idx="12"/>
          </p:nvPr>
        </p:nvSpPr>
        <p:spPr/>
        <p:txBody>
          <a:bodyPr/>
          <a:lstStyle/>
          <a:p>
            <a:fld id="{8C2EA460-C565-FB43-80B0-0A34C0434FD1}" type="slidenum">
              <a:rPr lang="en-US" smtClean="0"/>
              <a:t>18</a:t>
            </a:fld>
            <a:endParaRPr lang="en-US"/>
          </a:p>
        </p:txBody>
      </p:sp>
      <p:sp>
        <p:nvSpPr>
          <p:cNvPr id="4" name="Rectangle 3">
            <a:extLst>
              <a:ext uri="{FF2B5EF4-FFF2-40B4-BE49-F238E27FC236}">
                <a16:creationId xmlns:a16="http://schemas.microsoft.com/office/drawing/2014/main" id="{E79A84E5-F22A-2B9E-C9C6-AB55875D6AFC}"/>
              </a:ext>
            </a:extLst>
          </p:cNvPr>
          <p:cNvSpPr/>
          <p:nvPr/>
        </p:nvSpPr>
        <p:spPr>
          <a:xfrm>
            <a:off x="3736457" y="771554"/>
            <a:ext cx="7634276" cy="54339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94369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8E112-7C19-9B3C-70FE-81D24A6BDB8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D6D39BF-C21B-17CD-2B80-46D2917FFE0F}"/>
              </a:ext>
            </a:extLst>
          </p:cNvPr>
          <p:cNvSpPr txBox="1"/>
          <p:nvPr/>
        </p:nvSpPr>
        <p:spPr>
          <a:xfrm>
            <a:off x="378691" y="323273"/>
            <a:ext cx="5717309" cy="6376104"/>
          </a:xfrm>
          <a:prstGeom prst="rect">
            <a:avLst/>
          </a:prstGeom>
          <a:solidFill>
            <a:schemeClr val="accent1">
              <a:lumMod val="90000"/>
            </a:schemeClr>
          </a:solidFill>
        </p:spPr>
        <p:txBody>
          <a:bodyPr wrap="square" rtlCol="0">
            <a:spAutoFit/>
          </a:bodyPr>
          <a:lstStyle/>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mlir_mod_ctx</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ctx</a:t>
            </a:r>
            <a:r>
              <a:rPr lang="en-US" sz="1400" b="0" dirty="0">
                <a:solidFill>
                  <a:schemeClr val="accent4"/>
                </a:solidFill>
                <a:effectLst/>
                <a:latin typeface="Menlo" panose="020B0609030804020204" pitchFamily="49" charset="0"/>
              </a:rPr>
              <a:t>:</a:t>
            </a:r>
          </a:p>
          <a:p>
            <a:pPr>
              <a:lnSpc>
                <a:spcPts val="1350"/>
              </a:lnSpc>
              <a:buNone/>
            </a:pPr>
            <a:r>
              <a:rPr lang="en-US" sz="1400" b="1" dirty="0">
                <a:solidFill>
                  <a:schemeClr val="accent4"/>
                </a:solidFill>
                <a:effectLst/>
                <a:latin typeface="Menlo" panose="020B0609030804020204" pitchFamily="49" charset="0"/>
              </a:rPr>
              <a:t>  @device</a:t>
            </a:r>
            <a:r>
              <a:rPr lang="en-US" sz="1400" b="0" dirty="0">
                <a:solidFill>
                  <a:schemeClr val="accent4"/>
                </a:solidFill>
                <a:effectLst/>
                <a:latin typeface="Menlo" panose="020B0609030804020204" pitchFamily="49" charset="0"/>
              </a:rPr>
              <a:t>(AIEDevice.npu1_1col)</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device_body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shm0 = tile(0, 0)</a:t>
            </a:r>
          </a:p>
          <a:p>
            <a:pPr>
              <a:lnSpc>
                <a:spcPts val="1350"/>
              </a:lnSpc>
              <a:buNone/>
            </a:pPr>
            <a:r>
              <a:rPr lang="en-US" sz="1400" b="0" dirty="0">
                <a:solidFill>
                  <a:schemeClr val="accent4"/>
                </a:solidFill>
                <a:effectLst/>
                <a:latin typeface="Menlo" panose="020B0609030804020204" pitchFamily="49" charset="0"/>
              </a:rPr>
              <a:t>    aie2 = tile(0, 2)</a:t>
            </a:r>
          </a:p>
          <a:p>
            <a:pPr>
              <a:lnSpc>
                <a:spcPts val="1350"/>
              </a:lnSpc>
              <a:buNone/>
            </a:pPr>
            <a:r>
              <a:rPr lang="en-US" sz="1400" b="0" dirty="0">
                <a:solidFill>
                  <a:schemeClr val="accent4"/>
                </a:solidFill>
                <a:effectLst/>
                <a:latin typeface="Menlo" panose="020B0609030804020204" pitchFamily="49" charset="0"/>
              </a:rPr>
              <a:t>    fi = </a:t>
            </a:r>
            <a:r>
              <a:rPr lang="en-US" sz="1400" b="0" dirty="0" err="1">
                <a:solidFill>
                  <a:schemeClr val="accent4"/>
                </a:solidFill>
                <a:effectLst/>
                <a:latin typeface="Menlo" panose="020B0609030804020204" pitchFamily="49" charset="0"/>
              </a:rPr>
              <a:t>object_fifo</a:t>
            </a:r>
            <a:r>
              <a:rPr lang="en-US" sz="1400" b="0" dirty="0">
                <a:solidFill>
                  <a:schemeClr val="accent4"/>
                </a:solidFill>
                <a:effectLst/>
                <a:latin typeface="Menlo" panose="020B0609030804020204" pitchFamily="49" charset="0"/>
              </a:rPr>
              <a:t>("in", shm0, aie2, 2,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object_fifo</a:t>
            </a:r>
            <a:r>
              <a:rPr lang="en-US" sz="1400" b="0" dirty="0">
                <a:solidFill>
                  <a:schemeClr val="accent4"/>
                </a:solidFill>
                <a:effectLst/>
                <a:latin typeface="Menlo" panose="020B0609030804020204" pitchFamily="49" charset="0"/>
              </a:rPr>
              <a:t>("out", aie2, shm0, 2,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a:solidFill>
                  <a:srgbClr val="AA3731"/>
                </a:solidFill>
                <a:effectLst/>
                <a:latin typeface="Menlo" panose="020B0609030804020204" pitchFamily="49" charset="0"/>
              </a:rPr>
              <a:t>core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aie2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core_body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_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sys</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maxsize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j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chemeClr val="bg2">
                    <a:lumMod val="75000"/>
                  </a:schemeClr>
                </a:solidFill>
                <a:effectLst/>
                <a:latin typeface="Menlo" panose="020B0609030804020204" pitchFamily="49" charset="0"/>
              </a:rPr>
              <a:t>    </a:t>
            </a:r>
            <a:r>
              <a:rPr lang="en-US" sz="1400" b="1" dirty="0">
                <a:solidFill>
                  <a:schemeClr val="accent4"/>
                </a:solidFill>
                <a:effectLst/>
                <a:latin typeface="Menlo" panose="020B0609030804020204" pitchFamily="49" charset="0"/>
              </a:rPr>
              <a:t>@</a:t>
            </a:r>
            <a:r>
              <a:rPr lang="en-US" sz="1400" b="1" dirty="0" err="1">
                <a:solidFill>
                  <a:schemeClr val="accent4"/>
                </a:solidFill>
                <a:effectLst/>
                <a:latin typeface="Menlo" panose="020B0609030804020204" pitchFamily="49" charset="0"/>
              </a:rPr>
              <a:t>runtime_sequence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def </a:t>
            </a:r>
            <a:r>
              <a:rPr lang="en-US" sz="1400" b="1" dirty="0">
                <a:solidFill>
                  <a:schemeClr val="accent4"/>
                </a:solidFill>
                <a:effectLst/>
                <a:latin typeface="Menlo" panose="020B0609030804020204" pitchFamily="49" charset="0"/>
              </a:rPr>
              <a: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shim_dma_single_bd_task</a:t>
            </a:r>
            <a:r>
              <a:rPr lang="en-US" sz="1400" b="0" dirty="0">
                <a:solidFill>
                  <a:schemeClr val="accent4"/>
                </a:solidFill>
                <a:effectLst/>
                <a:latin typeface="Menlo" panose="020B0609030804020204" pitchFamily="49" charset="0"/>
              </a:rPr>
              <a:t>(fi,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sizes=[1, 1, TH, TW], </a:t>
            </a:r>
          </a:p>
          <a:p>
            <a:pPr>
              <a:lnSpc>
                <a:spcPts val="1350"/>
              </a:lnSpc>
              <a:buNone/>
            </a:pPr>
            <a:r>
              <a:rPr lang="en-US" sz="1400" dirty="0">
                <a:solidFill>
                  <a:schemeClr val="accent4"/>
                </a:solidFill>
                <a:latin typeface="Menlo" panose="020B0609030804020204" pitchFamily="49" charset="0"/>
              </a:rPr>
              <a:t>          </a:t>
            </a:r>
            <a:r>
              <a:rPr lang="en-US" sz="1400" b="0" dirty="0">
                <a:solidFill>
                  <a:schemeClr val="accent4"/>
                </a:solidFill>
                <a:effectLst/>
                <a:latin typeface="Menlo" panose="020B0609030804020204" pitchFamily="49" charset="0"/>
              </a:rPr>
              <a:t>strides=[0, 0, MW,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shim_dma_single_bd_task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sizes=[1, 1, TH, TW], </a:t>
            </a:r>
          </a:p>
          <a:p>
            <a:pPr>
              <a:lnSpc>
                <a:spcPts val="1350"/>
              </a:lnSpc>
              <a:buNone/>
            </a:pPr>
            <a:r>
              <a:rPr lang="en-US" sz="1400" dirty="0">
                <a:solidFill>
                  <a:schemeClr val="accent4"/>
                </a:solidFill>
                <a:latin typeface="Menlo" panose="020B0609030804020204" pitchFamily="49" charset="0"/>
              </a:rPr>
              <a:t>          </a:t>
            </a:r>
            <a:r>
              <a:rPr lang="en-US" sz="1400" b="0" dirty="0">
                <a:solidFill>
                  <a:schemeClr val="accent4"/>
                </a:solidFill>
                <a:effectLst/>
                <a:latin typeface="Menlo" panose="020B0609030804020204" pitchFamily="49" charset="0"/>
              </a:rPr>
              <a:t>strides=[0, 0, MW,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issue_token</a:t>
            </a:r>
            <a:r>
              <a:rPr lang="en-US" sz="1400" b="0" dirty="0">
                <a:solidFill>
                  <a:schemeClr val="accent4"/>
                </a:solidFill>
                <a:effectLst/>
                <a:latin typeface="Menlo" panose="020B0609030804020204" pitchFamily="49" charset="0"/>
              </a:rPr>
              <a:t>=True)</a:t>
            </a:r>
          </a:p>
          <a:p>
            <a:pPr>
              <a:lnSpc>
                <a:spcPts val="1350"/>
              </a:lnSpc>
              <a:buNone/>
            </a:pPr>
            <a:br>
              <a:rPr lang="en-US" sz="1400" b="0" dirty="0">
                <a:solidFill>
                  <a:schemeClr val="accent4"/>
                </a:solidFill>
                <a:effectLst/>
                <a:latin typeface="Menlo" panose="020B0609030804020204" pitchFamily="49" charset="0"/>
              </a:rPr>
            </a:b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dma_start_task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dma_await_task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dma_free_task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a:t>
            </a:r>
          </a:p>
          <a:p>
            <a:pPr>
              <a:lnSpc>
                <a:spcPts val="1350"/>
              </a:lnSpc>
            </a:pPr>
            <a:r>
              <a:rPr lang="en-US" sz="1400" b="1" dirty="0">
                <a:solidFill>
                  <a:schemeClr val="accent4"/>
                </a:solidFill>
                <a:effectLst/>
                <a:latin typeface="Menlo" panose="020B0609030804020204" pitchFamily="49" charset="0"/>
              </a:rPr>
              <a:t>  print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ctx.module</a:t>
            </a:r>
            <a:r>
              <a:rPr lang="en-US" sz="1400" b="0" dirty="0">
                <a:solidFill>
                  <a:schemeClr val="accent4"/>
                </a:solidFill>
                <a:effectLst/>
                <a:latin typeface="Menlo" panose="020B0609030804020204" pitchFamily="49" charset="0"/>
              </a:rPr>
              <a:t>)</a:t>
            </a:r>
          </a:p>
        </p:txBody>
      </p:sp>
      <p:sp>
        <p:nvSpPr>
          <p:cNvPr id="8" name="Rectangle 7">
            <a:extLst>
              <a:ext uri="{FF2B5EF4-FFF2-40B4-BE49-F238E27FC236}">
                <a16:creationId xmlns:a16="http://schemas.microsoft.com/office/drawing/2014/main" id="{40FDC058-38A8-C523-38DB-3AEA20A06ECC}"/>
              </a:ext>
            </a:extLst>
          </p:cNvPr>
          <p:cNvSpPr/>
          <p:nvPr/>
        </p:nvSpPr>
        <p:spPr>
          <a:xfrm>
            <a:off x="207817" y="2068947"/>
            <a:ext cx="6206837" cy="1958108"/>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0429A21-81E7-D027-E282-E872860599FA}"/>
              </a:ext>
            </a:extLst>
          </p:cNvPr>
          <p:cNvSpPr txBox="1"/>
          <p:nvPr/>
        </p:nvSpPr>
        <p:spPr>
          <a:xfrm>
            <a:off x="6797963" y="2678669"/>
            <a:ext cx="3556000" cy="646331"/>
          </a:xfrm>
          <a:prstGeom prst="rect">
            <a:avLst/>
          </a:prstGeom>
          <a:noFill/>
        </p:spPr>
        <p:txBody>
          <a:bodyPr wrap="square" rtlCol="0">
            <a:spAutoFit/>
          </a:bodyPr>
          <a:lstStyle/>
          <a:p>
            <a:r>
              <a:rPr lang="en-US" b="1" dirty="0">
                <a:solidFill>
                  <a:srgbClr val="BFB07D"/>
                </a:solidFill>
              </a:rPr>
              <a:t>Per-AIE core program</a:t>
            </a:r>
          </a:p>
          <a:p>
            <a:r>
              <a:rPr lang="en-US" b="1" dirty="0">
                <a:solidFill>
                  <a:srgbClr val="BFB07D"/>
                </a:solidFill>
              </a:rPr>
              <a:t>Dataflow + Kernel</a:t>
            </a:r>
          </a:p>
        </p:txBody>
      </p:sp>
      <p:sp>
        <p:nvSpPr>
          <p:cNvPr id="6" name="Slide Number Placeholder 5">
            <a:extLst>
              <a:ext uri="{FF2B5EF4-FFF2-40B4-BE49-F238E27FC236}">
                <a16:creationId xmlns:a16="http://schemas.microsoft.com/office/drawing/2014/main" id="{E8AAFE9C-17E5-ACB3-2DA8-A0E4EEDCD47C}"/>
              </a:ext>
            </a:extLst>
          </p:cNvPr>
          <p:cNvSpPr>
            <a:spLocks noGrp="1"/>
          </p:cNvSpPr>
          <p:nvPr>
            <p:ph type="sldNum" sz="quarter" idx="10"/>
          </p:nvPr>
        </p:nvSpPr>
        <p:spPr/>
        <p:txBody>
          <a:bodyPr/>
          <a:lstStyle/>
          <a:p>
            <a:fld id="{2C645801-FFA6-864F-87A0-2DCEC86DCE96}" type="slidenum">
              <a:rPr lang="en-US" smtClean="0">
                <a:solidFill>
                  <a:schemeClr val="tx1">
                    <a:lumMod val="50000"/>
                    <a:lumOff val="50000"/>
                  </a:schemeClr>
                </a:solidFill>
              </a:rPr>
              <a:t>180</a:t>
            </a:fld>
            <a:endParaRPr lang="en-US" dirty="0">
              <a:solidFill>
                <a:schemeClr val="tx1">
                  <a:lumMod val="50000"/>
                  <a:lumOff val="50000"/>
                </a:schemeClr>
              </a:solidFill>
            </a:endParaRPr>
          </a:p>
        </p:txBody>
      </p:sp>
    </p:spTree>
    <p:extLst>
      <p:ext uri="{BB962C8B-B14F-4D97-AF65-F5344CB8AC3E}">
        <p14:creationId xmlns:p14="http://schemas.microsoft.com/office/powerpoint/2010/main" val="714225597"/>
      </p:ext>
    </p:extLst>
  </p:cSld>
  <p:clrMapOvr>
    <a:masterClrMapping/>
  </p:clrMapOvr>
  <p:transition spd="slow"/>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4C265-944F-9ACB-0B37-AB82C0C64A9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E211B88-7D48-CBE1-1ED0-B612BA6930A3}"/>
              </a:ext>
            </a:extLst>
          </p:cNvPr>
          <p:cNvSpPr txBox="1"/>
          <p:nvPr/>
        </p:nvSpPr>
        <p:spPr>
          <a:xfrm>
            <a:off x="378691" y="323273"/>
            <a:ext cx="5717309" cy="6376104"/>
          </a:xfrm>
          <a:prstGeom prst="rect">
            <a:avLst/>
          </a:prstGeom>
          <a:solidFill>
            <a:schemeClr val="accent1">
              <a:lumMod val="90000"/>
            </a:schemeClr>
          </a:solidFill>
        </p:spPr>
        <p:txBody>
          <a:bodyPr wrap="square" rtlCol="0">
            <a:spAutoFit/>
          </a:bodyPr>
          <a:lstStyle/>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mlir_mod_ctx</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ctx</a:t>
            </a:r>
            <a:r>
              <a:rPr lang="en-US" sz="1400" b="0" dirty="0">
                <a:solidFill>
                  <a:schemeClr val="accent4"/>
                </a:solidFill>
                <a:effectLst/>
                <a:latin typeface="Menlo" panose="020B0609030804020204" pitchFamily="49" charset="0"/>
              </a:rPr>
              <a:t>:</a:t>
            </a:r>
          </a:p>
          <a:p>
            <a:pPr>
              <a:lnSpc>
                <a:spcPts val="1350"/>
              </a:lnSpc>
              <a:buNone/>
            </a:pPr>
            <a:r>
              <a:rPr lang="en-US" sz="1400" b="1" dirty="0">
                <a:solidFill>
                  <a:schemeClr val="accent4"/>
                </a:solidFill>
                <a:effectLst/>
                <a:latin typeface="Menlo" panose="020B0609030804020204" pitchFamily="49" charset="0"/>
              </a:rPr>
              <a:t>  @device</a:t>
            </a:r>
            <a:r>
              <a:rPr lang="en-US" sz="1400" b="0" dirty="0">
                <a:solidFill>
                  <a:schemeClr val="accent4"/>
                </a:solidFill>
                <a:effectLst/>
                <a:latin typeface="Menlo" panose="020B0609030804020204" pitchFamily="49" charset="0"/>
              </a:rPr>
              <a:t>(AIEDevice.npu1_1col)</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device_body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shm0 = tile(0, 0)</a:t>
            </a:r>
          </a:p>
          <a:p>
            <a:pPr>
              <a:lnSpc>
                <a:spcPts val="1350"/>
              </a:lnSpc>
              <a:buNone/>
            </a:pPr>
            <a:r>
              <a:rPr lang="en-US" sz="1400" b="0" dirty="0">
                <a:solidFill>
                  <a:schemeClr val="accent4"/>
                </a:solidFill>
                <a:effectLst/>
                <a:latin typeface="Menlo" panose="020B0609030804020204" pitchFamily="49" charset="0"/>
              </a:rPr>
              <a:t>    aie2 = tile(0, 2)</a:t>
            </a:r>
          </a:p>
          <a:p>
            <a:pPr>
              <a:lnSpc>
                <a:spcPts val="1350"/>
              </a:lnSpc>
              <a:buNone/>
            </a:pPr>
            <a:r>
              <a:rPr lang="en-US" sz="1400" b="0" dirty="0">
                <a:solidFill>
                  <a:schemeClr val="accent4"/>
                </a:solidFill>
                <a:effectLst/>
                <a:latin typeface="Menlo" panose="020B0609030804020204" pitchFamily="49" charset="0"/>
              </a:rPr>
              <a:t>    fi = </a:t>
            </a:r>
            <a:r>
              <a:rPr lang="en-US" sz="1400" b="0" dirty="0" err="1">
                <a:solidFill>
                  <a:schemeClr val="accent4"/>
                </a:solidFill>
                <a:effectLst/>
                <a:latin typeface="Menlo" panose="020B0609030804020204" pitchFamily="49" charset="0"/>
              </a:rPr>
              <a:t>object_fifo</a:t>
            </a:r>
            <a:r>
              <a:rPr lang="en-US" sz="1400" b="0" dirty="0">
                <a:solidFill>
                  <a:schemeClr val="accent4"/>
                </a:solidFill>
                <a:effectLst/>
                <a:latin typeface="Menlo" panose="020B0609030804020204" pitchFamily="49" charset="0"/>
              </a:rPr>
              <a:t>("in", shm0, aie2, 2,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object_fifo</a:t>
            </a:r>
            <a:r>
              <a:rPr lang="en-US" sz="1400" b="0" dirty="0">
                <a:solidFill>
                  <a:schemeClr val="accent4"/>
                </a:solidFill>
                <a:effectLst/>
                <a:latin typeface="Menlo" panose="020B0609030804020204" pitchFamily="49" charset="0"/>
              </a:rPr>
              <a:t>("out", aie2, shm0, 2,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chemeClr val="accent4"/>
                </a:solidFill>
                <a:effectLst/>
                <a:latin typeface="Menlo" panose="020B0609030804020204" pitchFamily="49" charset="0"/>
              </a:rPr>
            </a:br>
            <a:r>
              <a:rPr lang="en-US" sz="1400" b="0" dirty="0">
                <a:solidFill>
                  <a:schemeClr val="accent4"/>
                </a:solidFill>
                <a:effectLst/>
                <a:latin typeface="Menlo" panose="020B0609030804020204" pitchFamily="49" charset="0"/>
              </a:rPr>
              <a:t>    </a:t>
            </a:r>
            <a:r>
              <a:rPr lang="en-US" sz="1400" b="1" dirty="0">
                <a:solidFill>
                  <a:schemeClr val="accent4"/>
                </a:solidFill>
                <a:effectLst/>
                <a:latin typeface="Menlo" panose="020B0609030804020204" pitchFamily="49" charset="0"/>
              </a:rPr>
              <a:t>@core</a:t>
            </a:r>
            <a:r>
              <a:rPr lang="en-US" sz="1400" b="0" dirty="0">
                <a:solidFill>
                  <a:schemeClr val="accent4"/>
                </a:solidFill>
                <a:effectLst/>
                <a:latin typeface="Menlo" panose="020B0609030804020204" pitchFamily="49" charset="0"/>
              </a:rPr>
              <a:t>(aie2)</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core_body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for _ in range_(</a:t>
            </a:r>
            <a:r>
              <a:rPr lang="en-US" sz="1400" b="0" dirty="0" err="1">
                <a:solidFill>
                  <a:schemeClr val="accent4"/>
                </a:solidFill>
                <a:effectLst/>
                <a:latin typeface="Menlo" panose="020B0609030804020204" pitchFamily="49" charset="0"/>
              </a:rPr>
              <a:t>sys.maxsize</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 = </a:t>
            </a:r>
            <a:r>
              <a:rPr lang="en-US" sz="1400" b="0" dirty="0" err="1">
                <a:solidFill>
                  <a:schemeClr val="accent4"/>
                </a:solidFill>
                <a:effectLst/>
                <a:latin typeface="Menlo" panose="020B0609030804020204" pitchFamily="49" charset="0"/>
              </a:rPr>
              <a:t>fi.acquire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ObjectFifoPort.Consume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b = </a:t>
            </a:r>
            <a:r>
              <a:rPr lang="en-US" sz="1400" b="0" dirty="0" err="1">
                <a:solidFill>
                  <a:schemeClr val="accent4"/>
                </a:solidFill>
                <a:effectLst/>
                <a:latin typeface="Menlo" panose="020B0609030804020204" pitchFamily="49" charset="0"/>
              </a:rPr>
              <a:t>fo.acquire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ObjectFifoPort.Produce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fi.release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ObjectFifoPort.Consume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fo.release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ObjectFifoPort.Produce</a:t>
            </a:r>
            <a:r>
              <a:rPr lang="en-US" sz="1400" b="0" dirty="0">
                <a:solidFill>
                  <a:schemeClr val="accent4"/>
                </a:solidFill>
                <a:effectLst/>
                <a:latin typeface="Menlo" panose="020B0609030804020204" pitchFamily="49" charset="0"/>
              </a:rPr>
              <a:t>, 1)</a:t>
            </a: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err="1">
                <a:solidFill>
                  <a:srgbClr val="AA3731"/>
                </a:solidFill>
                <a:effectLst/>
                <a:latin typeface="Menlo" panose="020B0609030804020204" pitchFamily="49" charset="0"/>
              </a:rPr>
              <a:t>runtime_sequence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a:solidFill>
                  <a:srgbClr val="AA3731"/>
                </a:solidFill>
                <a:effectLst/>
                <a:latin typeface="Menlo" panose="020B0609030804020204" pitchFamily="49" charset="0"/>
              </a:rPr>
              <a:t>sequence</a:t>
            </a:r>
            <a:r>
              <a:rPr lang="en-US" sz="1400" b="0" dirty="0">
                <a:solidFill>
                  <a:srgbClr val="777777"/>
                </a:solidFill>
                <a:effectLst/>
                <a:latin typeface="Menlo" panose="020B0609030804020204" pitchFamily="49" charset="0"/>
              </a:rPr>
              <a:t>(</a:t>
            </a:r>
            <a:r>
              <a:rPr lang="en-US" sz="1400" b="0" dirty="0" err="1">
                <a:solidFill>
                  <a:srgbClr val="7A3E9D"/>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7A3E9D"/>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in_task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fi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a:t>
            </a:r>
            <a:r>
              <a:rPr lang="en-US" sz="1400" b="0" dirty="0" err="1">
                <a:solidFill>
                  <a:srgbClr val="7A3E9D"/>
                </a:solidFill>
                <a:effectLst/>
                <a:latin typeface="Menlo" panose="020B0609030804020204" pitchFamily="49" charset="0"/>
              </a:rPr>
              <a:t>issue_token</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dma_start_task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dma_await_task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dma_free_task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1" dirty="0">
                <a:solidFill>
                  <a:schemeClr val="accent4"/>
                </a:solidFill>
                <a:effectLst/>
                <a:latin typeface="Menlo" panose="020B0609030804020204" pitchFamily="49" charset="0"/>
              </a:rPr>
              <a:t>  print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ctx.module</a:t>
            </a:r>
            <a:r>
              <a:rPr lang="en-US" sz="1400" b="0" dirty="0">
                <a:solidFill>
                  <a:schemeClr val="accent4"/>
                </a:solidFill>
                <a:effectLst/>
                <a:latin typeface="Menlo" panose="020B0609030804020204" pitchFamily="49" charset="0"/>
              </a:rPr>
              <a:t>)</a:t>
            </a:r>
          </a:p>
        </p:txBody>
      </p:sp>
      <p:sp>
        <p:nvSpPr>
          <p:cNvPr id="8" name="Rectangle 7">
            <a:extLst>
              <a:ext uri="{FF2B5EF4-FFF2-40B4-BE49-F238E27FC236}">
                <a16:creationId xmlns:a16="http://schemas.microsoft.com/office/drawing/2014/main" id="{8DAAE7CC-5FB8-96E7-6148-082E3C6C961E}"/>
              </a:ext>
            </a:extLst>
          </p:cNvPr>
          <p:cNvSpPr/>
          <p:nvPr/>
        </p:nvSpPr>
        <p:spPr>
          <a:xfrm>
            <a:off x="207817" y="3980862"/>
            <a:ext cx="6206837" cy="2475355"/>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A5E756-2668-47A3-238B-1960C0663E78}"/>
              </a:ext>
            </a:extLst>
          </p:cNvPr>
          <p:cNvSpPr txBox="1"/>
          <p:nvPr/>
        </p:nvSpPr>
        <p:spPr>
          <a:xfrm>
            <a:off x="6751781" y="4960051"/>
            <a:ext cx="3556000" cy="646331"/>
          </a:xfrm>
          <a:prstGeom prst="rect">
            <a:avLst/>
          </a:prstGeom>
          <a:noFill/>
        </p:spPr>
        <p:txBody>
          <a:bodyPr wrap="square" rtlCol="0">
            <a:spAutoFit/>
          </a:bodyPr>
          <a:lstStyle/>
          <a:p>
            <a:r>
              <a:rPr lang="en-US" b="1" dirty="0">
                <a:solidFill>
                  <a:srgbClr val="BFB07D"/>
                </a:solidFill>
              </a:rPr>
              <a:t>Input data</a:t>
            </a:r>
          </a:p>
          <a:p>
            <a:r>
              <a:rPr lang="en-US" b="1" dirty="0">
                <a:solidFill>
                  <a:srgbClr val="BFB07D"/>
                </a:solidFill>
              </a:rPr>
              <a:t>Output data</a:t>
            </a:r>
          </a:p>
        </p:txBody>
      </p:sp>
      <p:sp>
        <p:nvSpPr>
          <p:cNvPr id="6" name="Slide Number Placeholder 5">
            <a:extLst>
              <a:ext uri="{FF2B5EF4-FFF2-40B4-BE49-F238E27FC236}">
                <a16:creationId xmlns:a16="http://schemas.microsoft.com/office/drawing/2014/main" id="{6A776FB1-7989-0253-8C87-850D1FE70EC7}"/>
              </a:ext>
            </a:extLst>
          </p:cNvPr>
          <p:cNvSpPr>
            <a:spLocks noGrp="1"/>
          </p:cNvSpPr>
          <p:nvPr>
            <p:ph type="sldNum" sz="quarter" idx="12"/>
          </p:nvPr>
        </p:nvSpPr>
        <p:spPr/>
        <p:txBody>
          <a:bodyPr/>
          <a:lstStyle/>
          <a:p>
            <a:fld id="{2C645801-FFA6-864F-87A0-2DCEC86DCE96}" type="slidenum">
              <a:rPr lang="en-US" smtClean="0">
                <a:solidFill>
                  <a:schemeClr val="tx1">
                    <a:lumMod val="50000"/>
                    <a:lumOff val="50000"/>
                  </a:schemeClr>
                </a:solidFill>
              </a:rPr>
              <a:t>181</a:t>
            </a:fld>
            <a:endParaRPr lang="en-US" dirty="0">
              <a:solidFill>
                <a:schemeClr val="tx1">
                  <a:lumMod val="50000"/>
                  <a:lumOff val="50000"/>
                </a:schemeClr>
              </a:solidFill>
            </a:endParaRPr>
          </a:p>
        </p:txBody>
      </p:sp>
    </p:spTree>
    <p:extLst>
      <p:ext uri="{BB962C8B-B14F-4D97-AF65-F5344CB8AC3E}">
        <p14:creationId xmlns:p14="http://schemas.microsoft.com/office/powerpoint/2010/main" val="2775921612"/>
      </p:ext>
    </p:extLst>
  </p:cSld>
  <p:clrMapOvr>
    <a:masterClrMapping/>
  </p:clrMapOvr>
  <p:transition spd="slow"/>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2C1F6-1F09-3C92-9886-A8D32E93365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1912EF-A298-E5ED-40D4-EA4B8F2CBD8E}"/>
              </a:ext>
            </a:extLst>
          </p:cNvPr>
          <p:cNvSpPr txBox="1"/>
          <p:nvPr/>
        </p:nvSpPr>
        <p:spPr>
          <a:xfrm>
            <a:off x="378691" y="323273"/>
            <a:ext cx="5717309" cy="6376104"/>
          </a:xfrm>
          <a:prstGeom prst="rect">
            <a:avLst/>
          </a:prstGeom>
          <a:solidFill>
            <a:schemeClr val="accent1">
              <a:lumMod val="90000"/>
            </a:schemeClr>
          </a:solidFill>
        </p:spPr>
        <p:txBody>
          <a:bodyPr wrap="square" rtlCol="0">
            <a:spAutoFit/>
          </a:bodyPr>
          <a:lstStyle/>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mlir_mod_ctx</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ctx</a:t>
            </a:r>
            <a:r>
              <a:rPr lang="en-US" sz="1400" b="0" dirty="0">
                <a:solidFill>
                  <a:schemeClr val="accent4"/>
                </a:solidFill>
                <a:effectLst/>
                <a:latin typeface="Menlo" panose="020B0609030804020204" pitchFamily="49" charset="0"/>
              </a:rPr>
              <a:t>:</a:t>
            </a:r>
          </a:p>
          <a:p>
            <a:pPr>
              <a:lnSpc>
                <a:spcPts val="1350"/>
              </a:lnSpc>
              <a:buNone/>
            </a:pPr>
            <a:r>
              <a:rPr lang="en-US" sz="1400" b="1" dirty="0">
                <a:solidFill>
                  <a:schemeClr val="accent4"/>
                </a:solidFill>
                <a:effectLst/>
                <a:latin typeface="Menlo" panose="020B0609030804020204" pitchFamily="49" charset="0"/>
              </a:rPr>
              <a:t>  @device</a:t>
            </a:r>
            <a:r>
              <a:rPr lang="en-US" sz="1400" b="0" dirty="0">
                <a:solidFill>
                  <a:schemeClr val="accent4"/>
                </a:solidFill>
                <a:effectLst/>
                <a:latin typeface="Menlo" panose="020B0609030804020204" pitchFamily="49" charset="0"/>
              </a:rPr>
              <a:t>(AIEDevice.npu1_1col)</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device_body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shm0 = tile(0, 0)</a:t>
            </a:r>
          </a:p>
          <a:p>
            <a:pPr>
              <a:lnSpc>
                <a:spcPts val="1350"/>
              </a:lnSpc>
              <a:buNone/>
            </a:pPr>
            <a:r>
              <a:rPr lang="en-US" sz="1400" b="0" dirty="0">
                <a:solidFill>
                  <a:schemeClr val="accent4"/>
                </a:solidFill>
                <a:effectLst/>
                <a:latin typeface="Menlo" panose="020B0609030804020204" pitchFamily="49" charset="0"/>
              </a:rPr>
              <a:t>    aie2 = tile(0, 2)</a:t>
            </a:r>
          </a:p>
          <a:p>
            <a:pPr>
              <a:lnSpc>
                <a:spcPts val="1350"/>
              </a:lnSpc>
              <a:buNone/>
            </a:pPr>
            <a:r>
              <a:rPr lang="en-US" sz="1400" b="0" dirty="0">
                <a:solidFill>
                  <a:schemeClr val="accent4"/>
                </a:solidFill>
                <a:effectLst/>
                <a:latin typeface="Menlo" panose="020B0609030804020204" pitchFamily="49" charset="0"/>
              </a:rPr>
              <a:t>    fi = </a:t>
            </a:r>
            <a:r>
              <a:rPr lang="en-US" sz="1400" b="0" dirty="0" err="1">
                <a:solidFill>
                  <a:schemeClr val="accent4"/>
                </a:solidFill>
                <a:effectLst/>
                <a:latin typeface="Menlo" panose="020B0609030804020204" pitchFamily="49" charset="0"/>
              </a:rPr>
              <a:t>object_fifo</a:t>
            </a:r>
            <a:r>
              <a:rPr lang="en-US" sz="1400" b="0" dirty="0">
                <a:solidFill>
                  <a:schemeClr val="accent4"/>
                </a:solidFill>
                <a:effectLst/>
                <a:latin typeface="Menlo" panose="020B0609030804020204" pitchFamily="49" charset="0"/>
              </a:rPr>
              <a:t>("in", shm0, aie2, 2,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object_fifo</a:t>
            </a:r>
            <a:r>
              <a:rPr lang="en-US" sz="1400" b="0" dirty="0">
                <a:solidFill>
                  <a:schemeClr val="accent4"/>
                </a:solidFill>
                <a:effectLst/>
                <a:latin typeface="Menlo" panose="020B0609030804020204" pitchFamily="49" charset="0"/>
              </a:rPr>
              <a:t>("out", aie2, shm0, 2,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chemeClr val="accent4"/>
                </a:solidFill>
                <a:effectLst/>
                <a:latin typeface="Menlo" panose="020B0609030804020204" pitchFamily="49" charset="0"/>
              </a:rPr>
            </a:br>
            <a:r>
              <a:rPr lang="en-US" sz="1400" b="0" dirty="0">
                <a:solidFill>
                  <a:schemeClr val="accent4"/>
                </a:solidFill>
                <a:effectLst/>
                <a:latin typeface="Menlo" panose="020B0609030804020204" pitchFamily="49" charset="0"/>
              </a:rPr>
              <a:t>    </a:t>
            </a:r>
            <a:r>
              <a:rPr lang="en-US" sz="1400" b="1" dirty="0">
                <a:solidFill>
                  <a:schemeClr val="accent4"/>
                </a:solidFill>
                <a:effectLst/>
                <a:latin typeface="Menlo" panose="020B0609030804020204" pitchFamily="49" charset="0"/>
              </a:rPr>
              <a:t>@core</a:t>
            </a:r>
            <a:r>
              <a:rPr lang="en-US" sz="1400" b="0" dirty="0">
                <a:solidFill>
                  <a:schemeClr val="accent4"/>
                </a:solidFill>
                <a:effectLst/>
                <a:latin typeface="Menlo" panose="020B0609030804020204" pitchFamily="49" charset="0"/>
              </a:rPr>
              <a:t>(aie2)</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core_body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for _ in range_(</a:t>
            </a:r>
            <a:r>
              <a:rPr lang="en-US" sz="1400" b="0" dirty="0" err="1">
                <a:solidFill>
                  <a:schemeClr val="accent4"/>
                </a:solidFill>
                <a:effectLst/>
                <a:latin typeface="Menlo" panose="020B0609030804020204" pitchFamily="49" charset="0"/>
              </a:rPr>
              <a:t>sys.maxsize</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 = </a:t>
            </a:r>
            <a:r>
              <a:rPr lang="en-US" sz="1400" b="0" dirty="0" err="1">
                <a:solidFill>
                  <a:schemeClr val="accent4"/>
                </a:solidFill>
                <a:effectLst/>
                <a:latin typeface="Menlo" panose="020B0609030804020204" pitchFamily="49" charset="0"/>
              </a:rPr>
              <a:t>fi.acquire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ObjectFifoPort.Consume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b = </a:t>
            </a:r>
            <a:r>
              <a:rPr lang="en-US" sz="1400" b="0" dirty="0" err="1">
                <a:solidFill>
                  <a:schemeClr val="accent4"/>
                </a:solidFill>
                <a:effectLst/>
                <a:latin typeface="Menlo" panose="020B0609030804020204" pitchFamily="49" charset="0"/>
              </a:rPr>
              <a:t>fo.acquire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ObjectFifoPort.Produce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fi.release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ObjectFifoPort.Consume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fo.release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ObjectFifoPort.Produce</a:t>
            </a:r>
            <a:r>
              <a:rPr lang="en-US" sz="1400" b="0" dirty="0">
                <a:solidFill>
                  <a:schemeClr val="accent4"/>
                </a:solidFill>
                <a:effectLst/>
                <a:latin typeface="Menlo" panose="020B0609030804020204" pitchFamily="49" charset="0"/>
              </a:rPr>
              <a:t>, 1)</a:t>
            </a:r>
          </a:p>
          <a:p>
            <a:pPr>
              <a:lnSpc>
                <a:spcPts val="1350"/>
              </a:lnSpc>
              <a:buNone/>
            </a:pPr>
            <a:br>
              <a:rPr lang="en-US" sz="1400" b="0" dirty="0">
                <a:solidFill>
                  <a:schemeClr val="accent4"/>
                </a:solidFill>
                <a:effectLst/>
                <a:latin typeface="Menlo" panose="020B0609030804020204" pitchFamily="49" charset="0"/>
              </a:rPr>
            </a:br>
            <a:r>
              <a:rPr lang="en-US" sz="1400" b="0" dirty="0">
                <a:solidFill>
                  <a:schemeClr val="accent4"/>
                </a:solidFill>
                <a:effectLst/>
                <a:latin typeface="Menlo" panose="020B0609030804020204" pitchFamily="49" charset="0"/>
              </a:rPr>
              <a:t>    </a:t>
            </a:r>
            <a:r>
              <a:rPr lang="en-US" sz="1400" b="1" dirty="0">
                <a:solidFill>
                  <a:schemeClr val="accent4"/>
                </a:solidFill>
                <a:effectLst/>
                <a:latin typeface="Menlo" panose="020B0609030804020204" pitchFamily="49" charset="0"/>
              </a:rPr>
              <a:t>@</a:t>
            </a:r>
            <a:r>
              <a:rPr lang="en-US" sz="1400" b="1" dirty="0" err="1">
                <a:solidFill>
                  <a:schemeClr val="accent4"/>
                </a:solidFill>
                <a:effectLst/>
                <a:latin typeface="Menlo" panose="020B0609030804020204" pitchFamily="49" charset="0"/>
              </a:rPr>
              <a:t>runtime_sequence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def </a:t>
            </a:r>
            <a:r>
              <a:rPr lang="en-US" sz="1400" b="1" dirty="0">
                <a:solidFill>
                  <a:schemeClr val="accent4"/>
                </a:solidFill>
                <a:effectLst/>
                <a:latin typeface="Menlo" panose="020B0609030804020204" pitchFamily="49" charset="0"/>
              </a:rPr>
              <a: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shim_dma_single_bd_task</a:t>
            </a:r>
            <a:r>
              <a:rPr lang="en-US" sz="1400" b="0" dirty="0">
                <a:solidFill>
                  <a:schemeClr val="accent4"/>
                </a:solidFill>
                <a:effectLst/>
                <a:latin typeface="Menlo" panose="020B0609030804020204" pitchFamily="49" charset="0"/>
              </a:rPr>
              <a:t>(fi, </a:t>
            </a:r>
            <a:r>
              <a:rPr lang="en-US" sz="1400" b="0" dirty="0" err="1">
                <a:solidFill>
                  <a:schemeClr val="accent4"/>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chemeClr val="bg2">
                    <a:lumMod val="75000"/>
                  </a:schemeClr>
                </a:solidFill>
                <a:effectLst/>
                <a:latin typeface="Menlo" panose="020B0609030804020204" pitchFamily="49" charset="0"/>
              </a:rPr>
              <a:t>      </a:t>
            </a:r>
            <a:r>
              <a:rPr lang="en-US" sz="1400" b="0" dirty="0" err="1">
                <a:solidFill>
                  <a:schemeClr val="bg2">
                    <a:lumMod val="75000"/>
                  </a:schemeClr>
                </a:solidFill>
                <a:effectLst/>
                <a:latin typeface="Menlo" panose="020B0609030804020204" pitchFamily="49" charset="0"/>
              </a:rPr>
              <a:t>out_task</a:t>
            </a:r>
            <a:r>
              <a:rPr lang="en-US" sz="1400" b="0" dirty="0">
                <a:solidFill>
                  <a:schemeClr val="bg2">
                    <a:lumMod val="75000"/>
                  </a:schemeClr>
                </a:solidFill>
                <a:effectLst/>
                <a:latin typeface="Menlo" panose="020B0609030804020204" pitchFamily="49" charset="0"/>
              </a:rPr>
              <a:t> = </a:t>
            </a:r>
            <a:r>
              <a:rPr lang="en-US" sz="1400" b="0" dirty="0" err="1">
                <a:solidFill>
                  <a:schemeClr val="bg2">
                    <a:lumMod val="75000"/>
                  </a:schemeClr>
                </a:solidFill>
                <a:effectLst/>
                <a:latin typeface="Menlo" panose="020B0609030804020204" pitchFamily="49" charset="0"/>
              </a:rPr>
              <a:t>shim_dma_single_bd_task</a:t>
            </a:r>
            <a:r>
              <a:rPr lang="en-US" sz="1400" b="0" dirty="0">
                <a:solidFill>
                  <a:schemeClr val="bg2">
                    <a:lumMod val="75000"/>
                  </a:schemeClr>
                </a:solidFill>
                <a:effectLst/>
                <a:latin typeface="Menlo" panose="020B0609030804020204" pitchFamily="49" charset="0"/>
              </a:rPr>
              <a:t>(</a:t>
            </a:r>
            <a:r>
              <a:rPr lang="en-US" sz="1400" b="0" dirty="0" err="1">
                <a:solidFill>
                  <a:schemeClr val="bg2">
                    <a:lumMod val="75000"/>
                  </a:schemeClr>
                </a:solidFill>
                <a:effectLst/>
                <a:latin typeface="Menlo" panose="020B0609030804020204" pitchFamily="49" charset="0"/>
              </a:rPr>
              <a:t>fo</a:t>
            </a:r>
            <a:r>
              <a:rPr lang="en-US" sz="1400" b="0" dirty="0">
                <a:solidFill>
                  <a:schemeClr val="bg2">
                    <a:lumMod val="75000"/>
                  </a:schemeClr>
                </a:solidFill>
                <a:effectLst/>
                <a:latin typeface="Menlo" panose="020B0609030804020204" pitchFamily="49" charset="0"/>
              </a:rPr>
              <a:t>, </a:t>
            </a:r>
            <a:r>
              <a:rPr lang="en-US" sz="1400" b="0" dirty="0" err="1">
                <a:solidFill>
                  <a:schemeClr val="bg2">
                    <a:lumMod val="75000"/>
                  </a:schemeClr>
                </a:solidFill>
                <a:effectLst/>
                <a:latin typeface="Menlo" panose="020B0609030804020204" pitchFamily="49" charset="0"/>
              </a:rPr>
              <a:t>dato</a:t>
            </a:r>
            <a:r>
              <a:rPr lang="en-US" sz="1400" b="0" dirty="0">
                <a:solidFill>
                  <a:schemeClr val="bg2">
                    <a:lumMod val="75000"/>
                  </a:schemeClr>
                </a:solidFill>
                <a:effectLst/>
                <a:latin typeface="Menlo" panose="020B0609030804020204" pitchFamily="49" charset="0"/>
              </a:rPr>
              <a:t>,</a:t>
            </a:r>
          </a:p>
          <a:p>
            <a:pPr>
              <a:lnSpc>
                <a:spcPts val="1350"/>
              </a:lnSpc>
              <a:buNone/>
            </a:pPr>
            <a:r>
              <a:rPr lang="en-US" sz="1400" b="0" dirty="0">
                <a:solidFill>
                  <a:schemeClr val="bg2">
                    <a:lumMod val="75000"/>
                  </a:schemeClr>
                </a:solidFill>
                <a:effectLst/>
                <a:latin typeface="Menlo" panose="020B0609030804020204" pitchFamily="49" charset="0"/>
              </a:rPr>
              <a:t>          </a:t>
            </a:r>
            <a:r>
              <a:rPr lang="en-US" sz="1400" b="0" dirty="0">
                <a:solidFill>
                  <a:srgbClr val="7A3E9D"/>
                </a:solidFill>
                <a:effectLst/>
                <a:latin typeface="Menlo" panose="020B0609030804020204" pitchFamily="49" charset="0"/>
              </a:rPr>
              <a:t>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issue_token</a:t>
            </a:r>
            <a:r>
              <a:rPr lang="en-US" sz="1400" b="0" dirty="0">
                <a:solidFill>
                  <a:schemeClr val="accent4"/>
                </a:solidFill>
                <a:effectLst/>
                <a:latin typeface="Menlo" panose="020B0609030804020204" pitchFamily="49" charset="0"/>
              </a:rPr>
              <a:t>=True)</a:t>
            </a:r>
          </a:p>
          <a:p>
            <a:pPr>
              <a:lnSpc>
                <a:spcPts val="1350"/>
              </a:lnSpc>
              <a:buNone/>
            </a:pPr>
            <a:br>
              <a:rPr lang="en-US" sz="1400" b="0" dirty="0">
                <a:solidFill>
                  <a:schemeClr val="accent4"/>
                </a:solidFill>
                <a:effectLst/>
                <a:latin typeface="Menlo" panose="020B0609030804020204" pitchFamily="49" charset="0"/>
              </a:rPr>
            </a:b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dma_start_task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dma_await_task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dma_free_task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a:t>
            </a:r>
          </a:p>
          <a:p>
            <a:pPr>
              <a:lnSpc>
                <a:spcPts val="1350"/>
              </a:lnSpc>
            </a:pPr>
            <a:r>
              <a:rPr lang="en-US" sz="1400" b="1" dirty="0">
                <a:solidFill>
                  <a:schemeClr val="accent4"/>
                </a:solidFill>
                <a:effectLst/>
                <a:latin typeface="Menlo" panose="020B0609030804020204" pitchFamily="49" charset="0"/>
              </a:rPr>
              <a:t>  print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ctx.module</a:t>
            </a:r>
            <a:r>
              <a:rPr lang="en-US" sz="1400" b="0" dirty="0">
                <a:solidFill>
                  <a:schemeClr val="accent4"/>
                </a:solidFill>
                <a:effectLst/>
                <a:latin typeface="Menlo" panose="020B0609030804020204" pitchFamily="49" charset="0"/>
              </a:rPr>
              <a:t>)</a:t>
            </a:r>
          </a:p>
        </p:txBody>
      </p:sp>
      <p:sp>
        <p:nvSpPr>
          <p:cNvPr id="8" name="Rectangle 7">
            <a:extLst>
              <a:ext uri="{FF2B5EF4-FFF2-40B4-BE49-F238E27FC236}">
                <a16:creationId xmlns:a16="http://schemas.microsoft.com/office/drawing/2014/main" id="{6F11C675-52CE-1F16-EEE6-347B5BE42309}"/>
              </a:ext>
            </a:extLst>
          </p:cNvPr>
          <p:cNvSpPr/>
          <p:nvPr/>
        </p:nvSpPr>
        <p:spPr>
          <a:xfrm>
            <a:off x="207817" y="4581237"/>
            <a:ext cx="6206837" cy="443346"/>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AAADFAE-80FC-2FEE-A93F-4429671BFB9D}"/>
              </a:ext>
            </a:extLst>
          </p:cNvPr>
          <p:cNvSpPr>
            <a:spLocks noGrp="1"/>
          </p:cNvSpPr>
          <p:nvPr>
            <p:ph type="sldNum" sz="quarter" idx="12"/>
          </p:nvPr>
        </p:nvSpPr>
        <p:spPr/>
        <p:txBody>
          <a:bodyPr/>
          <a:lstStyle/>
          <a:p>
            <a:fld id="{2C645801-FFA6-864F-87A0-2DCEC86DCE96}" type="slidenum">
              <a:rPr lang="en-US" smtClean="0">
                <a:solidFill>
                  <a:schemeClr val="tx1">
                    <a:lumMod val="50000"/>
                    <a:lumOff val="50000"/>
                  </a:schemeClr>
                </a:solidFill>
              </a:rPr>
              <a:t>182</a:t>
            </a:fld>
            <a:endParaRPr lang="en-US" dirty="0">
              <a:solidFill>
                <a:schemeClr val="tx1">
                  <a:lumMod val="50000"/>
                  <a:lumOff val="50000"/>
                </a:schemeClr>
              </a:solidFill>
            </a:endParaRPr>
          </a:p>
        </p:txBody>
      </p:sp>
      <p:sp>
        <p:nvSpPr>
          <p:cNvPr id="3" name="Rectangle 2">
            <a:extLst>
              <a:ext uri="{FF2B5EF4-FFF2-40B4-BE49-F238E27FC236}">
                <a16:creationId xmlns:a16="http://schemas.microsoft.com/office/drawing/2014/main" id="{923124EA-1B23-BBEB-3D51-7D7FD659C6F3}"/>
              </a:ext>
            </a:extLst>
          </p:cNvPr>
          <p:cNvSpPr/>
          <p:nvPr/>
        </p:nvSpPr>
        <p:spPr bwMode="auto">
          <a:xfrm>
            <a:off x="7281447" y="2014223"/>
            <a:ext cx="3334871" cy="3455893"/>
          </a:xfrm>
          <a:prstGeom prst="rect">
            <a:avLst/>
          </a:prstGeom>
          <a:solidFill>
            <a:schemeClr val="accent6"/>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E7E7C11-1941-F511-95FB-51F63A3644B9}"/>
              </a:ext>
            </a:extLst>
          </p:cNvPr>
          <p:cNvSpPr/>
          <p:nvPr/>
        </p:nvSpPr>
        <p:spPr bwMode="auto">
          <a:xfrm>
            <a:off x="7281447" y="2014223"/>
            <a:ext cx="1667435" cy="1727946"/>
          </a:xfrm>
          <a:prstGeom prst="rect">
            <a:avLst/>
          </a:prstGeom>
          <a:solidFill>
            <a:srgbClr val="BFB07D"/>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4863E96-6D1F-7AFA-1E38-4C3A904B8B7F}"/>
              </a:ext>
            </a:extLst>
          </p:cNvPr>
          <p:cNvSpPr txBox="1"/>
          <p:nvPr/>
        </p:nvSpPr>
        <p:spPr>
          <a:xfrm>
            <a:off x="6898205" y="3046224"/>
            <a:ext cx="2433918" cy="553998"/>
          </a:xfrm>
          <a:prstGeom prst="rect">
            <a:avLst/>
          </a:prstGeom>
          <a:noFill/>
          <a:ln>
            <a:noFill/>
          </a:ln>
        </p:spPr>
        <p:txBody>
          <a:bodyPr wrap="square" lIns="0" tIns="0" rIns="0" bIns="0" rtlCol="0">
            <a:spAutoFit/>
          </a:bodyPr>
          <a:lstStyle/>
          <a:p>
            <a:pPr algn="ctr">
              <a:buClr>
                <a:schemeClr val="accent1"/>
              </a:buClr>
              <a:buSzPct val="60000"/>
            </a:pPr>
            <a:r>
              <a:rPr lang="en-US" sz="1800" dirty="0">
                <a:solidFill>
                  <a:schemeClr val="bg1"/>
                </a:solidFill>
              </a:rPr>
              <a:t>Tile</a:t>
            </a:r>
          </a:p>
          <a:p>
            <a:pPr algn="ctr">
              <a:buClr>
                <a:schemeClr val="accent1"/>
              </a:buClr>
              <a:buSzPct val="60000"/>
            </a:pPr>
            <a:r>
              <a:rPr lang="en-US" sz="1800" dirty="0">
                <a:solidFill>
                  <a:schemeClr val="bg1"/>
                </a:solidFill>
              </a:rPr>
              <a:t>(Sub-tensor)</a:t>
            </a:r>
          </a:p>
        </p:txBody>
      </p:sp>
      <p:sp>
        <p:nvSpPr>
          <p:cNvPr id="10" name="TextBox 9">
            <a:extLst>
              <a:ext uri="{FF2B5EF4-FFF2-40B4-BE49-F238E27FC236}">
                <a16:creationId xmlns:a16="http://schemas.microsoft.com/office/drawing/2014/main" id="{B237A0B1-F69E-0A41-0D15-2847B2E967A3}"/>
              </a:ext>
            </a:extLst>
          </p:cNvPr>
          <p:cNvSpPr txBox="1"/>
          <p:nvPr/>
        </p:nvSpPr>
        <p:spPr>
          <a:xfrm>
            <a:off x="6898205" y="1454951"/>
            <a:ext cx="2433918" cy="276999"/>
          </a:xfrm>
          <a:prstGeom prst="rect">
            <a:avLst/>
          </a:prstGeom>
          <a:noFill/>
        </p:spPr>
        <p:txBody>
          <a:bodyPr wrap="square" lIns="0" tIns="0" rIns="0" bIns="0" rtlCol="0">
            <a:spAutoFit/>
          </a:bodyPr>
          <a:lstStyle/>
          <a:p>
            <a:pPr algn="ctr">
              <a:buClr>
                <a:schemeClr val="accent1"/>
              </a:buClr>
              <a:buSzPct val="60000"/>
            </a:pPr>
            <a:r>
              <a:rPr lang="en-US" sz="1800" dirty="0"/>
              <a:t>Tile Width (TW)</a:t>
            </a:r>
          </a:p>
        </p:txBody>
      </p:sp>
      <p:sp>
        <p:nvSpPr>
          <p:cNvPr id="11" name="Left Brace 10">
            <a:extLst>
              <a:ext uri="{FF2B5EF4-FFF2-40B4-BE49-F238E27FC236}">
                <a16:creationId xmlns:a16="http://schemas.microsoft.com/office/drawing/2014/main" id="{E2AC1EBC-0D17-FECC-14C8-8431546CCACB}"/>
              </a:ext>
            </a:extLst>
          </p:cNvPr>
          <p:cNvSpPr/>
          <p:nvPr/>
        </p:nvSpPr>
        <p:spPr>
          <a:xfrm>
            <a:off x="6967546" y="2014223"/>
            <a:ext cx="196273" cy="1702585"/>
          </a:xfrm>
          <a:prstGeom prst="leftBrace">
            <a:avLst/>
          </a:prstGeom>
          <a:ln w="38100">
            <a:solidFill>
              <a:schemeClr val="tx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31B670CE-D096-2A7A-C82F-3DE429A46CC7}"/>
              </a:ext>
            </a:extLst>
          </p:cNvPr>
          <p:cNvSpPr/>
          <p:nvPr/>
        </p:nvSpPr>
        <p:spPr>
          <a:xfrm rot="5400000">
            <a:off x="7997659" y="963419"/>
            <a:ext cx="196273" cy="1702585"/>
          </a:xfrm>
          <a:prstGeom prst="leftBrace">
            <a:avLst/>
          </a:prstGeom>
          <a:ln w="38100">
            <a:solidFill>
              <a:schemeClr val="tx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52D5C0F-7BBE-92AA-2499-A848CCBB8D61}"/>
              </a:ext>
            </a:extLst>
          </p:cNvPr>
          <p:cNvSpPr txBox="1"/>
          <p:nvPr/>
        </p:nvSpPr>
        <p:spPr>
          <a:xfrm>
            <a:off x="5837382" y="2462697"/>
            <a:ext cx="1071350" cy="830997"/>
          </a:xfrm>
          <a:prstGeom prst="rect">
            <a:avLst/>
          </a:prstGeom>
          <a:noFill/>
        </p:spPr>
        <p:txBody>
          <a:bodyPr wrap="square" lIns="0" tIns="0" rIns="0" bIns="0" rtlCol="0">
            <a:spAutoFit/>
          </a:bodyPr>
          <a:lstStyle/>
          <a:p>
            <a:pPr algn="r">
              <a:buClr>
                <a:schemeClr val="accent1"/>
              </a:buClr>
              <a:buSzPct val="60000"/>
            </a:pPr>
            <a:r>
              <a:rPr lang="en-US" sz="1800" dirty="0"/>
              <a:t>Tile</a:t>
            </a:r>
          </a:p>
          <a:p>
            <a:pPr algn="r">
              <a:buClr>
                <a:schemeClr val="accent1"/>
              </a:buClr>
              <a:buSzPct val="60000"/>
            </a:pPr>
            <a:r>
              <a:rPr lang="en-US" sz="1800" dirty="0"/>
              <a:t>Height</a:t>
            </a:r>
          </a:p>
          <a:p>
            <a:pPr algn="r">
              <a:buClr>
                <a:schemeClr val="accent1"/>
              </a:buClr>
              <a:buSzPct val="60000"/>
            </a:pPr>
            <a:r>
              <a:rPr lang="en-US" sz="1800" dirty="0"/>
              <a:t>(TH)</a:t>
            </a:r>
          </a:p>
        </p:txBody>
      </p:sp>
      <p:sp>
        <p:nvSpPr>
          <p:cNvPr id="14" name="Left Brace 13">
            <a:extLst>
              <a:ext uri="{FF2B5EF4-FFF2-40B4-BE49-F238E27FC236}">
                <a16:creationId xmlns:a16="http://schemas.microsoft.com/office/drawing/2014/main" id="{3D079BAA-135C-D379-E0D3-6D3373AB8C74}"/>
              </a:ext>
            </a:extLst>
          </p:cNvPr>
          <p:cNvSpPr/>
          <p:nvPr/>
        </p:nvSpPr>
        <p:spPr>
          <a:xfrm rot="16200000">
            <a:off x="8858433" y="3994505"/>
            <a:ext cx="180898" cy="3334870"/>
          </a:xfrm>
          <a:prstGeom prst="leftBrace">
            <a:avLst/>
          </a:prstGeom>
          <a:ln w="38100">
            <a:solidFill>
              <a:schemeClr val="tx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EB78867E-08E7-24F3-3748-C33792D36527}"/>
              </a:ext>
            </a:extLst>
          </p:cNvPr>
          <p:cNvSpPr/>
          <p:nvPr/>
        </p:nvSpPr>
        <p:spPr>
          <a:xfrm rot="10800000">
            <a:off x="10713925" y="2071373"/>
            <a:ext cx="180898" cy="3334870"/>
          </a:xfrm>
          <a:prstGeom prst="leftBrace">
            <a:avLst/>
          </a:prstGeom>
          <a:ln w="38100">
            <a:solidFill>
              <a:schemeClr val="tx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F01C1EDD-884E-A1B3-A280-3804CEDE5B8D}"/>
              </a:ext>
            </a:extLst>
          </p:cNvPr>
          <p:cNvSpPr txBox="1"/>
          <p:nvPr/>
        </p:nvSpPr>
        <p:spPr>
          <a:xfrm>
            <a:off x="7835696" y="5820043"/>
            <a:ext cx="2433918" cy="276999"/>
          </a:xfrm>
          <a:prstGeom prst="rect">
            <a:avLst/>
          </a:prstGeom>
          <a:noFill/>
        </p:spPr>
        <p:txBody>
          <a:bodyPr wrap="square" lIns="0" tIns="0" rIns="0" bIns="0" rtlCol="0">
            <a:spAutoFit/>
          </a:bodyPr>
          <a:lstStyle/>
          <a:p>
            <a:pPr algn="ctr">
              <a:buClr>
                <a:schemeClr val="accent1"/>
              </a:buClr>
              <a:buSzPct val="60000"/>
            </a:pPr>
            <a:r>
              <a:rPr lang="en-US" sz="1800" dirty="0"/>
              <a:t>Matrix Width (MW)</a:t>
            </a:r>
          </a:p>
        </p:txBody>
      </p:sp>
      <p:sp>
        <p:nvSpPr>
          <p:cNvPr id="17" name="TextBox 16">
            <a:extLst>
              <a:ext uri="{FF2B5EF4-FFF2-40B4-BE49-F238E27FC236}">
                <a16:creationId xmlns:a16="http://schemas.microsoft.com/office/drawing/2014/main" id="{AF2FC8ED-D36B-9A1E-BDE7-39CC57D26F1C}"/>
              </a:ext>
            </a:extLst>
          </p:cNvPr>
          <p:cNvSpPr txBox="1"/>
          <p:nvPr/>
        </p:nvSpPr>
        <p:spPr>
          <a:xfrm>
            <a:off x="11022841" y="3323309"/>
            <a:ext cx="921463" cy="830997"/>
          </a:xfrm>
          <a:prstGeom prst="rect">
            <a:avLst/>
          </a:prstGeom>
          <a:noFill/>
        </p:spPr>
        <p:txBody>
          <a:bodyPr wrap="square" lIns="0" tIns="0" rIns="0" bIns="0" rtlCol="0">
            <a:spAutoFit/>
          </a:bodyPr>
          <a:lstStyle/>
          <a:p>
            <a:pPr>
              <a:buClr>
                <a:schemeClr val="accent1"/>
              </a:buClr>
              <a:buSzPct val="60000"/>
            </a:pPr>
            <a:r>
              <a:rPr lang="en-US" sz="1800" dirty="0"/>
              <a:t>Matrix</a:t>
            </a:r>
          </a:p>
          <a:p>
            <a:pPr>
              <a:buClr>
                <a:schemeClr val="accent1"/>
              </a:buClr>
              <a:buSzPct val="60000"/>
            </a:pPr>
            <a:r>
              <a:rPr lang="en-US" sz="1800" dirty="0"/>
              <a:t>Height</a:t>
            </a:r>
          </a:p>
          <a:p>
            <a:pPr>
              <a:buClr>
                <a:schemeClr val="accent1"/>
              </a:buClr>
              <a:buSzPct val="60000"/>
            </a:pPr>
            <a:r>
              <a:rPr lang="en-US" sz="1800" dirty="0"/>
              <a:t>(MH)</a:t>
            </a:r>
          </a:p>
        </p:txBody>
      </p:sp>
      <p:sp>
        <p:nvSpPr>
          <p:cNvPr id="18" name="Rectangle 17">
            <a:extLst>
              <a:ext uri="{FF2B5EF4-FFF2-40B4-BE49-F238E27FC236}">
                <a16:creationId xmlns:a16="http://schemas.microsoft.com/office/drawing/2014/main" id="{5EDB76A7-9744-5201-7523-C18795B23968}"/>
              </a:ext>
            </a:extLst>
          </p:cNvPr>
          <p:cNvSpPr/>
          <p:nvPr/>
        </p:nvSpPr>
        <p:spPr>
          <a:xfrm>
            <a:off x="207817" y="5108398"/>
            <a:ext cx="6206837" cy="443346"/>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9582106"/>
      </p:ext>
    </p:extLst>
  </p:cSld>
  <p:clrMapOvr>
    <a:masterClrMapping/>
  </p:clrMapOvr>
  <p:transition spd="slow"/>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138DD-029A-E3EC-5778-1E5326699CE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9C27D96-5BEB-C540-76B2-C8C840E63881}"/>
              </a:ext>
            </a:extLst>
          </p:cNvPr>
          <p:cNvSpPr txBox="1"/>
          <p:nvPr/>
        </p:nvSpPr>
        <p:spPr>
          <a:xfrm>
            <a:off x="378691" y="323273"/>
            <a:ext cx="5717309" cy="6376104"/>
          </a:xfrm>
          <a:prstGeom prst="rect">
            <a:avLst/>
          </a:prstGeom>
          <a:solidFill>
            <a:schemeClr val="accent1">
              <a:lumMod val="90000"/>
            </a:schemeClr>
          </a:solidFill>
        </p:spPr>
        <p:txBody>
          <a:bodyPr wrap="square" rtlCol="0">
            <a:spAutoFit/>
          </a:bodyPr>
          <a:lstStyle/>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mlir_mod_ctx</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ctx</a:t>
            </a:r>
            <a:r>
              <a:rPr lang="en-US" sz="1400" b="0" dirty="0">
                <a:solidFill>
                  <a:schemeClr val="accent4"/>
                </a:solidFill>
                <a:effectLst/>
                <a:latin typeface="Menlo" panose="020B0609030804020204" pitchFamily="49" charset="0"/>
              </a:rPr>
              <a:t>:</a:t>
            </a:r>
          </a:p>
          <a:p>
            <a:pPr>
              <a:lnSpc>
                <a:spcPts val="1350"/>
              </a:lnSpc>
              <a:buNone/>
            </a:pPr>
            <a:r>
              <a:rPr lang="en-US" sz="1400" b="1" dirty="0">
                <a:solidFill>
                  <a:schemeClr val="accent4"/>
                </a:solidFill>
                <a:effectLst/>
                <a:latin typeface="Menlo" panose="020B0609030804020204" pitchFamily="49" charset="0"/>
              </a:rPr>
              <a:t>  @device</a:t>
            </a:r>
            <a:r>
              <a:rPr lang="en-US" sz="1400" b="0" dirty="0">
                <a:solidFill>
                  <a:schemeClr val="accent4"/>
                </a:solidFill>
                <a:effectLst/>
                <a:latin typeface="Menlo" panose="020B0609030804020204" pitchFamily="49" charset="0"/>
              </a:rPr>
              <a:t>(AIEDevice.npu1_1col)</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device_body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shm0 = tile(0, 0)</a:t>
            </a:r>
          </a:p>
          <a:p>
            <a:pPr>
              <a:lnSpc>
                <a:spcPts val="1350"/>
              </a:lnSpc>
              <a:buNone/>
            </a:pPr>
            <a:r>
              <a:rPr lang="en-US" sz="1400" b="0" dirty="0">
                <a:solidFill>
                  <a:schemeClr val="accent4"/>
                </a:solidFill>
                <a:effectLst/>
                <a:latin typeface="Menlo" panose="020B0609030804020204" pitchFamily="49" charset="0"/>
              </a:rPr>
              <a:t>    aie2 = tile(0, 2)</a:t>
            </a:r>
          </a:p>
          <a:p>
            <a:pPr>
              <a:lnSpc>
                <a:spcPts val="1350"/>
              </a:lnSpc>
              <a:buNone/>
            </a:pPr>
            <a:r>
              <a:rPr lang="en-US" sz="1400" b="0" dirty="0">
                <a:solidFill>
                  <a:schemeClr val="accent4"/>
                </a:solidFill>
                <a:effectLst/>
                <a:latin typeface="Menlo" panose="020B0609030804020204" pitchFamily="49" charset="0"/>
              </a:rPr>
              <a:t>    fi = </a:t>
            </a:r>
            <a:r>
              <a:rPr lang="en-US" sz="1400" b="0" dirty="0" err="1">
                <a:solidFill>
                  <a:schemeClr val="accent4"/>
                </a:solidFill>
                <a:effectLst/>
                <a:latin typeface="Menlo" panose="020B0609030804020204" pitchFamily="49" charset="0"/>
              </a:rPr>
              <a:t>object_fifo</a:t>
            </a:r>
            <a:r>
              <a:rPr lang="en-US" sz="1400" b="0" dirty="0">
                <a:solidFill>
                  <a:schemeClr val="accent4"/>
                </a:solidFill>
                <a:effectLst/>
                <a:latin typeface="Menlo" panose="020B0609030804020204" pitchFamily="49" charset="0"/>
              </a:rPr>
              <a:t>("in", shm0, aie2, 2,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object_fifo</a:t>
            </a:r>
            <a:r>
              <a:rPr lang="en-US" sz="1400" b="0" dirty="0">
                <a:solidFill>
                  <a:schemeClr val="accent4"/>
                </a:solidFill>
                <a:effectLst/>
                <a:latin typeface="Menlo" panose="020B0609030804020204" pitchFamily="49" charset="0"/>
              </a:rPr>
              <a:t>("out", aie2, shm0, 2,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chemeClr val="accent4"/>
                </a:solidFill>
                <a:effectLst/>
                <a:latin typeface="Menlo" panose="020B0609030804020204" pitchFamily="49" charset="0"/>
              </a:rPr>
            </a:br>
            <a:r>
              <a:rPr lang="en-US" sz="1400" b="0" dirty="0">
                <a:solidFill>
                  <a:schemeClr val="accent4"/>
                </a:solidFill>
                <a:effectLst/>
                <a:latin typeface="Menlo" panose="020B0609030804020204" pitchFamily="49" charset="0"/>
              </a:rPr>
              <a:t>    </a:t>
            </a:r>
            <a:r>
              <a:rPr lang="en-US" sz="1400" b="1" dirty="0">
                <a:solidFill>
                  <a:schemeClr val="accent4"/>
                </a:solidFill>
                <a:effectLst/>
                <a:latin typeface="Menlo" panose="020B0609030804020204" pitchFamily="49" charset="0"/>
              </a:rPr>
              <a:t>@core</a:t>
            </a:r>
            <a:r>
              <a:rPr lang="en-US" sz="1400" b="0" dirty="0">
                <a:solidFill>
                  <a:schemeClr val="accent4"/>
                </a:solidFill>
                <a:effectLst/>
                <a:latin typeface="Menlo" panose="020B0609030804020204" pitchFamily="49" charset="0"/>
              </a:rPr>
              <a:t>(aie2)</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core_body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for _ in range_(</a:t>
            </a:r>
            <a:r>
              <a:rPr lang="en-US" sz="1400" b="0" dirty="0" err="1">
                <a:solidFill>
                  <a:schemeClr val="accent4"/>
                </a:solidFill>
                <a:effectLst/>
                <a:latin typeface="Menlo" panose="020B0609030804020204" pitchFamily="49" charset="0"/>
              </a:rPr>
              <a:t>sys.maxsize</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 = </a:t>
            </a:r>
            <a:r>
              <a:rPr lang="en-US" sz="1400" b="0" dirty="0" err="1">
                <a:solidFill>
                  <a:schemeClr val="accent4"/>
                </a:solidFill>
                <a:effectLst/>
                <a:latin typeface="Menlo" panose="020B0609030804020204" pitchFamily="49" charset="0"/>
              </a:rPr>
              <a:t>fi.acquire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ObjectFifoPort.Consume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b = </a:t>
            </a:r>
            <a:r>
              <a:rPr lang="en-US" sz="1400" b="0" dirty="0" err="1">
                <a:solidFill>
                  <a:schemeClr val="accent4"/>
                </a:solidFill>
                <a:effectLst/>
                <a:latin typeface="Menlo" panose="020B0609030804020204" pitchFamily="49" charset="0"/>
              </a:rPr>
              <a:t>fo.acquire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ObjectFifoPort.Produce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fi.release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ObjectFifoPort.Consume</a:t>
            </a:r>
            <a:r>
              <a:rPr lang="en-US" sz="1400" b="0" dirty="0">
                <a:solidFill>
                  <a:schemeClr val="accent4"/>
                </a:solidFill>
                <a:effectLst/>
                <a:latin typeface="Menlo" panose="020B0609030804020204" pitchFamily="49" charset="0"/>
              </a:rPr>
              <a:t>,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fo.release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ObjectFifoPort.Produce</a:t>
            </a:r>
            <a:r>
              <a:rPr lang="en-US" sz="1400" b="0" dirty="0">
                <a:solidFill>
                  <a:schemeClr val="accent4"/>
                </a:solidFill>
                <a:effectLst/>
                <a:latin typeface="Menlo" panose="020B0609030804020204" pitchFamily="49" charset="0"/>
              </a:rPr>
              <a:t>, 1)</a:t>
            </a: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err="1">
                <a:solidFill>
                  <a:srgbClr val="AA3731"/>
                </a:solidFill>
                <a:effectLst/>
                <a:latin typeface="Menlo" panose="020B0609030804020204" pitchFamily="49" charset="0"/>
              </a:rPr>
              <a:t>runtime_sequence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a:solidFill>
                  <a:srgbClr val="AA3731"/>
                </a:solidFill>
                <a:effectLst/>
                <a:latin typeface="Menlo" panose="020B0609030804020204" pitchFamily="49" charset="0"/>
              </a:rPr>
              <a:t>sequence</a:t>
            </a:r>
            <a:r>
              <a:rPr lang="en-US" sz="1400" b="0" dirty="0">
                <a:solidFill>
                  <a:srgbClr val="777777"/>
                </a:solidFill>
                <a:effectLst/>
                <a:latin typeface="Menlo" panose="020B0609030804020204" pitchFamily="49" charset="0"/>
              </a:rPr>
              <a:t>(</a:t>
            </a:r>
            <a:r>
              <a:rPr lang="en-US" sz="1400" b="0" dirty="0" err="1">
                <a:solidFill>
                  <a:srgbClr val="7A3E9D"/>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7A3E9D"/>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in_task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fi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a:t>
            </a:r>
            <a:r>
              <a:rPr lang="en-US" sz="1400" b="0" dirty="0" err="1">
                <a:solidFill>
                  <a:srgbClr val="7A3E9D"/>
                </a:solidFill>
                <a:effectLst/>
                <a:latin typeface="Menlo" panose="020B0609030804020204" pitchFamily="49" charset="0"/>
              </a:rPr>
              <a:t>issue_token</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dma_start_task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dma_await_task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dma_free_task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1" dirty="0">
                <a:solidFill>
                  <a:schemeClr val="accent4"/>
                </a:solidFill>
                <a:effectLst/>
                <a:latin typeface="Menlo" panose="020B0609030804020204" pitchFamily="49" charset="0"/>
              </a:rPr>
              <a:t>  print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ctx.module</a:t>
            </a:r>
            <a:r>
              <a:rPr lang="en-US" sz="1400" b="0" dirty="0">
                <a:solidFill>
                  <a:schemeClr val="accent4"/>
                </a:solidFill>
                <a:effectLst/>
                <a:latin typeface="Menlo" panose="020B0609030804020204" pitchFamily="49" charset="0"/>
              </a:rPr>
              <a:t>)</a:t>
            </a:r>
          </a:p>
        </p:txBody>
      </p:sp>
      <p:sp>
        <p:nvSpPr>
          <p:cNvPr id="8" name="Rectangle 7">
            <a:extLst>
              <a:ext uri="{FF2B5EF4-FFF2-40B4-BE49-F238E27FC236}">
                <a16:creationId xmlns:a16="http://schemas.microsoft.com/office/drawing/2014/main" id="{E6D40125-700A-2247-D1E7-A534D80EE740}"/>
              </a:ext>
            </a:extLst>
          </p:cNvPr>
          <p:cNvSpPr/>
          <p:nvPr/>
        </p:nvSpPr>
        <p:spPr>
          <a:xfrm>
            <a:off x="207817" y="3980862"/>
            <a:ext cx="6206837" cy="2475355"/>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6EEC275-4555-86EA-575D-9B4CBB9983ED}"/>
              </a:ext>
            </a:extLst>
          </p:cNvPr>
          <p:cNvSpPr txBox="1">
            <a:spLocks/>
          </p:cNvSpPr>
          <p:nvPr/>
        </p:nvSpPr>
        <p:spPr>
          <a:xfrm>
            <a:off x="7291989" y="-170024"/>
            <a:ext cx="4521320" cy="4625907"/>
          </a:xfrm>
          <a:prstGeom prst="rect">
            <a:avLst/>
          </a:prstGeom>
          <a:ln>
            <a:noFill/>
          </a:ln>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rgbClr val="BFB07D"/>
                </a:solidFill>
                <a:cs typeface="Segoe UI"/>
              </a:rPr>
              <a:t>Recall, an NPU design needs…</a:t>
            </a:r>
          </a:p>
          <a:p>
            <a:pPr marL="285750" indent="-285750">
              <a:buFont typeface="Arial" panose="020B0604020202020204" pitchFamily="34" charset="0"/>
              <a:buChar char="•"/>
            </a:pPr>
            <a:r>
              <a:rPr lang="en-US" sz="2800" dirty="0">
                <a:solidFill>
                  <a:schemeClr val="tx1"/>
                </a:solidFill>
                <a:cs typeface="Segoe UI"/>
              </a:rPr>
              <a:t>Synchronization</a:t>
            </a:r>
          </a:p>
          <a:p>
            <a:pPr marL="285750" indent="-285750">
              <a:buFont typeface="Arial" panose="020B0604020202020204" pitchFamily="34" charset="0"/>
              <a:buChar char="•"/>
            </a:pPr>
            <a:r>
              <a:rPr lang="en-US" sz="2800" dirty="0">
                <a:solidFill>
                  <a:schemeClr val="tx1"/>
                </a:solidFill>
                <a:cs typeface="Segoe UI"/>
              </a:rPr>
              <a:t>Dataflow</a:t>
            </a:r>
          </a:p>
          <a:p>
            <a:pPr marL="285750" indent="-285750">
              <a:buFont typeface="Arial" panose="020B0604020202020204" pitchFamily="34" charset="0"/>
              <a:buChar char="•"/>
            </a:pPr>
            <a:r>
              <a:rPr lang="en-US" sz="2800" dirty="0">
                <a:solidFill>
                  <a:schemeClr val="tx1"/>
                </a:solidFill>
                <a:cs typeface="Segoe UI"/>
              </a:rPr>
              <a:t>Runtime operations</a:t>
            </a:r>
          </a:p>
          <a:p>
            <a:endParaRPr lang="en-US" sz="2800" dirty="0"/>
          </a:p>
        </p:txBody>
      </p:sp>
      <p:sp>
        <p:nvSpPr>
          <p:cNvPr id="6" name="Slide Number Placeholder 5">
            <a:extLst>
              <a:ext uri="{FF2B5EF4-FFF2-40B4-BE49-F238E27FC236}">
                <a16:creationId xmlns:a16="http://schemas.microsoft.com/office/drawing/2014/main" id="{7609646F-AC9B-1224-34C9-F3563670B8F8}"/>
              </a:ext>
            </a:extLst>
          </p:cNvPr>
          <p:cNvSpPr>
            <a:spLocks noGrp="1"/>
          </p:cNvSpPr>
          <p:nvPr>
            <p:ph type="sldNum" sz="quarter" idx="12"/>
          </p:nvPr>
        </p:nvSpPr>
        <p:spPr/>
        <p:txBody>
          <a:bodyPr/>
          <a:lstStyle/>
          <a:p>
            <a:fld id="{2C645801-FFA6-864F-87A0-2DCEC86DCE96}" type="slidenum">
              <a:rPr lang="en-US" smtClean="0">
                <a:solidFill>
                  <a:schemeClr val="tx1">
                    <a:lumMod val="50000"/>
                    <a:lumOff val="50000"/>
                  </a:schemeClr>
                </a:solidFill>
              </a:rPr>
              <a:t>183</a:t>
            </a:fld>
            <a:endParaRPr lang="en-US" dirty="0">
              <a:solidFill>
                <a:schemeClr val="tx1">
                  <a:lumMod val="50000"/>
                  <a:lumOff val="50000"/>
                </a:schemeClr>
              </a:solidFill>
            </a:endParaRPr>
          </a:p>
        </p:txBody>
      </p:sp>
    </p:spTree>
    <p:extLst>
      <p:ext uri="{BB962C8B-B14F-4D97-AF65-F5344CB8AC3E}">
        <p14:creationId xmlns:p14="http://schemas.microsoft.com/office/powerpoint/2010/main" val="3027564493"/>
      </p:ext>
    </p:extLst>
  </p:cSld>
  <p:clrMapOvr>
    <a:masterClrMapping/>
  </p:clrMapOvr>
  <p:transition spd="slow"/>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FFD23-0A64-B676-B898-27C86FE688E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8288A7-A166-F986-3037-7FE0AE101D86}"/>
              </a:ext>
            </a:extLst>
          </p:cNvPr>
          <p:cNvSpPr txBox="1"/>
          <p:nvPr/>
        </p:nvSpPr>
        <p:spPr>
          <a:xfrm>
            <a:off x="378691" y="323273"/>
            <a:ext cx="5717309" cy="6376104"/>
          </a:xfrm>
          <a:prstGeom prst="rect">
            <a:avLst/>
          </a:prstGeom>
          <a:solidFill>
            <a:schemeClr val="accent1">
              <a:lumMod val="90000"/>
            </a:schemeClr>
          </a:solidFill>
        </p:spPr>
        <p:txBody>
          <a:bodyPr wrap="square" rtlCol="0">
            <a:spAutoFit/>
          </a:bodyPr>
          <a:lstStyle/>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mlir_mod_ctx</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ctx</a:t>
            </a:r>
            <a:r>
              <a:rPr lang="en-US" sz="1400" b="0" dirty="0">
                <a:solidFill>
                  <a:schemeClr val="accent4"/>
                </a:solidFill>
                <a:effectLst/>
                <a:latin typeface="Menlo" panose="020B0609030804020204" pitchFamily="49" charset="0"/>
              </a:rPr>
              <a:t>:</a:t>
            </a:r>
          </a:p>
          <a:p>
            <a:pPr>
              <a:lnSpc>
                <a:spcPts val="1350"/>
              </a:lnSpc>
              <a:buNone/>
            </a:pPr>
            <a:r>
              <a:rPr lang="en-US" sz="1400" b="1" dirty="0">
                <a:solidFill>
                  <a:schemeClr val="accent4"/>
                </a:solidFill>
                <a:effectLst/>
                <a:latin typeface="Menlo" panose="020B0609030804020204" pitchFamily="49" charset="0"/>
              </a:rPr>
              <a:t>  @device</a:t>
            </a:r>
            <a:r>
              <a:rPr lang="en-US" sz="1400" b="0" dirty="0">
                <a:solidFill>
                  <a:schemeClr val="accent4"/>
                </a:solidFill>
                <a:effectLst/>
                <a:latin typeface="Menlo" panose="020B0609030804020204" pitchFamily="49" charset="0"/>
              </a:rPr>
              <a:t>(AIEDevice.npu1_1col)</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device_body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    shm0 = tile(0, 0)</a:t>
            </a:r>
          </a:p>
          <a:p>
            <a:pPr>
              <a:lnSpc>
                <a:spcPts val="1350"/>
              </a:lnSpc>
              <a:buNone/>
            </a:pPr>
            <a:r>
              <a:rPr lang="en-US" sz="1400" b="0" dirty="0">
                <a:solidFill>
                  <a:schemeClr val="accent4"/>
                </a:solidFill>
                <a:effectLst/>
                <a:latin typeface="Menlo" panose="020B0609030804020204" pitchFamily="49" charset="0"/>
              </a:rPr>
              <a:t>    aie2 = tile(0, 2)</a:t>
            </a:r>
          </a:p>
          <a:p>
            <a:pPr>
              <a:lnSpc>
                <a:spcPts val="1350"/>
              </a:lnSpc>
              <a:buNone/>
            </a:pPr>
            <a:r>
              <a:rPr lang="en-US" sz="1400" b="0" dirty="0">
                <a:solidFill>
                  <a:srgbClr val="333333"/>
                </a:solidFill>
                <a:effectLst/>
                <a:latin typeface="Menlo" panose="020B0609030804020204" pitchFamily="49" charset="0"/>
              </a:rPr>
              <a:t>    fi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in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out</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chemeClr val="accent4"/>
                </a:solidFill>
                <a:effectLst/>
                <a:latin typeface="Menlo" panose="020B0609030804020204" pitchFamily="49" charset="0"/>
              </a:rPr>
              <a:t>@core</a:t>
            </a:r>
            <a:r>
              <a:rPr lang="en-US" sz="1400" b="0" dirty="0">
                <a:solidFill>
                  <a:schemeClr val="accent4"/>
                </a:solidFill>
                <a:effectLst/>
                <a:latin typeface="Menlo" panose="020B0609030804020204" pitchFamily="49" charset="0"/>
              </a:rPr>
              <a:t>(aie2)</a:t>
            </a:r>
          </a:p>
          <a:p>
            <a:pPr>
              <a:lnSpc>
                <a:spcPts val="1350"/>
              </a:lnSpc>
              <a:buNone/>
            </a:pPr>
            <a:r>
              <a:rPr lang="en-US" sz="1400" b="0" dirty="0">
                <a:solidFill>
                  <a:schemeClr val="accent4"/>
                </a:solidFill>
                <a:effectLst/>
                <a:latin typeface="Menlo" panose="020B0609030804020204" pitchFamily="49" charset="0"/>
              </a:rPr>
              <a:t>    def </a:t>
            </a:r>
            <a:r>
              <a:rPr lang="en-US" sz="1400" b="1" dirty="0" err="1">
                <a:solidFill>
                  <a:schemeClr val="accent4"/>
                </a:solidFill>
                <a:effectLst/>
                <a:latin typeface="Menlo" panose="020B0609030804020204" pitchFamily="49" charset="0"/>
              </a:rPr>
              <a:t>core_body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for _ in range_(</a:t>
            </a:r>
            <a:r>
              <a:rPr lang="en-US" sz="1400" b="0" dirty="0" err="1">
                <a:solidFill>
                  <a:schemeClr val="accent4"/>
                </a:solidFill>
                <a:effectLst/>
                <a:latin typeface="Menlo" panose="020B0609030804020204" pitchFamily="49" charset="0"/>
              </a:rPr>
              <a:t>sys.maxsize</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rgbClr val="333333"/>
                </a:solidFill>
                <a:effectLst/>
                <a:latin typeface="Menlo" panose="020B0609030804020204" pitchFamily="49" charset="0"/>
              </a:rPr>
              <a:t>        a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a:t>
            </a:r>
            <a:r>
              <a:rPr lang="en-US" sz="1400" b="0" dirty="0">
                <a:solidFill>
                  <a:schemeClr val="accent4"/>
                </a:solidFill>
                <a:effectLst/>
                <a:latin typeface="Menlo" panose="020B0609030804020204" pitchFamily="49" charset="0"/>
              </a:rPr>
              <a:t>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chemeClr val="bg2">
                    <a:lumMod val="75000"/>
                  </a:schemeClr>
                </a:solidFill>
                <a:effectLst/>
                <a:latin typeface="Menlo" panose="020B0609030804020204" pitchFamily="49" charset="0"/>
              </a:rPr>
              <a:t>    </a:t>
            </a:r>
            <a:r>
              <a:rPr lang="en-US" sz="1400" b="1" dirty="0">
                <a:solidFill>
                  <a:schemeClr val="accent4"/>
                </a:solidFill>
                <a:effectLst/>
                <a:latin typeface="Menlo" panose="020B0609030804020204" pitchFamily="49" charset="0"/>
              </a:rPr>
              <a:t>@</a:t>
            </a:r>
            <a:r>
              <a:rPr lang="en-US" sz="1400" b="1" dirty="0" err="1">
                <a:solidFill>
                  <a:schemeClr val="accent4"/>
                </a:solidFill>
                <a:effectLst/>
                <a:latin typeface="Menlo" panose="020B0609030804020204" pitchFamily="49" charset="0"/>
              </a:rPr>
              <a:t>runtime_sequence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def </a:t>
            </a:r>
            <a:r>
              <a:rPr lang="en-US" sz="1400" b="1" dirty="0">
                <a:solidFill>
                  <a:schemeClr val="accent4"/>
                </a:solidFill>
                <a:effectLst/>
                <a:latin typeface="Menlo" panose="020B0609030804020204" pitchFamily="49" charset="0"/>
              </a:rPr>
              <a: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in_task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fi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a:t>
            </a:r>
            <a:r>
              <a:rPr lang="en-US" sz="1400" b="0" dirty="0" err="1">
                <a:solidFill>
                  <a:srgbClr val="7A3E9D"/>
                </a:solidFill>
                <a:effectLst/>
                <a:latin typeface="Menlo" panose="020B0609030804020204" pitchFamily="49" charset="0"/>
              </a:rPr>
              <a:t>issue_token</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chemeClr val="bg2">
                    <a:lumMod val="75000"/>
                  </a:schemeClr>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dma_start_task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dma_await_task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out_task</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dma_free_task</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in_task</a:t>
            </a:r>
            <a:r>
              <a:rPr lang="en-US" sz="1400" b="0" dirty="0">
                <a:solidFill>
                  <a:schemeClr val="accent4"/>
                </a:solidFill>
                <a:effectLst/>
                <a:latin typeface="Menlo" panose="020B0609030804020204" pitchFamily="49" charset="0"/>
              </a:rPr>
              <a:t>)</a:t>
            </a:r>
          </a:p>
          <a:p>
            <a:pPr>
              <a:lnSpc>
                <a:spcPts val="1350"/>
              </a:lnSpc>
            </a:pPr>
            <a:r>
              <a:rPr lang="en-US" sz="1400" b="1" dirty="0">
                <a:solidFill>
                  <a:schemeClr val="accent4"/>
                </a:solidFill>
                <a:effectLst/>
                <a:latin typeface="Menlo" panose="020B0609030804020204" pitchFamily="49" charset="0"/>
              </a:rPr>
              <a:t>  print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ctx.module</a:t>
            </a:r>
            <a:r>
              <a:rPr lang="en-US" sz="1400" b="0" dirty="0">
                <a:solidFill>
                  <a:schemeClr val="accent4"/>
                </a:solidFill>
                <a:effectLst/>
                <a:latin typeface="Menlo" panose="020B0609030804020204" pitchFamily="49" charset="0"/>
              </a:rPr>
              <a:t>)</a:t>
            </a:r>
          </a:p>
        </p:txBody>
      </p:sp>
      <p:sp>
        <p:nvSpPr>
          <p:cNvPr id="8" name="Rectangle 7">
            <a:extLst>
              <a:ext uri="{FF2B5EF4-FFF2-40B4-BE49-F238E27FC236}">
                <a16:creationId xmlns:a16="http://schemas.microsoft.com/office/drawing/2014/main" id="{5C286D3C-2DCF-7F4D-186A-F4834F0D4C08}"/>
              </a:ext>
            </a:extLst>
          </p:cNvPr>
          <p:cNvSpPr/>
          <p:nvPr/>
        </p:nvSpPr>
        <p:spPr>
          <a:xfrm>
            <a:off x="258616" y="1514765"/>
            <a:ext cx="6206837" cy="535708"/>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A1808A7-3503-313B-6C1A-F8AFB20FB856}"/>
              </a:ext>
            </a:extLst>
          </p:cNvPr>
          <p:cNvSpPr/>
          <p:nvPr/>
        </p:nvSpPr>
        <p:spPr>
          <a:xfrm>
            <a:off x="258616" y="2563092"/>
            <a:ext cx="6206837" cy="535708"/>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E96E60-EC89-B002-0200-4AE3A8A5308F}"/>
              </a:ext>
            </a:extLst>
          </p:cNvPr>
          <p:cNvSpPr/>
          <p:nvPr/>
        </p:nvSpPr>
        <p:spPr>
          <a:xfrm>
            <a:off x="258616" y="3465944"/>
            <a:ext cx="6206837" cy="535708"/>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551EAD-95D9-6D5D-8771-C1A5D537E7C1}"/>
              </a:ext>
            </a:extLst>
          </p:cNvPr>
          <p:cNvSpPr/>
          <p:nvPr/>
        </p:nvSpPr>
        <p:spPr>
          <a:xfrm>
            <a:off x="4729018" y="4807528"/>
            <a:ext cx="461818" cy="535708"/>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56965A-1C8A-466C-962D-B1EF17DF3628}"/>
              </a:ext>
            </a:extLst>
          </p:cNvPr>
          <p:cNvSpPr/>
          <p:nvPr/>
        </p:nvSpPr>
        <p:spPr>
          <a:xfrm>
            <a:off x="4682836" y="4271820"/>
            <a:ext cx="461818" cy="535708"/>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F8D30887-18FF-A701-2BB8-2D1A421D01FB}"/>
              </a:ext>
            </a:extLst>
          </p:cNvPr>
          <p:cNvSpPr>
            <a:spLocks noGrp="1"/>
          </p:cNvSpPr>
          <p:nvPr>
            <p:ph type="sldNum" sz="quarter" idx="12"/>
          </p:nvPr>
        </p:nvSpPr>
        <p:spPr/>
        <p:txBody>
          <a:bodyPr/>
          <a:lstStyle/>
          <a:p>
            <a:fld id="{2C645801-FFA6-864F-87A0-2DCEC86DCE96}" type="slidenum">
              <a:rPr lang="en-US" smtClean="0">
                <a:solidFill>
                  <a:schemeClr val="tx1">
                    <a:lumMod val="50000"/>
                    <a:lumOff val="50000"/>
                  </a:schemeClr>
                </a:solidFill>
              </a:rPr>
              <a:t>184</a:t>
            </a:fld>
            <a:endParaRPr lang="en-US" dirty="0">
              <a:solidFill>
                <a:schemeClr val="tx1">
                  <a:lumMod val="50000"/>
                  <a:lumOff val="50000"/>
                </a:schemeClr>
              </a:solidFill>
            </a:endParaRPr>
          </a:p>
        </p:txBody>
      </p:sp>
      <p:sp>
        <p:nvSpPr>
          <p:cNvPr id="2" name="Text Placeholder 2">
            <a:extLst>
              <a:ext uri="{FF2B5EF4-FFF2-40B4-BE49-F238E27FC236}">
                <a16:creationId xmlns:a16="http://schemas.microsoft.com/office/drawing/2014/main" id="{4A9CDF8B-3242-B2FE-8335-2F36FFD4D53D}"/>
              </a:ext>
            </a:extLst>
          </p:cNvPr>
          <p:cNvSpPr txBox="1">
            <a:spLocks/>
          </p:cNvSpPr>
          <p:nvPr/>
        </p:nvSpPr>
        <p:spPr>
          <a:xfrm>
            <a:off x="7291989" y="-170024"/>
            <a:ext cx="4521320" cy="462590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solidFill>
                  <a:srgbClr val="BFB07D"/>
                </a:solidFill>
                <a:cs typeface="Segoe UI"/>
              </a:rPr>
              <a:t>Recall, an NPU design needs…</a:t>
            </a:r>
          </a:p>
          <a:p>
            <a:pPr marL="285750" indent="-285750">
              <a:buFont typeface="Arial" panose="020B0604020202020204" pitchFamily="34" charset="0"/>
              <a:buChar char="•"/>
            </a:pPr>
            <a:r>
              <a:rPr lang="en-US" sz="2800" dirty="0">
                <a:solidFill>
                  <a:schemeClr val="tx1"/>
                </a:solidFill>
                <a:cs typeface="Segoe UI"/>
              </a:rPr>
              <a:t>Synchronization</a:t>
            </a:r>
          </a:p>
          <a:p>
            <a:pPr marL="285750" indent="-285750">
              <a:buFont typeface="Arial" panose="020B0604020202020204" pitchFamily="34" charset="0"/>
              <a:buChar char="•"/>
            </a:pPr>
            <a:r>
              <a:rPr lang="en-US" sz="2800" dirty="0">
                <a:solidFill>
                  <a:schemeClr val="tx1"/>
                </a:solidFill>
                <a:cs typeface="Segoe UI"/>
              </a:rPr>
              <a:t>Dataflow</a:t>
            </a:r>
          </a:p>
          <a:p>
            <a:pPr marL="285750" indent="-285750">
              <a:buFont typeface="Arial" panose="020B0604020202020204" pitchFamily="34" charset="0"/>
              <a:buChar char="•"/>
            </a:pPr>
            <a:r>
              <a:rPr lang="en-US" sz="2800" dirty="0">
                <a:solidFill>
                  <a:schemeClr val="tx1"/>
                </a:solidFill>
                <a:cs typeface="Segoe UI"/>
              </a:rPr>
              <a:t>Runtime operations</a:t>
            </a:r>
          </a:p>
          <a:p>
            <a:endParaRPr lang="en-US" sz="2800" dirty="0"/>
          </a:p>
        </p:txBody>
      </p:sp>
    </p:spTree>
    <p:extLst>
      <p:ext uri="{BB962C8B-B14F-4D97-AF65-F5344CB8AC3E}">
        <p14:creationId xmlns:p14="http://schemas.microsoft.com/office/powerpoint/2010/main" val="1661570442"/>
      </p:ext>
    </p:extLst>
  </p:cSld>
  <p:clrMapOvr>
    <a:masterClrMapping/>
  </p:clrMapOvr>
  <p:transition spd="slow"/>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900FF-025A-64C5-8263-8C87E1E500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D6B880F-6A6A-3729-C211-C92D42DE32DC}"/>
              </a:ext>
            </a:extLst>
          </p:cNvPr>
          <p:cNvSpPr txBox="1"/>
          <p:nvPr/>
        </p:nvSpPr>
        <p:spPr>
          <a:xfrm>
            <a:off x="378691" y="323273"/>
            <a:ext cx="5717309" cy="6376104"/>
          </a:xfrm>
          <a:prstGeom prst="rect">
            <a:avLst/>
          </a:prstGeom>
          <a:solidFill>
            <a:schemeClr val="accent1">
              <a:lumMod val="90000"/>
            </a:schemeClr>
          </a:solidFill>
        </p:spPr>
        <p:txBody>
          <a:bodyPr wrap="square" rtlCol="0">
            <a:spAutoFit/>
          </a:bodyPr>
          <a:lstStyle/>
          <a:p>
            <a:pPr>
              <a:lnSpc>
                <a:spcPts val="1350"/>
              </a:lnSpc>
              <a:buNone/>
            </a:pPr>
            <a:r>
              <a:rPr lang="en-US" sz="1400" b="0" dirty="0">
                <a:solidFill>
                  <a:srgbClr val="4B69C6"/>
                </a:solidFill>
                <a:effectLst/>
                <a:latin typeface="Menlo" panose="020B0609030804020204" pitchFamily="49" charset="0"/>
              </a:rPr>
              <a:t>with</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mlir_mod_ctx</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as</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ctx</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1" dirty="0">
                <a:solidFill>
                  <a:srgbClr val="777777"/>
                </a:solidFill>
                <a:effectLst/>
                <a:latin typeface="Menlo" panose="020B0609030804020204" pitchFamily="49" charset="0"/>
              </a:rPr>
              <a:t>  @</a:t>
            </a:r>
            <a:r>
              <a:rPr lang="en-US" sz="1400" b="1" dirty="0">
                <a:solidFill>
                  <a:srgbClr val="AA3731"/>
                </a:solidFill>
                <a:effectLst/>
                <a:latin typeface="Menlo" panose="020B0609030804020204" pitchFamily="49" charset="0"/>
              </a:rPr>
              <a:t>device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AIEDevice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npu1_1col</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device_body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MH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shm0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aie2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fi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in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out</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a:solidFill>
                  <a:srgbClr val="AA3731"/>
                </a:solidFill>
                <a:effectLst/>
                <a:latin typeface="Menlo" panose="020B0609030804020204" pitchFamily="49" charset="0"/>
              </a:rPr>
              <a:t>core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aie2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core_body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_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sys</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maxsize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j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err="1">
                <a:solidFill>
                  <a:srgbClr val="AA3731"/>
                </a:solidFill>
                <a:effectLst/>
                <a:latin typeface="Menlo" panose="020B0609030804020204" pitchFamily="49" charset="0"/>
              </a:rPr>
              <a:t>runtime_sequence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a:solidFill>
                  <a:srgbClr val="AA3731"/>
                </a:solidFill>
                <a:effectLst/>
                <a:latin typeface="Menlo" panose="020B0609030804020204" pitchFamily="49" charset="0"/>
              </a:rPr>
              <a:t>sequence</a:t>
            </a:r>
            <a:r>
              <a:rPr lang="en-US" sz="1400" b="0" dirty="0">
                <a:solidFill>
                  <a:srgbClr val="777777"/>
                </a:solidFill>
                <a:effectLst/>
                <a:latin typeface="Menlo" panose="020B0609030804020204" pitchFamily="49" charset="0"/>
              </a:rPr>
              <a:t>(</a:t>
            </a:r>
            <a:r>
              <a:rPr lang="en-US" sz="1400" b="0" dirty="0" err="1">
                <a:solidFill>
                  <a:srgbClr val="7A3E9D"/>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7A3E9D"/>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in_task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fi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a:t>
            </a:r>
            <a:r>
              <a:rPr lang="en-US" sz="1400" b="0" dirty="0" err="1">
                <a:solidFill>
                  <a:srgbClr val="7A3E9D"/>
                </a:solidFill>
                <a:effectLst/>
                <a:latin typeface="Menlo" panose="020B0609030804020204" pitchFamily="49" charset="0"/>
              </a:rPr>
              <a:t>issue_token</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dma_start_task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dma_await_task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dma_free_task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1" dirty="0">
                <a:solidFill>
                  <a:srgbClr val="AA3731"/>
                </a:solidFill>
                <a:effectLst/>
                <a:latin typeface="Menlo" panose="020B0609030804020204" pitchFamily="49" charset="0"/>
              </a:rPr>
              <a:t>  print</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ctx</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module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p:txBody>
      </p:sp>
      <p:sp>
        <p:nvSpPr>
          <p:cNvPr id="15" name="Slide Number Placeholder 14">
            <a:extLst>
              <a:ext uri="{FF2B5EF4-FFF2-40B4-BE49-F238E27FC236}">
                <a16:creationId xmlns:a16="http://schemas.microsoft.com/office/drawing/2014/main" id="{09E42384-C212-A9CF-369E-E7B1A9688991}"/>
              </a:ext>
            </a:extLst>
          </p:cNvPr>
          <p:cNvSpPr>
            <a:spLocks noGrp="1"/>
          </p:cNvSpPr>
          <p:nvPr>
            <p:ph type="sldNum" sz="quarter" idx="12"/>
          </p:nvPr>
        </p:nvSpPr>
        <p:spPr/>
        <p:txBody>
          <a:bodyPr/>
          <a:lstStyle/>
          <a:p>
            <a:fld id="{2C645801-FFA6-864F-87A0-2DCEC86DCE96}" type="slidenum">
              <a:rPr lang="en-US" smtClean="0">
                <a:solidFill>
                  <a:schemeClr val="tx1">
                    <a:lumMod val="50000"/>
                    <a:lumOff val="50000"/>
                  </a:schemeClr>
                </a:solidFill>
              </a:rPr>
              <a:t>185</a:t>
            </a:fld>
            <a:endParaRPr lang="en-US">
              <a:solidFill>
                <a:schemeClr val="tx1">
                  <a:lumMod val="50000"/>
                  <a:lumOff val="50000"/>
                </a:schemeClr>
              </a:solidFill>
            </a:endParaRPr>
          </a:p>
        </p:txBody>
      </p:sp>
      <p:graphicFrame>
        <p:nvGraphicFramePr>
          <p:cNvPr id="2" name="Text Placeholder 2">
            <a:extLst>
              <a:ext uri="{FF2B5EF4-FFF2-40B4-BE49-F238E27FC236}">
                <a16:creationId xmlns:a16="http://schemas.microsoft.com/office/drawing/2014/main" id="{45EB472A-76F0-73BE-4890-33009EC52649}"/>
              </a:ext>
            </a:extLst>
          </p:cNvPr>
          <p:cNvGraphicFramePr/>
          <p:nvPr>
            <p:extLst>
              <p:ext uri="{D42A27DB-BD31-4B8C-83A1-F6EECF244321}">
                <p14:modId xmlns:p14="http://schemas.microsoft.com/office/powerpoint/2010/main" val="2104329956"/>
              </p:ext>
            </p:extLst>
          </p:nvPr>
        </p:nvGraphicFramePr>
        <p:xfrm>
          <a:off x="6502401" y="855365"/>
          <a:ext cx="5156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3351971"/>
      </p:ext>
    </p:extLst>
  </p:cSld>
  <p:clrMapOvr>
    <a:masterClrMapping/>
  </p:clrMapOvr>
  <p:transition spd="slow"/>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99511-E734-9B79-7835-5EDF6184399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37E3922-1B07-F9AC-81FF-AB71F05566F0}"/>
              </a:ext>
            </a:extLst>
          </p:cNvPr>
          <p:cNvSpPr txBox="1"/>
          <p:nvPr/>
        </p:nvSpPr>
        <p:spPr>
          <a:xfrm>
            <a:off x="378691" y="323273"/>
            <a:ext cx="5717309" cy="6376104"/>
          </a:xfrm>
          <a:prstGeom prst="rect">
            <a:avLst/>
          </a:prstGeom>
          <a:solidFill>
            <a:schemeClr val="accent1"/>
          </a:solidFill>
          <a:ln>
            <a:solidFill>
              <a:srgbClr val="0070C0"/>
            </a:solidFill>
          </a:ln>
        </p:spPr>
        <p:txBody>
          <a:bodyPr wrap="square" rtlCol="0">
            <a:spAutoFit/>
          </a:bodyPr>
          <a:lstStyle/>
          <a:p>
            <a:pPr>
              <a:lnSpc>
                <a:spcPts val="1350"/>
              </a:lnSpc>
              <a:buNone/>
            </a:pPr>
            <a:r>
              <a:rPr lang="en-US" sz="1400" b="0" dirty="0">
                <a:solidFill>
                  <a:srgbClr val="4B69C6"/>
                </a:solidFill>
                <a:effectLst/>
                <a:latin typeface="Menlo" panose="020B0609030804020204" pitchFamily="49" charset="0"/>
              </a:rPr>
              <a:t>with</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mlir_mod_ctx</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as</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ctx</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1" dirty="0">
                <a:solidFill>
                  <a:srgbClr val="777777"/>
                </a:solidFill>
                <a:effectLst/>
                <a:latin typeface="Menlo" panose="020B0609030804020204" pitchFamily="49" charset="0"/>
              </a:rPr>
              <a:t>  @</a:t>
            </a:r>
            <a:r>
              <a:rPr lang="en-US" sz="1400" b="1" dirty="0">
                <a:solidFill>
                  <a:srgbClr val="AA3731"/>
                </a:solidFill>
                <a:effectLst/>
                <a:latin typeface="Menlo" panose="020B0609030804020204" pitchFamily="49" charset="0"/>
              </a:rPr>
              <a:t>device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AIEDevice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npu1_1col</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device_body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MH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shm0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aie2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fi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in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out</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a:solidFill>
                  <a:srgbClr val="AA3731"/>
                </a:solidFill>
                <a:effectLst/>
                <a:latin typeface="Menlo" panose="020B0609030804020204" pitchFamily="49" charset="0"/>
              </a:rPr>
              <a:t>core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aie2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core_body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_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sys</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maxsize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j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err="1">
                <a:solidFill>
                  <a:srgbClr val="AA3731"/>
                </a:solidFill>
                <a:effectLst/>
                <a:latin typeface="Menlo" panose="020B0609030804020204" pitchFamily="49" charset="0"/>
              </a:rPr>
              <a:t>runtime_sequence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a:solidFill>
                  <a:srgbClr val="AA3731"/>
                </a:solidFill>
                <a:effectLst/>
                <a:latin typeface="Menlo" panose="020B0609030804020204" pitchFamily="49" charset="0"/>
              </a:rPr>
              <a:t>sequence</a:t>
            </a:r>
            <a:r>
              <a:rPr lang="en-US" sz="1400" b="0" dirty="0">
                <a:solidFill>
                  <a:srgbClr val="777777"/>
                </a:solidFill>
                <a:effectLst/>
                <a:latin typeface="Menlo" panose="020B0609030804020204" pitchFamily="49" charset="0"/>
              </a:rPr>
              <a:t>(</a:t>
            </a:r>
            <a:r>
              <a:rPr lang="en-US" sz="1400" b="0" dirty="0" err="1">
                <a:solidFill>
                  <a:srgbClr val="7A3E9D"/>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7A3E9D"/>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in_task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fi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a:t>
            </a:r>
            <a:r>
              <a:rPr lang="en-US" sz="1400" b="0" dirty="0" err="1">
                <a:solidFill>
                  <a:srgbClr val="7A3E9D"/>
                </a:solidFill>
                <a:effectLst/>
                <a:latin typeface="Menlo" panose="020B0609030804020204" pitchFamily="49" charset="0"/>
              </a:rPr>
              <a:t>issue_token</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dma_start_task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dma_await_task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dma_free_task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1" dirty="0">
                <a:solidFill>
                  <a:srgbClr val="AA3731"/>
                </a:solidFill>
                <a:effectLst/>
                <a:latin typeface="Menlo" panose="020B0609030804020204" pitchFamily="49" charset="0"/>
              </a:rPr>
              <a:t>  print</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ctx</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module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p:txBody>
      </p:sp>
      <p:sp>
        <p:nvSpPr>
          <p:cNvPr id="15" name="Slide Number Placeholder 14">
            <a:extLst>
              <a:ext uri="{FF2B5EF4-FFF2-40B4-BE49-F238E27FC236}">
                <a16:creationId xmlns:a16="http://schemas.microsoft.com/office/drawing/2014/main" id="{B9282618-FC13-8C64-31D8-6258C2837082}"/>
              </a:ext>
            </a:extLst>
          </p:cNvPr>
          <p:cNvSpPr>
            <a:spLocks noGrp="1"/>
          </p:cNvSpPr>
          <p:nvPr>
            <p:ph type="sldNum" sz="quarter" idx="12"/>
          </p:nvPr>
        </p:nvSpPr>
        <p:spPr/>
        <p:txBody>
          <a:bodyPr/>
          <a:lstStyle/>
          <a:p>
            <a:fld id="{2C645801-FFA6-864F-87A0-2DCEC86DCE96}" type="slidenum">
              <a:rPr lang="en-US" smtClean="0">
                <a:solidFill>
                  <a:schemeClr val="tx1">
                    <a:lumMod val="50000"/>
                    <a:lumOff val="50000"/>
                  </a:schemeClr>
                </a:solidFill>
              </a:rPr>
              <a:t>186</a:t>
            </a:fld>
            <a:endParaRPr lang="en-US">
              <a:solidFill>
                <a:schemeClr val="tx1">
                  <a:lumMod val="50000"/>
                  <a:lumOff val="50000"/>
                </a:schemeClr>
              </a:solidFill>
            </a:endParaRPr>
          </a:p>
        </p:txBody>
      </p:sp>
      <p:sp>
        <p:nvSpPr>
          <p:cNvPr id="3" name="Rectangle 2">
            <a:extLst>
              <a:ext uri="{FF2B5EF4-FFF2-40B4-BE49-F238E27FC236}">
                <a16:creationId xmlns:a16="http://schemas.microsoft.com/office/drawing/2014/main" id="{71C65754-7A58-758F-1888-9F3B22AE338C}"/>
              </a:ext>
            </a:extLst>
          </p:cNvPr>
          <p:cNvSpPr/>
          <p:nvPr/>
        </p:nvSpPr>
        <p:spPr>
          <a:xfrm>
            <a:off x="646545" y="1219200"/>
            <a:ext cx="2198255" cy="375066"/>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6A0A043-E1C3-7D81-1C83-1B7B4E59B76B}"/>
              </a:ext>
            </a:extLst>
          </p:cNvPr>
          <p:cNvSpPr/>
          <p:nvPr/>
        </p:nvSpPr>
        <p:spPr>
          <a:xfrm>
            <a:off x="2581562" y="1575794"/>
            <a:ext cx="3117274" cy="39716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1E4352-BB54-840C-2BE4-6948A947F016}"/>
              </a:ext>
            </a:extLst>
          </p:cNvPr>
          <p:cNvSpPr/>
          <p:nvPr/>
        </p:nvSpPr>
        <p:spPr>
          <a:xfrm>
            <a:off x="1191490" y="2648205"/>
            <a:ext cx="4507346" cy="39716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AF41D8-0496-310B-9932-30ABA28577EB}"/>
              </a:ext>
            </a:extLst>
          </p:cNvPr>
          <p:cNvSpPr/>
          <p:nvPr/>
        </p:nvSpPr>
        <p:spPr>
          <a:xfrm>
            <a:off x="1260762" y="4601696"/>
            <a:ext cx="2777838" cy="39716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736A9A-E005-F91F-51A6-9B2F49B4030A}"/>
              </a:ext>
            </a:extLst>
          </p:cNvPr>
          <p:cNvSpPr/>
          <p:nvPr/>
        </p:nvSpPr>
        <p:spPr>
          <a:xfrm>
            <a:off x="1260762" y="5139601"/>
            <a:ext cx="2777838" cy="39716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E5BA9A-ABB2-C37D-7609-D66E53C88B60}"/>
              </a:ext>
            </a:extLst>
          </p:cNvPr>
          <p:cNvSpPr/>
          <p:nvPr/>
        </p:nvSpPr>
        <p:spPr>
          <a:xfrm>
            <a:off x="646545" y="2096654"/>
            <a:ext cx="1533238" cy="286095"/>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ext Placeholder 2">
            <a:extLst>
              <a:ext uri="{FF2B5EF4-FFF2-40B4-BE49-F238E27FC236}">
                <a16:creationId xmlns:a16="http://schemas.microsoft.com/office/drawing/2014/main" id="{56FACABF-0D7A-1F4E-A5E0-8CC84694CA54}"/>
              </a:ext>
            </a:extLst>
          </p:cNvPr>
          <p:cNvGraphicFramePr/>
          <p:nvPr>
            <p:extLst>
              <p:ext uri="{D42A27DB-BD31-4B8C-83A1-F6EECF244321}">
                <p14:modId xmlns:p14="http://schemas.microsoft.com/office/powerpoint/2010/main" val="3823805232"/>
              </p:ext>
            </p:extLst>
          </p:nvPr>
        </p:nvGraphicFramePr>
        <p:xfrm>
          <a:off x="6502401" y="855365"/>
          <a:ext cx="5156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1088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913F3-3988-3DF2-83E6-362BA5FA99F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2DC67D8-BF26-7F25-F827-79C930F1E021}"/>
              </a:ext>
            </a:extLst>
          </p:cNvPr>
          <p:cNvSpPr txBox="1"/>
          <p:nvPr/>
        </p:nvSpPr>
        <p:spPr>
          <a:xfrm>
            <a:off x="378691" y="323273"/>
            <a:ext cx="5717309" cy="6376104"/>
          </a:xfrm>
          <a:prstGeom prst="rect">
            <a:avLst/>
          </a:prstGeom>
          <a:solidFill>
            <a:schemeClr val="accent1"/>
          </a:solidFill>
        </p:spPr>
        <p:txBody>
          <a:bodyPr wrap="square" rtlCol="0">
            <a:spAutoFit/>
          </a:bodyPr>
          <a:lstStyle/>
          <a:p>
            <a:pPr>
              <a:lnSpc>
                <a:spcPts val="1350"/>
              </a:lnSpc>
              <a:buNone/>
            </a:pPr>
            <a:r>
              <a:rPr lang="en-US" sz="1400" b="0" dirty="0">
                <a:solidFill>
                  <a:srgbClr val="4B69C6"/>
                </a:solidFill>
                <a:effectLst/>
                <a:latin typeface="Menlo" panose="020B0609030804020204" pitchFamily="49" charset="0"/>
              </a:rPr>
              <a:t>with</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mlir_mod_ctx</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as</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ctx</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1" dirty="0">
                <a:solidFill>
                  <a:srgbClr val="777777"/>
                </a:solidFill>
                <a:effectLst/>
                <a:latin typeface="Menlo" panose="020B0609030804020204" pitchFamily="49" charset="0"/>
              </a:rPr>
              <a:t>  @</a:t>
            </a:r>
            <a:r>
              <a:rPr lang="en-US" sz="1400" b="1" dirty="0">
                <a:solidFill>
                  <a:srgbClr val="AA3731"/>
                </a:solidFill>
                <a:effectLst/>
                <a:latin typeface="Menlo" panose="020B0609030804020204" pitchFamily="49" charset="0"/>
              </a:rPr>
              <a:t>device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AIEDevice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npu1_1col</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device_body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MH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shm0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aie2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fi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in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out</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a:solidFill>
                  <a:srgbClr val="AA3731"/>
                </a:solidFill>
                <a:effectLst/>
                <a:latin typeface="Menlo" panose="020B0609030804020204" pitchFamily="49" charset="0"/>
              </a:rPr>
              <a:t>core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aie2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core_body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_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sys</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maxsize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j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err="1">
                <a:solidFill>
                  <a:srgbClr val="AA3731"/>
                </a:solidFill>
                <a:effectLst/>
                <a:latin typeface="Menlo" panose="020B0609030804020204" pitchFamily="49" charset="0"/>
              </a:rPr>
              <a:t>runtime_sequence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a:solidFill>
                  <a:srgbClr val="AA3731"/>
                </a:solidFill>
                <a:effectLst/>
                <a:latin typeface="Menlo" panose="020B0609030804020204" pitchFamily="49" charset="0"/>
              </a:rPr>
              <a:t>sequence</a:t>
            </a:r>
            <a:r>
              <a:rPr lang="en-US" sz="1400" b="0" dirty="0">
                <a:solidFill>
                  <a:srgbClr val="777777"/>
                </a:solidFill>
                <a:effectLst/>
                <a:latin typeface="Menlo" panose="020B0609030804020204" pitchFamily="49" charset="0"/>
              </a:rPr>
              <a:t>(</a:t>
            </a:r>
            <a:r>
              <a:rPr lang="en-US" sz="1400" b="0" dirty="0" err="1">
                <a:solidFill>
                  <a:srgbClr val="7A3E9D"/>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7A3E9D"/>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in_task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fi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a:t>
            </a:r>
            <a:r>
              <a:rPr lang="en-US" sz="1400" b="0" dirty="0" err="1">
                <a:solidFill>
                  <a:srgbClr val="7A3E9D"/>
                </a:solidFill>
                <a:effectLst/>
                <a:latin typeface="Menlo" panose="020B0609030804020204" pitchFamily="49" charset="0"/>
              </a:rPr>
              <a:t>issue_token</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dma_start_task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dma_await_task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dma_free_task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1" dirty="0">
                <a:solidFill>
                  <a:srgbClr val="AA3731"/>
                </a:solidFill>
                <a:effectLst/>
                <a:latin typeface="Menlo" panose="020B0609030804020204" pitchFamily="49" charset="0"/>
              </a:rPr>
              <a:t>  print</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ctx</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module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p:txBody>
      </p:sp>
      <p:sp>
        <p:nvSpPr>
          <p:cNvPr id="15" name="Slide Number Placeholder 14">
            <a:extLst>
              <a:ext uri="{FF2B5EF4-FFF2-40B4-BE49-F238E27FC236}">
                <a16:creationId xmlns:a16="http://schemas.microsoft.com/office/drawing/2014/main" id="{267E688F-7199-5538-DB33-FBBFDF397A08}"/>
              </a:ext>
            </a:extLst>
          </p:cNvPr>
          <p:cNvSpPr>
            <a:spLocks noGrp="1"/>
          </p:cNvSpPr>
          <p:nvPr>
            <p:ph type="sldNum" sz="quarter" idx="12"/>
          </p:nvPr>
        </p:nvSpPr>
        <p:spPr/>
        <p:txBody>
          <a:bodyPr/>
          <a:lstStyle/>
          <a:p>
            <a:fld id="{2C645801-FFA6-864F-87A0-2DCEC86DCE96}" type="slidenum">
              <a:rPr lang="en-US" smtClean="0">
                <a:solidFill>
                  <a:schemeClr val="tx1">
                    <a:lumMod val="50000"/>
                    <a:lumOff val="50000"/>
                  </a:schemeClr>
                </a:solidFill>
              </a:rPr>
              <a:t>187</a:t>
            </a:fld>
            <a:endParaRPr lang="en-US" dirty="0">
              <a:solidFill>
                <a:schemeClr val="tx1">
                  <a:lumMod val="50000"/>
                  <a:lumOff val="50000"/>
                </a:schemeClr>
              </a:solidFill>
            </a:endParaRPr>
          </a:p>
        </p:txBody>
      </p:sp>
      <p:sp>
        <p:nvSpPr>
          <p:cNvPr id="17" name="Footer Placeholder 16">
            <a:extLst>
              <a:ext uri="{FF2B5EF4-FFF2-40B4-BE49-F238E27FC236}">
                <a16:creationId xmlns:a16="http://schemas.microsoft.com/office/drawing/2014/main" id="{838A1E43-E24C-04BA-51CC-D124BE435AD4}"/>
              </a:ext>
            </a:extLst>
          </p:cNvPr>
          <p:cNvSpPr>
            <a:spLocks noGrp="1"/>
          </p:cNvSpPr>
          <p:nvPr>
            <p:ph type="ftr" sz="quarter" idx="11"/>
          </p:nvPr>
        </p:nvSpPr>
        <p:spPr/>
        <p:txBody>
          <a:bodyPr/>
          <a:lstStyle/>
          <a:p>
            <a:endParaRPr lang="en-US"/>
          </a:p>
        </p:txBody>
      </p:sp>
      <p:graphicFrame>
        <p:nvGraphicFramePr>
          <p:cNvPr id="3" name="Text Placeholder 2">
            <a:extLst>
              <a:ext uri="{FF2B5EF4-FFF2-40B4-BE49-F238E27FC236}">
                <a16:creationId xmlns:a16="http://schemas.microsoft.com/office/drawing/2014/main" id="{B980CBBC-3643-42DA-BEE1-D1D0E92F1A87}"/>
              </a:ext>
            </a:extLst>
          </p:cNvPr>
          <p:cNvGraphicFramePr/>
          <p:nvPr>
            <p:extLst>
              <p:ext uri="{D42A27DB-BD31-4B8C-83A1-F6EECF244321}">
                <p14:modId xmlns:p14="http://schemas.microsoft.com/office/powerpoint/2010/main" val="313033500"/>
              </p:ext>
            </p:extLst>
          </p:nvPr>
        </p:nvGraphicFramePr>
        <p:xfrm>
          <a:off x="6502401" y="855365"/>
          <a:ext cx="5156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14349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DA3E3-9F09-ACE6-E5DE-B6AC0395EC5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DBEAF3-FB5D-9AF0-8782-74693990646B}"/>
              </a:ext>
            </a:extLst>
          </p:cNvPr>
          <p:cNvSpPr txBox="1"/>
          <p:nvPr/>
        </p:nvSpPr>
        <p:spPr>
          <a:xfrm>
            <a:off x="378691" y="323273"/>
            <a:ext cx="5717309" cy="6376104"/>
          </a:xfrm>
          <a:prstGeom prst="rect">
            <a:avLst/>
          </a:prstGeom>
          <a:solidFill>
            <a:schemeClr val="accent1"/>
          </a:solidFill>
        </p:spPr>
        <p:txBody>
          <a:bodyPr wrap="square" rtlCol="0">
            <a:spAutoFit/>
          </a:bodyPr>
          <a:lstStyle/>
          <a:p>
            <a:pPr>
              <a:lnSpc>
                <a:spcPts val="1350"/>
              </a:lnSpc>
              <a:buNone/>
            </a:pPr>
            <a:r>
              <a:rPr lang="en-US" sz="1400" b="0" dirty="0">
                <a:solidFill>
                  <a:srgbClr val="4B69C6"/>
                </a:solidFill>
                <a:effectLst/>
                <a:latin typeface="Menlo" panose="020B0609030804020204" pitchFamily="49" charset="0"/>
              </a:rPr>
              <a:t>with</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mlir_mod_ctx</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as</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ctx</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1" dirty="0">
                <a:solidFill>
                  <a:srgbClr val="777777"/>
                </a:solidFill>
                <a:effectLst/>
                <a:latin typeface="Menlo" panose="020B0609030804020204" pitchFamily="49" charset="0"/>
              </a:rPr>
              <a:t>  @</a:t>
            </a:r>
            <a:r>
              <a:rPr lang="en-US" sz="1400" b="1" dirty="0">
                <a:solidFill>
                  <a:srgbClr val="AA3731"/>
                </a:solidFill>
                <a:effectLst/>
                <a:latin typeface="Menlo" panose="020B0609030804020204" pitchFamily="49" charset="0"/>
              </a:rPr>
              <a:t>device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AIEDevice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npu1_1col</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device_body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MH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shm0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aie2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tile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fi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in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out</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a:solidFill>
                  <a:srgbClr val="AA3731"/>
                </a:solidFill>
                <a:effectLst/>
                <a:latin typeface="Menlo" panose="020B0609030804020204" pitchFamily="49" charset="0"/>
              </a:rPr>
              <a:t>core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aie2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core_body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_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sys</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maxsize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j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Consume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ObjectFifoPort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Produce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1" dirty="0">
                <a:solidFill>
                  <a:srgbClr val="777777"/>
                </a:solidFill>
                <a:effectLst/>
                <a:latin typeface="Menlo" panose="020B0609030804020204" pitchFamily="49" charset="0"/>
              </a:rPr>
              <a:t>@</a:t>
            </a:r>
            <a:r>
              <a:rPr lang="en-US" sz="1400" b="1" dirty="0" err="1">
                <a:solidFill>
                  <a:srgbClr val="AA3731"/>
                </a:solidFill>
                <a:effectLst/>
                <a:latin typeface="Menlo" panose="020B0609030804020204" pitchFamily="49" charset="0"/>
              </a:rPr>
              <a:t>runtime_sequence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def</a:t>
            </a:r>
            <a:r>
              <a:rPr lang="en-US" sz="1400" b="0" dirty="0">
                <a:solidFill>
                  <a:srgbClr val="333333"/>
                </a:solidFill>
                <a:effectLst/>
                <a:latin typeface="Menlo" panose="020B0609030804020204" pitchFamily="49" charset="0"/>
              </a:rPr>
              <a:t> </a:t>
            </a:r>
            <a:r>
              <a:rPr lang="en-US" sz="1400" b="1" dirty="0">
                <a:solidFill>
                  <a:srgbClr val="AA3731"/>
                </a:solidFill>
                <a:effectLst/>
                <a:latin typeface="Menlo" panose="020B0609030804020204" pitchFamily="49" charset="0"/>
              </a:rPr>
              <a:t>sequence</a:t>
            </a:r>
            <a:r>
              <a:rPr lang="en-US" sz="1400" b="0" dirty="0">
                <a:solidFill>
                  <a:srgbClr val="777777"/>
                </a:solidFill>
                <a:effectLst/>
                <a:latin typeface="Menlo" panose="020B0609030804020204" pitchFamily="49" charset="0"/>
              </a:rPr>
              <a:t>(</a:t>
            </a:r>
            <a:r>
              <a:rPr lang="en-US" sz="1400" b="0" dirty="0" err="1">
                <a:solidFill>
                  <a:srgbClr val="7A3E9D"/>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7A3E9D"/>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in_task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fi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shim_dma_single_bd_task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sizes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a:solidFill>
                  <a:srgbClr val="7A3E9D"/>
                </a:solidFill>
                <a:effectLst/>
                <a:latin typeface="Menlo" panose="020B0609030804020204" pitchFamily="49" charset="0"/>
              </a:rPr>
              <a:t>strides</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          </a:t>
            </a:r>
            <a:r>
              <a:rPr lang="en-US" sz="1400" b="0" dirty="0" err="1">
                <a:solidFill>
                  <a:srgbClr val="7A3E9D"/>
                </a:solidFill>
                <a:effectLst/>
                <a:latin typeface="Menlo" panose="020B0609030804020204" pitchFamily="49" charset="0"/>
              </a:rPr>
              <a:t>issue_token</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dma_start_task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dma_await_task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out_task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dma_free_task</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in_task</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1" dirty="0">
                <a:solidFill>
                  <a:srgbClr val="AA3731"/>
                </a:solidFill>
                <a:effectLst/>
                <a:latin typeface="Menlo" panose="020B0609030804020204" pitchFamily="49" charset="0"/>
              </a:rPr>
              <a:t>  print</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ctx</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module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p:txBody>
      </p:sp>
      <p:sp>
        <p:nvSpPr>
          <p:cNvPr id="15" name="Slide Number Placeholder 14">
            <a:extLst>
              <a:ext uri="{FF2B5EF4-FFF2-40B4-BE49-F238E27FC236}">
                <a16:creationId xmlns:a16="http://schemas.microsoft.com/office/drawing/2014/main" id="{A375B685-A84B-E842-6511-1A2C6181465E}"/>
              </a:ext>
            </a:extLst>
          </p:cNvPr>
          <p:cNvSpPr>
            <a:spLocks noGrp="1"/>
          </p:cNvSpPr>
          <p:nvPr>
            <p:ph type="sldNum" sz="quarter" idx="12"/>
          </p:nvPr>
        </p:nvSpPr>
        <p:spPr/>
        <p:txBody>
          <a:bodyPr/>
          <a:lstStyle/>
          <a:p>
            <a:fld id="{2C645801-FFA6-864F-87A0-2DCEC86DCE96}" type="slidenum">
              <a:rPr lang="en-US" smtClean="0">
                <a:solidFill>
                  <a:schemeClr val="tx1">
                    <a:lumMod val="50000"/>
                    <a:lumOff val="50000"/>
                  </a:schemeClr>
                </a:solidFill>
              </a:rPr>
              <a:t>188</a:t>
            </a:fld>
            <a:endParaRPr lang="en-US" dirty="0">
              <a:solidFill>
                <a:schemeClr val="tx1">
                  <a:lumMod val="50000"/>
                  <a:lumOff val="50000"/>
                </a:schemeClr>
              </a:solidFill>
            </a:endParaRPr>
          </a:p>
        </p:txBody>
      </p:sp>
      <p:sp>
        <p:nvSpPr>
          <p:cNvPr id="17" name="Footer Placeholder 16">
            <a:extLst>
              <a:ext uri="{FF2B5EF4-FFF2-40B4-BE49-F238E27FC236}">
                <a16:creationId xmlns:a16="http://schemas.microsoft.com/office/drawing/2014/main" id="{1AFE585D-3E58-0088-BC16-40A7A4CA038C}"/>
              </a:ext>
            </a:extLst>
          </p:cNvPr>
          <p:cNvSpPr>
            <a:spLocks noGrp="1"/>
          </p:cNvSpPr>
          <p:nvPr>
            <p:ph type="ftr" sz="quarter" idx="11"/>
          </p:nvPr>
        </p:nvSpPr>
        <p:spPr/>
        <p:txBody>
          <a:bodyPr/>
          <a:lstStyle/>
          <a:p>
            <a:endParaRPr lang="en-US"/>
          </a:p>
        </p:txBody>
      </p:sp>
      <p:graphicFrame>
        <p:nvGraphicFramePr>
          <p:cNvPr id="3" name="Text Placeholder 2">
            <a:extLst>
              <a:ext uri="{FF2B5EF4-FFF2-40B4-BE49-F238E27FC236}">
                <a16:creationId xmlns:a16="http://schemas.microsoft.com/office/drawing/2014/main" id="{C8EF63E7-C17A-6529-4854-63476134AE99}"/>
              </a:ext>
            </a:extLst>
          </p:cNvPr>
          <p:cNvGraphicFramePr/>
          <p:nvPr>
            <p:extLst>
              <p:ext uri="{D42A27DB-BD31-4B8C-83A1-F6EECF244321}">
                <p14:modId xmlns:p14="http://schemas.microsoft.com/office/powerpoint/2010/main" val="3309775601"/>
              </p:ext>
            </p:extLst>
          </p:nvPr>
        </p:nvGraphicFramePr>
        <p:xfrm>
          <a:off x="6502401" y="855365"/>
          <a:ext cx="5156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6120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F0273-7224-0157-638B-A59430C062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96F6D-3D1D-A98B-6032-CF2AF6432D8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B4A830B-BAA1-BF4E-1637-0373BFC51D70}"/>
              </a:ext>
            </a:extLst>
          </p:cNvPr>
          <p:cNvSpPr>
            <a:spLocks noGrp="1"/>
          </p:cNvSpPr>
          <p:nvPr>
            <p:ph idx="1"/>
          </p:nvPr>
        </p:nvSpPr>
        <p:spPr/>
        <p:txBody>
          <a:bodyPr/>
          <a:lstStyle/>
          <a:p>
            <a:r>
              <a:rPr lang="en-US" dirty="0"/>
              <a:t>Background</a:t>
            </a:r>
          </a:p>
          <a:p>
            <a:pPr lvl="1"/>
            <a:r>
              <a:rPr lang="en-US" dirty="0"/>
              <a:t>AMD XDNA</a:t>
            </a:r>
            <a:r>
              <a:rPr lang="en-US" baseline="30000" dirty="0"/>
              <a:t>TM</a:t>
            </a:r>
            <a:r>
              <a:rPr lang="en-US" dirty="0"/>
              <a:t> NPUs</a:t>
            </a:r>
          </a:p>
          <a:p>
            <a:pPr lvl="1"/>
            <a:r>
              <a:rPr lang="en-US" dirty="0"/>
              <a:t>IRON</a:t>
            </a:r>
          </a:p>
          <a:p>
            <a:r>
              <a:rPr lang="en-US" b="1" dirty="0">
                <a:solidFill>
                  <a:srgbClr val="BFB07D"/>
                </a:solidFill>
              </a:rPr>
              <a:t>Extensions to IRON</a:t>
            </a:r>
          </a:p>
          <a:p>
            <a:pPr lvl="1"/>
            <a:r>
              <a:rPr lang="en-US" b="1" dirty="0">
                <a:solidFill>
                  <a:srgbClr val="BFB07D"/>
                </a:solidFill>
              </a:rPr>
              <a:t>Example program</a:t>
            </a:r>
          </a:p>
          <a:p>
            <a:r>
              <a:rPr lang="en-US" dirty="0"/>
              <a:t>Evaluation</a:t>
            </a:r>
          </a:p>
          <a:p>
            <a:r>
              <a:rPr lang="en-US" dirty="0"/>
              <a:t>Future Work</a:t>
            </a:r>
          </a:p>
        </p:txBody>
      </p:sp>
      <p:sp>
        <p:nvSpPr>
          <p:cNvPr id="6" name="Slide Number Placeholder 5">
            <a:extLst>
              <a:ext uri="{FF2B5EF4-FFF2-40B4-BE49-F238E27FC236}">
                <a16:creationId xmlns:a16="http://schemas.microsoft.com/office/drawing/2014/main" id="{E1C50C62-696F-DEA4-7504-AAC0493A4986}"/>
              </a:ext>
            </a:extLst>
          </p:cNvPr>
          <p:cNvSpPr>
            <a:spLocks noGrp="1"/>
          </p:cNvSpPr>
          <p:nvPr>
            <p:ph type="sldNum" sz="quarter" idx="12"/>
          </p:nvPr>
        </p:nvSpPr>
        <p:spPr/>
        <p:txBody>
          <a:bodyPr/>
          <a:lstStyle/>
          <a:p>
            <a:fld id="{2C645801-FFA6-864F-87A0-2DCEC86DCE96}" type="slidenum">
              <a:rPr lang="en-US" smtClean="0"/>
              <a:t>189</a:t>
            </a:fld>
            <a:endParaRPr lang="en-US"/>
          </a:p>
        </p:txBody>
      </p:sp>
      <p:sp>
        <p:nvSpPr>
          <p:cNvPr id="8" name="Footer Placeholder 7">
            <a:extLst>
              <a:ext uri="{FF2B5EF4-FFF2-40B4-BE49-F238E27FC236}">
                <a16:creationId xmlns:a16="http://schemas.microsoft.com/office/drawing/2014/main" id="{594EB0BC-0D1B-5DF6-C6EB-91B82027DB7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1903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FA168-C365-AEBD-2448-4EE2E944E4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6ECF8B-A0ED-8816-5341-C6087C766E41}"/>
              </a:ext>
            </a:extLst>
          </p:cNvPr>
          <p:cNvSpPr>
            <a:spLocks noGrp="1"/>
          </p:cNvSpPr>
          <p:nvPr>
            <p:ph type="title"/>
          </p:nvPr>
        </p:nvSpPr>
        <p:spPr/>
        <p:txBody>
          <a:bodyPr/>
          <a:lstStyle/>
          <a:p>
            <a:r>
              <a:rPr lang="en-US" dirty="0"/>
              <a:t>Abstractions of Container-Based Cloud Services</a:t>
            </a:r>
          </a:p>
        </p:txBody>
      </p:sp>
      <p:graphicFrame>
        <p:nvGraphicFramePr>
          <p:cNvPr id="5" name="Content Placeholder 4">
            <a:extLst>
              <a:ext uri="{FF2B5EF4-FFF2-40B4-BE49-F238E27FC236}">
                <a16:creationId xmlns:a16="http://schemas.microsoft.com/office/drawing/2014/main" id="{886878E5-D260-290E-60E0-519E2FA9CDEF}"/>
              </a:ext>
            </a:extLst>
          </p:cNvPr>
          <p:cNvGraphicFramePr>
            <a:graphicFrameLocks noGrp="1"/>
          </p:cNvGraphicFramePr>
          <p:nvPr>
            <p:ph idx="1"/>
            <p:extLst>
              <p:ext uri="{D42A27DB-BD31-4B8C-83A1-F6EECF244321}">
                <p14:modId xmlns:p14="http://schemas.microsoft.com/office/powerpoint/2010/main" val="3989494253"/>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9E2E436A-125E-5659-B0F4-4B35BD44DA1A}"/>
              </a:ext>
            </a:extLst>
          </p:cNvPr>
          <p:cNvSpPr>
            <a:spLocks noGrp="1"/>
          </p:cNvSpPr>
          <p:nvPr>
            <p:ph type="sldNum" sz="quarter" idx="12"/>
          </p:nvPr>
        </p:nvSpPr>
        <p:spPr/>
        <p:txBody>
          <a:bodyPr/>
          <a:lstStyle/>
          <a:p>
            <a:fld id="{8C2EA460-C565-FB43-80B0-0A34C0434FD1}" type="slidenum">
              <a:rPr lang="en-US" smtClean="0"/>
              <a:t>19</a:t>
            </a:fld>
            <a:endParaRPr lang="en-US"/>
          </a:p>
        </p:txBody>
      </p:sp>
      <p:sp>
        <p:nvSpPr>
          <p:cNvPr id="4" name="Rectangle 3">
            <a:extLst>
              <a:ext uri="{FF2B5EF4-FFF2-40B4-BE49-F238E27FC236}">
                <a16:creationId xmlns:a16="http://schemas.microsoft.com/office/drawing/2014/main" id="{07C82F05-34D5-C59D-948A-A51471FBCC5C}"/>
              </a:ext>
            </a:extLst>
          </p:cNvPr>
          <p:cNvSpPr/>
          <p:nvPr/>
        </p:nvSpPr>
        <p:spPr>
          <a:xfrm>
            <a:off x="3736457" y="2024109"/>
            <a:ext cx="7634276" cy="41813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83368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0EDA-E2FD-C941-9694-3408CC6D45E6}"/>
              </a:ext>
            </a:extLst>
          </p:cNvPr>
          <p:cNvSpPr>
            <a:spLocks noGrp="1"/>
          </p:cNvSpPr>
          <p:nvPr>
            <p:ph type="title"/>
          </p:nvPr>
        </p:nvSpPr>
        <p:spPr/>
        <p:txBody>
          <a:bodyPr/>
          <a:lstStyle/>
          <a:p>
            <a:r>
              <a:rPr lang="en-US" b="1" dirty="0"/>
              <a:t>Extensions to IRON</a:t>
            </a:r>
          </a:p>
        </p:txBody>
      </p:sp>
      <p:sp>
        <p:nvSpPr>
          <p:cNvPr id="3" name="Content Placeholder 2">
            <a:extLst>
              <a:ext uri="{FF2B5EF4-FFF2-40B4-BE49-F238E27FC236}">
                <a16:creationId xmlns:a16="http://schemas.microsoft.com/office/drawing/2014/main" id="{CB893427-AEDE-2DC4-190F-9E382126ECF3}"/>
              </a:ext>
            </a:extLst>
          </p:cNvPr>
          <p:cNvSpPr>
            <a:spLocks noGrp="1"/>
          </p:cNvSpPr>
          <p:nvPr>
            <p:ph idx="1"/>
          </p:nvPr>
        </p:nvSpPr>
        <p:spPr/>
        <p:txBody>
          <a:bodyPr/>
          <a:lstStyle/>
          <a:p>
            <a:r>
              <a:rPr lang="en-US" dirty="0">
                <a:solidFill>
                  <a:srgbClr val="BFB07D"/>
                </a:solidFill>
              </a:rPr>
              <a:t>Key Technique:</a:t>
            </a:r>
          </a:p>
          <a:p>
            <a:pPr lvl="1"/>
            <a:r>
              <a:rPr lang="en-US" dirty="0"/>
              <a:t>Distance from MLIR</a:t>
            </a:r>
          </a:p>
          <a:p>
            <a:r>
              <a:rPr lang="en-US" dirty="0">
                <a:solidFill>
                  <a:srgbClr val="BFB07D"/>
                </a:solidFill>
              </a:rPr>
              <a:t>Enables:</a:t>
            </a:r>
          </a:p>
          <a:p>
            <a:pPr lvl="1"/>
            <a:r>
              <a:rPr lang="en-US" dirty="0"/>
              <a:t>Refined constructs</a:t>
            </a:r>
          </a:p>
          <a:p>
            <a:pPr lvl="1"/>
            <a:r>
              <a:rPr lang="en-US" dirty="0"/>
              <a:t>Defaults and extensions</a:t>
            </a:r>
          </a:p>
        </p:txBody>
      </p:sp>
      <p:sp>
        <p:nvSpPr>
          <p:cNvPr id="6" name="Slide Number Placeholder 5">
            <a:extLst>
              <a:ext uri="{FF2B5EF4-FFF2-40B4-BE49-F238E27FC236}">
                <a16:creationId xmlns:a16="http://schemas.microsoft.com/office/drawing/2014/main" id="{1A839C36-1B33-D21D-EB56-EA5FAF177A92}"/>
              </a:ext>
            </a:extLst>
          </p:cNvPr>
          <p:cNvSpPr>
            <a:spLocks noGrp="1"/>
          </p:cNvSpPr>
          <p:nvPr>
            <p:ph type="sldNum" sz="quarter" idx="12"/>
          </p:nvPr>
        </p:nvSpPr>
        <p:spPr/>
        <p:txBody>
          <a:bodyPr/>
          <a:lstStyle/>
          <a:p>
            <a:fld id="{2C645801-FFA6-864F-87A0-2DCEC86DCE96}" type="slidenum">
              <a:rPr lang="en-US" smtClean="0"/>
              <a:t>190</a:t>
            </a:fld>
            <a:endParaRPr lang="en-US"/>
          </a:p>
        </p:txBody>
      </p:sp>
      <p:sp>
        <p:nvSpPr>
          <p:cNvPr id="8" name="Footer Placeholder 7">
            <a:extLst>
              <a:ext uri="{FF2B5EF4-FFF2-40B4-BE49-F238E27FC236}">
                <a16:creationId xmlns:a16="http://schemas.microsoft.com/office/drawing/2014/main" id="{5BAECE4F-F478-0150-A000-ABC484B0CC9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31695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AB87D-FCAF-53E9-711B-C504C5318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A5764C-04CB-6CB5-B5E9-872C756F69B3}"/>
              </a:ext>
            </a:extLst>
          </p:cNvPr>
          <p:cNvSpPr>
            <a:spLocks noGrp="1"/>
          </p:cNvSpPr>
          <p:nvPr>
            <p:ph type="title"/>
          </p:nvPr>
        </p:nvSpPr>
        <p:spPr/>
        <p:txBody>
          <a:bodyPr/>
          <a:lstStyle/>
          <a:p>
            <a:r>
              <a:rPr lang="en-US" b="1" dirty="0">
                <a:solidFill>
                  <a:srgbClr val="BFB07D"/>
                </a:solidFill>
              </a:rPr>
              <a:t>Distance from MLIR</a:t>
            </a:r>
          </a:p>
        </p:txBody>
      </p:sp>
      <p:sp>
        <p:nvSpPr>
          <p:cNvPr id="8" name="Footer Placeholder 7">
            <a:extLst>
              <a:ext uri="{FF2B5EF4-FFF2-40B4-BE49-F238E27FC236}">
                <a16:creationId xmlns:a16="http://schemas.microsoft.com/office/drawing/2014/main" id="{1AC36D49-8910-AFF2-DDF2-6F1824AD5A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78BC2-2B26-D105-0655-74E5FA44E1AE}"/>
              </a:ext>
            </a:extLst>
          </p:cNvPr>
          <p:cNvSpPr>
            <a:spLocks noGrp="1"/>
          </p:cNvSpPr>
          <p:nvPr>
            <p:ph type="sldNum" sz="quarter" idx="12"/>
          </p:nvPr>
        </p:nvSpPr>
        <p:spPr/>
        <p:txBody>
          <a:bodyPr/>
          <a:lstStyle/>
          <a:p>
            <a:fld id="{2C645801-FFA6-864F-87A0-2DCEC86DCE96}" type="slidenum">
              <a:rPr lang="en-US" smtClean="0"/>
              <a:t>191</a:t>
            </a:fld>
            <a:endParaRPr lang="en-US"/>
          </a:p>
        </p:txBody>
      </p:sp>
      <p:sp>
        <p:nvSpPr>
          <p:cNvPr id="4" name="Rectangle 3">
            <a:extLst>
              <a:ext uri="{FF2B5EF4-FFF2-40B4-BE49-F238E27FC236}">
                <a16:creationId xmlns:a16="http://schemas.microsoft.com/office/drawing/2014/main" id="{59EC376E-7B0C-41D5-B392-7DD326562CAB}"/>
              </a:ext>
            </a:extLst>
          </p:cNvPr>
          <p:cNvSpPr/>
          <p:nvPr/>
        </p:nvSpPr>
        <p:spPr>
          <a:xfrm>
            <a:off x="3677229" y="3401831"/>
            <a:ext cx="4837545" cy="49876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buNone/>
            </a:pPr>
            <a:r>
              <a:rPr lang="en-US" sz="1400" b="0" dirty="0">
                <a:solidFill>
                  <a:srgbClr val="333333"/>
                </a:solidFill>
                <a:effectLst/>
                <a:latin typeface="Menlo" panose="020B0609030804020204" pitchFamily="49" charset="0"/>
              </a:rPr>
              <a:t>fi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in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p:txBody>
      </p:sp>
      <p:sp>
        <p:nvSpPr>
          <p:cNvPr id="5" name="Rectangle 4">
            <a:extLst>
              <a:ext uri="{FF2B5EF4-FFF2-40B4-BE49-F238E27FC236}">
                <a16:creationId xmlns:a16="http://schemas.microsoft.com/office/drawing/2014/main" id="{A22A9BC3-CF64-C92F-FA85-2D29D7B4645D}"/>
              </a:ext>
            </a:extLst>
          </p:cNvPr>
          <p:cNvSpPr/>
          <p:nvPr/>
        </p:nvSpPr>
        <p:spPr>
          <a:xfrm>
            <a:off x="5888759" y="4478228"/>
            <a:ext cx="1225549" cy="4987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buNone/>
            </a:pPr>
            <a:r>
              <a:rPr lang="en-US" sz="1400" b="0" dirty="0">
                <a:solidFill>
                  <a:schemeClr val="tx1"/>
                </a:solidFill>
                <a:effectLst/>
                <a:latin typeface="Menlo" panose="020B0609030804020204" pitchFamily="49" charset="0"/>
              </a:rPr>
              <a:t>MLIR</a:t>
            </a:r>
          </a:p>
        </p:txBody>
      </p:sp>
      <p:sp>
        <p:nvSpPr>
          <p:cNvPr id="7" name="Down Arrow 6">
            <a:extLst>
              <a:ext uri="{FF2B5EF4-FFF2-40B4-BE49-F238E27FC236}">
                <a16:creationId xmlns:a16="http://schemas.microsoft.com/office/drawing/2014/main" id="{C9E7815A-3E98-E462-343D-AFAC74244E71}"/>
              </a:ext>
            </a:extLst>
          </p:cNvPr>
          <p:cNvSpPr/>
          <p:nvPr/>
        </p:nvSpPr>
        <p:spPr>
          <a:xfrm>
            <a:off x="6096000" y="3965970"/>
            <a:ext cx="153556" cy="473003"/>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C78410A-9666-E016-7369-DAF47920E334}"/>
              </a:ext>
            </a:extLst>
          </p:cNvPr>
          <p:cNvSpPr txBox="1"/>
          <p:nvPr/>
        </p:nvSpPr>
        <p:spPr>
          <a:xfrm>
            <a:off x="3834821" y="4005225"/>
            <a:ext cx="2559629" cy="369332"/>
          </a:xfrm>
          <a:prstGeom prst="rect">
            <a:avLst/>
          </a:prstGeom>
          <a:noFill/>
        </p:spPr>
        <p:txBody>
          <a:bodyPr wrap="square" rtlCol="0">
            <a:spAutoFit/>
          </a:bodyPr>
          <a:lstStyle/>
          <a:p>
            <a:r>
              <a:rPr lang="en-US" dirty="0"/>
              <a:t>MLIR Python Bindings</a:t>
            </a:r>
          </a:p>
        </p:txBody>
      </p:sp>
    </p:spTree>
    <p:extLst>
      <p:ext uri="{BB962C8B-B14F-4D97-AF65-F5344CB8AC3E}">
        <p14:creationId xmlns:p14="http://schemas.microsoft.com/office/powerpoint/2010/main" val="1317561097"/>
      </p:ext>
    </p:extLst>
  </p:cSld>
  <p:clrMapOvr>
    <a:masterClrMapping/>
  </p:clrMapOvr>
  <p:transition spd="slow"/>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1A4A7-A48D-B643-153B-1F02E1EB55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B21439-815A-72BF-621F-ED65C90A2F59}"/>
              </a:ext>
            </a:extLst>
          </p:cNvPr>
          <p:cNvSpPr>
            <a:spLocks noGrp="1"/>
          </p:cNvSpPr>
          <p:nvPr>
            <p:ph type="title"/>
          </p:nvPr>
        </p:nvSpPr>
        <p:spPr/>
        <p:txBody>
          <a:bodyPr/>
          <a:lstStyle/>
          <a:p>
            <a:r>
              <a:rPr lang="en-US" b="1" dirty="0">
                <a:solidFill>
                  <a:srgbClr val="BFB07D"/>
                </a:solidFill>
              </a:rPr>
              <a:t>Distance from MLIR</a:t>
            </a:r>
          </a:p>
        </p:txBody>
      </p:sp>
      <p:sp>
        <p:nvSpPr>
          <p:cNvPr id="6" name="Slide Number Placeholder 5">
            <a:extLst>
              <a:ext uri="{FF2B5EF4-FFF2-40B4-BE49-F238E27FC236}">
                <a16:creationId xmlns:a16="http://schemas.microsoft.com/office/drawing/2014/main" id="{AAB6078B-A4E3-EE82-4FD6-43E607EBDE45}"/>
              </a:ext>
            </a:extLst>
          </p:cNvPr>
          <p:cNvSpPr>
            <a:spLocks noGrp="1"/>
          </p:cNvSpPr>
          <p:nvPr>
            <p:ph type="sldNum" sz="quarter" idx="12"/>
          </p:nvPr>
        </p:nvSpPr>
        <p:spPr/>
        <p:txBody>
          <a:bodyPr/>
          <a:lstStyle/>
          <a:p>
            <a:fld id="{2C645801-FFA6-864F-87A0-2DCEC86DCE96}" type="slidenum">
              <a:rPr lang="en-US" smtClean="0"/>
              <a:t>192</a:t>
            </a:fld>
            <a:endParaRPr lang="en-US"/>
          </a:p>
        </p:txBody>
      </p:sp>
      <p:sp>
        <p:nvSpPr>
          <p:cNvPr id="4" name="Rectangle 3">
            <a:extLst>
              <a:ext uri="{FF2B5EF4-FFF2-40B4-BE49-F238E27FC236}">
                <a16:creationId xmlns:a16="http://schemas.microsoft.com/office/drawing/2014/main" id="{23AE0A17-EF9D-ED62-F1C8-F7C5FCD7E8AE}"/>
              </a:ext>
            </a:extLst>
          </p:cNvPr>
          <p:cNvSpPr/>
          <p:nvPr/>
        </p:nvSpPr>
        <p:spPr>
          <a:xfrm>
            <a:off x="3677229" y="3401831"/>
            <a:ext cx="4837545" cy="49876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buNone/>
            </a:pPr>
            <a:r>
              <a:rPr lang="en-US" sz="1400" b="0" dirty="0">
                <a:solidFill>
                  <a:srgbClr val="333333"/>
                </a:solidFill>
                <a:effectLst/>
                <a:latin typeface="Menlo" panose="020B0609030804020204" pitchFamily="49" charset="0"/>
              </a:rPr>
              <a:t>fi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object_fifo</a:t>
            </a:r>
            <a:r>
              <a:rPr lang="en-US" sz="1400" b="0" dirty="0">
                <a:solidFill>
                  <a:srgbClr val="777777"/>
                </a:solidFill>
                <a:effectLst/>
                <a:latin typeface="Menlo" panose="020B0609030804020204" pitchFamily="49" charset="0"/>
              </a:rPr>
              <a:t>("</a:t>
            </a:r>
            <a:r>
              <a:rPr lang="en-US" sz="1400" b="0" dirty="0">
                <a:solidFill>
                  <a:srgbClr val="448C27"/>
                </a:solidFill>
                <a:effectLst/>
                <a:latin typeface="Menlo" panose="020B0609030804020204" pitchFamily="49" charset="0"/>
              </a:rPr>
              <a:t>in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shm0</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aie2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2</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p:txBody>
      </p:sp>
      <p:sp>
        <p:nvSpPr>
          <p:cNvPr id="5" name="Rectangle 4">
            <a:extLst>
              <a:ext uri="{FF2B5EF4-FFF2-40B4-BE49-F238E27FC236}">
                <a16:creationId xmlns:a16="http://schemas.microsoft.com/office/drawing/2014/main" id="{C25A4044-3E92-C989-87F1-5AE9F7E4B466}"/>
              </a:ext>
            </a:extLst>
          </p:cNvPr>
          <p:cNvSpPr/>
          <p:nvPr/>
        </p:nvSpPr>
        <p:spPr>
          <a:xfrm>
            <a:off x="5888759" y="4478228"/>
            <a:ext cx="1225549" cy="4987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buNone/>
            </a:pPr>
            <a:r>
              <a:rPr lang="en-US" sz="1400" b="0" dirty="0">
                <a:solidFill>
                  <a:schemeClr val="tx1"/>
                </a:solidFill>
                <a:effectLst/>
                <a:latin typeface="Menlo" panose="020B0609030804020204" pitchFamily="49" charset="0"/>
              </a:rPr>
              <a:t>MLIR</a:t>
            </a:r>
          </a:p>
        </p:txBody>
      </p:sp>
      <p:sp>
        <p:nvSpPr>
          <p:cNvPr id="7" name="Down Arrow 6">
            <a:extLst>
              <a:ext uri="{FF2B5EF4-FFF2-40B4-BE49-F238E27FC236}">
                <a16:creationId xmlns:a16="http://schemas.microsoft.com/office/drawing/2014/main" id="{DF1A52EE-CC6D-786F-4CB5-ABC747CA0F72}"/>
              </a:ext>
            </a:extLst>
          </p:cNvPr>
          <p:cNvSpPr/>
          <p:nvPr/>
        </p:nvSpPr>
        <p:spPr>
          <a:xfrm>
            <a:off x="6096000" y="3965970"/>
            <a:ext cx="153556" cy="473003"/>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5FFDEC87-ED60-3CB7-E898-07D07F4B0A39}"/>
              </a:ext>
            </a:extLst>
          </p:cNvPr>
          <p:cNvSpPr/>
          <p:nvPr/>
        </p:nvSpPr>
        <p:spPr>
          <a:xfrm>
            <a:off x="6096000" y="2630777"/>
            <a:ext cx="153556" cy="679377"/>
          </a:xfrm>
          <a:prstGeom prst="downArrow">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1" name="Rectangle 10">
            <a:extLst>
              <a:ext uri="{FF2B5EF4-FFF2-40B4-BE49-F238E27FC236}">
                <a16:creationId xmlns:a16="http://schemas.microsoft.com/office/drawing/2014/main" id="{989A75A0-3612-2B67-86D3-3723384F7630}"/>
              </a:ext>
            </a:extLst>
          </p:cNvPr>
          <p:cNvSpPr/>
          <p:nvPr/>
        </p:nvSpPr>
        <p:spPr>
          <a:xfrm>
            <a:off x="5204691" y="2072517"/>
            <a:ext cx="1782618" cy="498764"/>
          </a:xfrm>
          <a:prstGeom prst="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pPr>
            <a:r>
              <a:rPr lang="en-US" sz="1400" b="0" dirty="0" err="1">
                <a:solidFill>
                  <a:srgbClr val="333333"/>
                </a:solidFill>
                <a:effectLst/>
                <a:latin typeface="Menlo" panose="020B0609030804020204" pitchFamily="49" charset="0"/>
              </a:rPr>
              <a:t>ObjectFifo</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p:txBody>
      </p:sp>
      <p:cxnSp>
        <p:nvCxnSpPr>
          <p:cNvPr id="13" name="Straight Connector 12">
            <a:extLst>
              <a:ext uri="{FF2B5EF4-FFF2-40B4-BE49-F238E27FC236}">
                <a16:creationId xmlns:a16="http://schemas.microsoft.com/office/drawing/2014/main" id="{3A171B03-FE20-6A5E-4C04-2DE52DF214DB}"/>
              </a:ext>
            </a:extLst>
          </p:cNvPr>
          <p:cNvCxnSpPr>
            <a:cxnSpLocks/>
          </p:cNvCxnSpPr>
          <p:nvPr/>
        </p:nvCxnSpPr>
        <p:spPr>
          <a:xfrm flipV="1">
            <a:off x="3187702" y="3067011"/>
            <a:ext cx="5467928" cy="14903"/>
          </a:xfrm>
          <a:prstGeom prst="line">
            <a:avLst/>
          </a:prstGeom>
          <a:ln w="38100">
            <a:solidFill>
              <a:srgbClr val="0070C0"/>
            </a:solidFill>
            <a:prstDash val="sysDot"/>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A7752B7-5992-7969-9444-B593EDED9C93}"/>
              </a:ext>
            </a:extLst>
          </p:cNvPr>
          <p:cNvSpPr txBox="1"/>
          <p:nvPr/>
        </p:nvSpPr>
        <p:spPr>
          <a:xfrm>
            <a:off x="3146142" y="2703166"/>
            <a:ext cx="2171703" cy="369332"/>
          </a:xfrm>
          <a:prstGeom prst="rect">
            <a:avLst/>
          </a:prstGeom>
          <a:noFill/>
        </p:spPr>
        <p:txBody>
          <a:bodyPr wrap="square" rtlCol="0">
            <a:spAutoFit/>
          </a:bodyPr>
          <a:lstStyle/>
          <a:p>
            <a:r>
              <a:rPr lang="en-US" dirty="0">
                <a:solidFill>
                  <a:srgbClr val="0070C0"/>
                </a:solidFill>
              </a:rPr>
              <a:t>Extensions to IRON</a:t>
            </a:r>
          </a:p>
        </p:txBody>
      </p:sp>
      <p:sp>
        <p:nvSpPr>
          <p:cNvPr id="21" name="TextBox 20">
            <a:extLst>
              <a:ext uri="{FF2B5EF4-FFF2-40B4-BE49-F238E27FC236}">
                <a16:creationId xmlns:a16="http://schemas.microsoft.com/office/drawing/2014/main" id="{00E88F93-D3E3-F1F5-E418-A2F73388805E}"/>
              </a:ext>
            </a:extLst>
          </p:cNvPr>
          <p:cNvSpPr txBox="1"/>
          <p:nvPr/>
        </p:nvSpPr>
        <p:spPr>
          <a:xfrm>
            <a:off x="3834821" y="4005225"/>
            <a:ext cx="2559629" cy="369332"/>
          </a:xfrm>
          <a:prstGeom prst="rect">
            <a:avLst/>
          </a:prstGeom>
          <a:noFill/>
        </p:spPr>
        <p:txBody>
          <a:bodyPr wrap="square" rtlCol="0">
            <a:spAutoFit/>
          </a:bodyPr>
          <a:lstStyle/>
          <a:p>
            <a:r>
              <a:rPr lang="en-US" dirty="0"/>
              <a:t>MLIR Python Bindings</a:t>
            </a:r>
          </a:p>
        </p:txBody>
      </p:sp>
      <p:sp>
        <p:nvSpPr>
          <p:cNvPr id="22" name="Rectangle 21">
            <a:extLst>
              <a:ext uri="{FF2B5EF4-FFF2-40B4-BE49-F238E27FC236}">
                <a16:creationId xmlns:a16="http://schemas.microsoft.com/office/drawing/2014/main" id="{ED3157AD-7ABB-DE69-8592-F8047A56399B}"/>
              </a:ext>
            </a:extLst>
          </p:cNvPr>
          <p:cNvSpPr/>
          <p:nvPr/>
        </p:nvSpPr>
        <p:spPr>
          <a:xfrm>
            <a:off x="6223001" y="2713379"/>
            <a:ext cx="1229591" cy="3312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350"/>
              </a:lnSpc>
            </a:pPr>
            <a:r>
              <a:rPr lang="en-US" sz="1400" dirty="0">
                <a:solidFill>
                  <a:srgbClr val="0070C0"/>
                </a:solidFill>
                <a:latin typeface="Menlo" panose="020B0609030804020204" pitchFamily="49" charset="0"/>
              </a:rPr>
              <a:t>r</a:t>
            </a:r>
            <a:r>
              <a:rPr lang="en-US" sz="1400" b="0" dirty="0">
                <a:solidFill>
                  <a:srgbClr val="0070C0"/>
                </a:solidFill>
                <a:effectLst/>
                <a:latin typeface="Menlo" panose="020B0609030804020204" pitchFamily="49" charset="0"/>
              </a:rPr>
              <a:t>esolve()</a:t>
            </a:r>
          </a:p>
        </p:txBody>
      </p:sp>
    </p:spTree>
    <p:extLst>
      <p:ext uri="{BB962C8B-B14F-4D97-AF65-F5344CB8AC3E}">
        <p14:creationId xmlns:p14="http://schemas.microsoft.com/office/powerpoint/2010/main" val="277355480"/>
      </p:ext>
    </p:extLst>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E364C-010E-A21D-4B91-F59F9FE70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79CB75-BC76-AE85-1717-4050E682C4C1}"/>
              </a:ext>
            </a:extLst>
          </p:cNvPr>
          <p:cNvSpPr>
            <a:spLocks noGrp="1"/>
          </p:cNvSpPr>
          <p:nvPr>
            <p:ph type="title"/>
          </p:nvPr>
        </p:nvSpPr>
        <p:spPr/>
        <p:txBody>
          <a:bodyPr/>
          <a:lstStyle/>
          <a:p>
            <a:r>
              <a:rPr lang="en-US" b="1" dirty="0">
                <a:solidFill>
                  <a:srgbClr val="0070C0"/>
                </a:solidFill>
              </a:rPr>
              <a:t>Refined Constructs</a:t>
            </a:r>
          </a:p>
        </p:txBody>
      </p:sp>
      <p:sp>
        <p:nvSpPr>
          <p:cNvPr id="3" name="Content Placeholder 2">
            <a:extLst>
              <a:ext uri="{FF2B5EF4-FFF2-40B4-BE49-F238E27FC236}">
                <a16:creationId xmlns:a16="http://schemas.microsoft.com/office/drawing/2014/main" id="{78408566-03E3-00A6-F6C7-D095CBA881AD}"/>
              </a:ext>
            </a:extLst>
          </p:cNvPr>
          <p:cNvSpPr>
            <a:spLocks noGrp="1"/>
          </p:cNvSpPr>
          <p:nvPr>
            <p:ph idx="1"/>
          </p:nvPr>
        </p:nvSpPr>
        <p:spPr/>
        <p:txBody>
          <a:bodyPr/>
          <a:lstStyle/>
          <a:p>
            <a:r>
              <a:rPr lang="en-US" dirty="0"/>
              <a:t>Program</a:t>
            </a:r>
          </a:p>
          <a:p>
            <a:r>
              <a:rPr lang="en-US" dirty="0"/>
              <a:t>Worker</a:t>
            </a:r>
          </a:p>
          <a:p>
            <a:r>
              <a:rPr lang="en-US" dirty="0"/>
              <a:t>Runtime</a:t>
            </a:r>
          </a:p>
          <a:p>
            <a:r>
              <a:rPr lang="en-US" dirty="0" err="1"/>
              <a:t>ObjectFIFO</a:t>
            </a:r>
            <a:endParaRPr lang="en-US" dirty="0"/>
          </a:p>
        </p:txBody>
      </p:sp>
      <p:sp>
        <p:nvSpPr>
          <p:cNvPr id="8" name="Slide Number Placeholder 7">
            <a:extLst>
              <a:ext uri="{FF2B5EF4-FFF2-40B4-BE49-F238E27FC236}">
                <a16:creationId xmlns:a16="http://schemas.microsoft.com/office/drawing/2014/main" id="{96BB132A-C693-3FDA-F006-424C54ED705B}"/>
              </a:ext>
            </a:extLst>
          </p:cNvPr>
          <p:cNvSpPr>
            <a:spLocks noGrp="1"/>
          </p:cNvSpPr>
          <p:nvPr>
            <p:ph type="sldNum" sz="quarter" idx="12"/>
          </p:nvPr>
        </p:nvSpPr>
        <p:spPr/>
        <p:txBody>
          <a:bodyPr/>
          <a:lstStyle/>
          <a:p>
            <a:fld id="{2C645801-FFA6-864F-87A0-2DCEC86DCE96}" type="slidenum">
              <a:rPr lang="en-US" smtClean="0"/>
              <a:t>193</a:t>
            </a:fld>
            <a:endParaRPr lang="en-US"/>
          </a:p>
        </p:txBody>
      </p:sp>
      <p:sp>
        <p:nvSpPr>
          <p:cNvPr id="10" name="Footer Placeholder 9">
            <a:extLst>
              <a:ext uri="{FF2B5EF4-FFF2-40B4-BE49-F238E27FC236}">
                <a16:creationId xmlns:a16="http://schemas.microsoft.com/office/drawing/2014/main" id="{31FC4333-65D7-C27B-7DF7-35DB755BA74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21951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3BD4F-1C50-E227-5CA2-3E6BF9A638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79BDF-BD01-B03B-2480-3725FB98367A}"/>
              </a:ext>
            </a:extLst>
          </p:cNvPr>
          <p:cNvSpPr>
            <a:spLocks noGrp="1"/>
          </p:cNvSpPr>
          <p:nvPr>
            <p:ph type="title"/>
          </p:nvPr>
        </p:nvSpPr>
        <p:spPr/>
        <p:txBody>
          <a:bodyPr/>
          <a:lstStyle/>
          <a:p>
            <a:r>
              <a:rPr lang="en-US" dirty="0"/>
              <a:t>Refined Constructs</a:t>
            </a:r>
          </a:p>
        </p:txBody>
      </p:sp>
      <p:sp>
        <p:nvSpPr>
          <p:cNvPr id="3" name="Content Placeholder 2">
            <a:extLst>
              <a:ext uri="{FF2B5EF4-FFF2-40B4-BE49-F238E27FC236}">
                <a16:creationId xmlns:a16="http://schemas.microsoft.com/office/drawing/2014/main" id="{E123FB8A-C145-D16B-63EC-C1B30351EF87}"/>
              </a:ext>
            </a:extLst>
          </p:cNvPr>
          <p:cNvSpPr>
            <a:spLocks noGrp="1"/>
          </p:cNvSpPr>
          <p:nvPr>
            <p:ph idx="1"/>
          </p:nvPr>
        </p:nvSpPr>
        <p:spPr/>
        <p:txBody>
          <a:bodyPr/>
          <a:lstStyle/>
          <a:p>
            <a:r>
              <a:rPr lang="en-US" dirty="0"/>
              <a:t>Program</a:t>
            </a:r>
          </a:p>
          <a:p>
            <a:r>
              <a:rPr lang="en-US" dirty="0"/>
              <a:t>Worker</a:t>
            </a:r>
          </a:p>
          <a:p>
            <a:r>
              <a:rPr lang="en-US" dirty="0"/>
              <a:t>Runtime</a:t>
            </a:r>
          </a:p>
          <a:p>
            <a:r>
              <a:rPr lang="en-US" dirty="0" err="1"/>
              <a:t>ObjectFIFO</a:t>
            </a:r>
            <a:endParaRPr lang="en-US" dirty="0"/>
          </a:p>
        </p:txBody>
      </p:sp>
      <p:sp>
        <p:nvSpPr>
          <p:cNvPr id="5" name="TextBox 4">
            <a:extLst>
              <a:ext uri="{FF2B5EF4-FFF2-40B4-BE49-F238E27FC236}">
                <a16:creationId xmlns:a16="http://schemas.microsoft.com/office/drawing/2014/main" id="{9021809D-6026-EB94-C089-B301B0C730C7}"/>
              </a:ext>
            </a:extLst>
          </p:cNvPr>
          <p:cNvSpPr txBox="1"/>
          <p:nvPr/>
        </p:nvSpPr>
        <p:spPr>
          <a:xfrm>
            <a:off x="6414653" y="248894"/>
            <a:ext cx="5246255" cy="5873403"/>
          </a:xfrm>
          <a:prstGeom prst="rect">
            <a:avLst/>
          </a:prstGeom>
          <a:solidFill>
            <a:schemeClr val="accent1"/>
          </a:solidFill>
        </p:spPr>
        <p:txBody>
          <a:bodyPr wrap="square" rtlCol="0">
            <a:spAutoFit/>
          </a:bodyPr>
          <a:lstStyle/>
          <a:p>
            <a:pPr>
              <a:lnSpc>
                <a:spcPts val="1350"/>
              </a:lnSpc>
              <a:buNone/>
            </a:pPr>
            <a:endParaRPr lang="en-US" sz="1400" b="0" dirty="0">
              <a:solidFill>
                <a:srgbClr val="333333"/>
              </a:solidFill>
              <a:effectLst/>
              <a:latin typeface="Menlo" panose="020B0609030804020204" pitchFamily="49" charset="0"/>
            </a:endParaRPr>
          </a:p>
          <a:p>
            <a:pPr>
              <a:lnSpc>
                <a:spcPts val="1350"/>
              </a:lnSpc>
              <a:buNone/>
            </a:pPr>
            <a:endParaRPr lang="en-US" sz="1400" dirty="0">
              <a:solidFill>
                <a:srgbClr val="333333"/>
              </a:solidFill>
              <a:latin typeface="Menlo" panose="020B0609030804020204" pitchFamily="49" charset="0"/>
            </a:endParaRPr>
          </a:p>
          <a:p>
            <a:pPr>
              <a:lnSpc>
                <a:spcPts val="1350"/>
              </a:lnSpc>
              <a:buNone/>
            </a:pPr>
            <a:r>
              <a:rPr lang="en-US" sz="1400" b="0" dirty="0" err="1">
                <a:solidFill>
                  <a:srgbClr val="333333"/>
                </a:solidFill>
                <a:effectLst/>
                <a:latin typeface="Menlo" panose="020B0609030804020204" pitchFamily="49" charset="0"/>
              </a:rPr>
              <a:t>mty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MH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err="1">
                <a:solidFill>
                  <a:srgbClr val="333333"/>
                </a:solidFill>
                <a:effectLst/>
                <a:latin typeface="Menlo" panose="020B0609030804020204" pitchFamily="49" charset="0"/>
              </a:rPr>
              <a:t>tty</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ndarray</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np</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dtype</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int32</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fi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ObjectFifo</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err="1">
                <a:solidFill>
                  <a:srgbClr val="333333"/>
                </a:solidFill>
                <a:effectLst/>
                <a:latin typeface="Menlo" panose="020B0609030804020204" pitchFamily="49" charset="0"/>
              </a:rPr>
              <a:t>fo</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ObjectFifo</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core_fn</a:t>
            </a:r>
            <a:r>
              <a:rPr lang="en-US" sz="1400" b="0" dirty="0">
                <a:solidFill>
                  <a:srgbClr val="777777"/>
                </a:solidFill>
                <a:effectLst/>
                <a:latin typeface="Menlo" panose="020B0609030804020204" pitchFamily="49" charset="0"/>
              </a:rPr>
              <a:t>(</a:t>
            </a:r>
            <a:r>
              <a:rPr lang="en-US" sz="1400" b="0" dirty="0" err="1">
                <a:solidFill>
                  <a:srgbClr val="7A3E9D"/>
                </a:solidFill>
                <a:effectLst/>
                <a:latin typeface="Menlo" panose="020B0609030804020204" pitchFamily="49" charset="0"/>
              </a:rPr>
              <a:t>of_in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7A3E9D"/>
                </a:solidFill>
                <a:effectLst/>
                <a:latin typeface="Menlo" panose="020B0609030804020204" pitchFamily="49" charset="0"/>
              </a:rPr>
              <a:t>of_out</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of_in</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of_out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j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of_in</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of_out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err="1">
                <a:solidFill>
                  <a:srgbClr val="333333"/>
                </a:solidFill>
                <a:effectLst/>
                <a:latin typeface="Menlo" panose="020B0609030804020204" pitchFamily="49" charset="0"/>
              </a:rPr>
              <a:t>my_worker</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Worker</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core_fn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err="1">
                <a:solidFill>
                  <a:srgbClr val="7A3E9D"/>
                </a:solidFill>
                <a:effectLst/>
                <a:latin typeface="Menlo" panose="020B0609030804020204" pitchFamily="49" charset="0"/>
              </a:rPr>
              <a:t>fn_args</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endParaRPr lang="en-US" sz="1400" b="0" dirty="0">
              <a:solidFill>
                <a:srgbClr val="333333"/>
              </a:solidFill>
              <a:effectLst/>
              <a:latin typeface="Menlo" panose="020B0609030804020204" pitchFamily="49" charset="0"/>
            </a:endParaRPr>
          </a:p>
          <a:p>
            <a:pPr>
              <a:lnSpc>
                <a:spcPts val="1350"/>
              </a:lnSpc>
              <a:buNone/>
            </a:pPr>
            <a:endParaRPr lang="en-US" sz="1400" b="0" dirty="0">
              <a:solidFill>
                <a:srgbClr val="333333"/>
              </a:solidFill>
              <a:effectLst/>
              <a:latin typeface="Menlo" panose="020B0609030804020204" pitchFamily="49" charset="0"/>
            </a:endParaRPr>
          </a:p>
          <a:p>
            <a:pPr>
              <a:lnSpc>
                <a:spcPts val="1350"/>
              </a:lnSpc>
            </a:pPr>
            <a:r>
              <a:rPr lang="en-US" sz="1400" b="0" dirty="0">
                <a:solidFill>
                  <a:srgbClr val="333333"/>
                </a:solidFill>
                <a:effectLst/>
                <a:latin typeface="Menlo" panose="020B0609030804020204" pitchFamily="49" charset="0"/>
              </a:rPr>
              <a:t>tap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TensorTiler2D</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simple_tiler</a:t>
            </a:r>
            <a:r>
              <a:rPr lang="en-US" sz="1400" b="0" dirty="0">
                <a:solidFill>
                  <a:srgbClr val="777777"/>
                </a:solidFill>
                <a:effectLst/>
                <a:latin typeface="Menlo" panose="020B0609030804020204" pitchFamily="49" charset="0"/>
              </a:rPr>
              <a:t>(</a:t>
            </a:r>
          </a:p>
          <a:p>
            <a:pPr>
              <a:lnSpc>
                <a:spcPts val="1350"/>
              </a:lnSpc>
            </a:pPr>
            <a:r>
              <a:rPr lang="en-US" sz="1400" b="0" dirty="0">
                <a:solidFill>
                  <a:srgbClr val="777777"/>
                </a:solidFill>
                <a:effectLst/>
                <a:latin typeface="Menlo" panose="020B0609030804020204" pitchFamily="49" charset="0"/>
              </a:rPr>
              <a:t>    (</a:t>
            </a:r>
            <a:r>
              <a:rPr lang="en-US" sz="1400" b="0" dirty="0">
                <a:solidFill>
                  <a:srgbClr val="9C5D27"/>
                </a:solidFill>
                <a:effectLst/>
                <a:latin typeface="Menlo" panose="020B0609030804020204" pitchFamily="49" charset="0"/>
              </a:rPr>
              <a:t>MH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rt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Runtime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with</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sequence</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mty</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as</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start</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my_worker</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fill</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tap</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drain</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tap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A3E9D"/>
                </a:solidFill>
                <a:effectLst/>
                <a:latin typeface="Menlo" panose="020B0609030804020204" pitchFamily="49" charset="0"/>
              </a:rPr>
              <a:t>wait</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endParaRPr lang="en-US" sz="1400" b="1" dirty="0">
              <a:solidFill>
                <a:srgbClr val="AA3731"/>
              </a:solidFill>
              <a:effectLst/>
              <a:latin typeface="Menlo" panose="020B0609030804020204" pitchFamily="49" charset="0"/>
            </a:endParaRPr>
          </a:p>
          <a:p>
            <a:pPr>
              <a:lnSpc>
                <a:spcPts val="1350"/>
              </a:lnSpc>
            </a:pPr>
            <a:r>
              <a:rPr lang="en-US" sz="1400" b="1" dirty="0">
                <a:solidFill>
                  <a:srgbClr val="AA3731"/>
                </a:solidFill>
                <a:effectLst/>
                <a:latin typeface="Menlo" panose="020B0609030804020204" pitchFamily="49" charset="0"/>
              </a:rPr>
              <a:t>print</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Program</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NPU1Col1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rt</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resolve_program</a:t>
            </a:r>
            <a:r>
              <a:rPr lang="en-US" sz="1400" b="0" dirty="0">
                <a:solidFill>
                  <a:srgbClr val="777777"/>
                </a:solidFill>
                <a:effectLst/>
                <a:latin typeface="Menlo" panose="020B0609030804020204" pitchFamily="49" charset="0"/>
              </a:rPr>
              <a:t>(</a:t>
            </a:r>
          </a:p>
          <a:p>
            <a:pPr>
              <a:lnSpc>
                <a:spcPts val="1350"/>
              </a:lnSpc>
            </a:pPr>
            <a:r>
              <a:rPr lang="en-US" sz="1400" dirty="0">
                <a:solidFill>
                  <a:srgbClr val="777777"/>
                </a:solidFill>
                <a:latin typeface="Menlo" panose="020B0609030804020204" pitchFamily="49" charset="0"/>
              </a:rPr>
              <a:t>    </a:t>
            </a:r>
            <a:r>
              <a:rPr lang="en-US" sz="1400" b="0" dirty="0" err="1">
                <a:solidFill>
                  <a:srgbClr val="333333"/>
                </a:solidFill>
                <a:effectLst/>
                <a:latin typeface="Menlo" panose="020B0609030804020204" pitchFamily="49" charset="0"/>
              </a:rPr>
              <a:t>SequentialPlacer</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endParaRPr lang="en-US" sz="1400" dirty="0"/>
          </a:p>
        </p:txBody>
      </p:sp>
      <p:sp>
        <p:nvSpPr>
          <p:cNvPr id="8" name="Slide Number Placeholder 7">
            <a:extLst>
              <a:ext uri="{FF2B5EF4-FFF2-40B4-BE49-F238E27FC236}">
                <a16:creationId xmlns:a16="http://schemas.microsoft.com/office/drawing/2014/main" id="{F7E020AC-B638-DD7F-D94B-F69A31DDB633}"/>
              </a:ext>
            </a:extLst>
          </p:cNvPr>
          <p:cNvSpPr>
            <a:spLocks noGrp="1"/>
          </p:cNvSpPr>
          <p:nvPr>
            <p:ph type="sldNum" sz="quarter" idx="12"/>
          </p:nvPr>
        </p:nvSpPr>
        <p:spPr/>
        <p:txBody>
          <a:bodyPr/>
          <a:lstStyle/>
          <a:p>
            <a:fld id="{2C645801-FFA6-864F-87A0-2DCEC86DCE96}" type="slidenum">
              <a:rPr lang="en-US" smtClean="0"/>
              <a:t>194</a:t>
            </a:fld>
            <a:endParaRPr lang="en-US"/>
          </a:p>
        </p:txBody>
      </p:sp>
      <p:sp>
        <p:nvSpPr>
          <p:cNvPr id="10" name="Footer Placeholder 9">
            <a:extLst>
              <a:ext uri="{FF2B5EF4-FFF2-40B4-BE49-F238E27FC236}">
                <a16:creationId xmlns:a16="http://schemas.microsoft.com/office/drawing/2014/main" id="{CA9916CD-1C71-6B9D-4903-2DFB4AC09F3F}"/>
              </a:ext>
            </a:extLst>
          </p:cNvPr>
          <p:cNvSpPr>
            <a:spLocks noGrp="1"/>
          </p:cNvSpPr>
          <p:nvPr>
            <p:ph type="ftr" sz="quarter" idx="11"/>
          </p:nvPr>
        </p:nvSpPr>
        <p:spPr/>
        <p:txBody>
          <a:bodyPr/>
          <a:lstStyle/>
          <a:p>
            <a:endParaRPr lang="en-US"/>
          </a:p>
        </p:txBody>
      </p:sp>
      <p:sp>
        <p:nvSpPr>
          <p:cNvPr id="4" name="TextBox 3">
            <a:extLst>
              <a:ext uri="{FF2B5EF4-FFF2-40B4-BE49-F238E27FC236}">
                <a16:creationId xmlns:a16="http://schemas.microsoft.com/office/drawing/2014/main" id="{E3166014-CF35-1F5E-B103-B80E080946AF}"/>
              </a:ext>
            </a:extLst>
          </p:cNvPr>
          <p:cNvSpPr txBox="1"/>
          <p:nvPr/>
        </p:nvSpPr>
        <p:spPr>
          <a:xfrm>
            <a:off x="8026398" y="193084"/>
            <a:ext cx="2022763" cy="369332"/>
          </a:xfrm>
          <a:prstGeom prst="rect">
            <a:avLst/>
          </a:prstGeom>
          <a:noFill/>
        </p:spPr>
        <p:txBody>
          <a:bodyPr wrap="square" rtlCol="0">
            <a:spAutoFit/>
          </a:bodyPr>
          <a:lstStyle/>
          <a:p>
            <a:r>
              <a:rPr lang="en-US" b="1" dirty="0">
                <a:solidFill>
                  <a:srgbClr val="0070C0"/>
                </a:solidFill>
              </a:rPr>
              <a:t>With Extensions</a:t>
            </a:r>
          </a:p>
        </p:txBody>
      </p:sp>
    </p:spTree>
    <p:extLst>
      <p:ext uri="{BB962C8B-B14F-4D97-AF65-F5344CB8AC3E}">
        <p14:creationId xmlns:p14="http://schemas.microsoft.com/office/powerpoint/2010/main" val="98906400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9B9BD-FD77-C630-857E-7FB23DE12C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FA2EFC-2A70-D52A-4428-A334CEDA81F3}"/>
              </a:ext>
            </a:extLst>
          </p:cNvPr>
          <p:cNvSpPr>
            <a:spLocks noGrp="1"/>
          </p:cNvSpPr>
          <p:nvPr>
            <p:ph type="title"/>
          </p:nvPr>
        </p:nvSpPr>
        <p:spPr/>
        <p:txBody>
          <a:bodyPr/>
          <a:lstStyle/>
          <a:p>
            <a:r>
              <a:rPr lang="en-US" dirty="0"/>
              <a:t>Refined Constructs</a:t>
            </a:r>
          </a:p>
        </p:txBody>
      </p:sp>
      <p:sp>
        <p:nvSpPr>
          <p:cNvPr id="3" name="Content Placeholder 2">
            <a:extLst>
              <a:ext uri="{FF2B5EF4-FFF2-40B4-BE49-F238E27FC236}">
                <a16:creationId xmlns:a16="http://schemas.microsoft.com/office/drawing/2014/main" id="{36A0073E-0588-4E48-A4B6-65047FD21F43}"/>
              </a:ext>
            </a:extLst>
          </p:cNvPr>
          <p:cNvSpPr>
            <a:spLocks noGrp="1"/>
          </p:cNvSpPr>
          <p:nvPr>
            <p:ph idx="1"/>
          </p:nvPr>
        </p:nvSpPr>
        <p:spPr/>
        <p:txBody>
          <a:bodyPr/>
          <a:lstStyle/>
          <a:p>
            <a:r>
              <a:rPr lang="en-US" b="1" dirty="0">
                <a:solidFill>
                  <a:srgbClr val="0070C0"/>
                </a:solidFill>
              </a:rPr>
              <a:t>Program</a:t>
            </a:r>
          </a:p>
          <a:p>
            <a:r>
              <a:rPr lang="en-US" dirty="0"/>
              <a:t>Worker</a:t>
            </a:r>
          </a:p>
          <a:p>
            <a:r>
              <a:rPr lang="en-US" dirty="0"/>
              <a:t>Runtime</a:t>
            </a:r>
          </a:p>
          <a:p>
            <a:r>
              <a:rPr lang="en-US" dirty="0" err="1"/>
              <a:t>ObjectFIFO</a:t>
            </a:r>
            <a:endParaRPr lang="en-US" dirty="0"/>
          </a:p>
        </p:txBody>
      </p:sp>
      <p:sp>
        <p:nvSpPr>
          <p:cNvPr id="5" name="TextBox 4">
            <a:extLst>
              <a:ext uri="{FF2B5EF4-FFF2-40B4-BE49-F238E27FC236}">
                <a16:creationId xmlns:a16="http://schemas.microsoft.com/office/drawing/2014/main" id="{B3718A97-5CE9-06A9-26C9-CBC39A47025A}"/>
              </a:ext>
            </a:extLst>
          </p:cNvPr>
          <p:cNvSpPr txBox="1"/>
          <p:nvPr/>
        </p:nvSpPr>
        <p:spPr>
          <a:xfrm>
            <a:off x="6414653" y="248894"/>
            <a:ext cx="5246255" cy="5873403"/>
          </a:xfrm>
          <a:prstGeom prst="rect">
            <a:avLst/>
          </a:prstGeom>
          <a:solidFill>
            <a:schemeClr val="accent1"/>
          </a:solidFill>
        </p:spPr>
        <p:txBody>
          <a:bodyPr wrap="square" rtlCol="0">
            <a:spAutoFit/>
          </a:bodyPr>
          <a:lstStyle/>
          <a:p>
            <a:pPr>
              <a:lnSpc>
                <a:spcPts val="1350"/>
              </a:lnSpc>
              <a:buNone/>
            </a:pPr>
            <a:endParaRPr lang="en-US" sz="1400" b="0" dirty="0">
              <a:solidFill>
                <a:schemeClr val="accent4"/>
              </a:solidFill>
              <a:effectLst/>
              <a:latin typeface="Menlo" panose="020B0609030804020204" pitchFamily="49" charset="0"/>
            </a:endParaRPr>
          </a:p>
          <a:p>
            <a:pPr>
              <a:lnSpc>
                <a:spcPts val="1350"/>
              </a:lnSpc>
              <a:buNone/>
            </a:pPr>
            <a:endParaRPr lang="en-US" sz="1400" dirty="0">
              <a:solidFill>
                <a:schemeClr val="accent4"/>
              </a:solidFill>
              <a:latin typeface="Menlo" panose="020B0609030804020204" pitchFamily="49" charset="0"/>
            </a:endParaRPr>
          </a:p>
          <a:p>
            <a:pPr>
              <a:lnSpc>
                <a:spcPts val="1350"/>
              </a:lnSpc>
              <a:buNone/>
            </a:pP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fi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chemeClr val="accent4"/>
                </a:solidFill>
                <a:effectLst/>
                <a:latin typeface="Menlo" panose="020B0609030804020204" pitchFamily="49" charset="0"/>
              </a:rPr>
            </a:br>
            <a:endParaRPr lang="en-US" sz="1400" b="0" dirty="0">
              <a:solidFill>
                <a:schemeClr val="accent4"/>
              </a:solidFill>
              <a:effectLst/>
              <a:latin typeface="Menlo" panose="020B0609030804020204" pitchFamily="49" charset="0"/>
            </a:endParaRPr>
          </a:p>
          <a:p>
            <a:pPr>
              <a:lnSpc>
                <a:spcPts val="1350"/>
              </a:lnSpc>
              <a:buNone/>
            </a:pPr>
            <a:r>
              <a:rPr lang="en-US" sz="1400" b="0" dirty="0">
                <a:solidFill>
                  <a:schemeClr val="accent4"/>
                </a:solidFill>
                <a:effectLst/>
                <a:latin typeface="Menlo" panose="020B0609030804020204" pitchFamily="49" charset="0"/>
              </a:rPr>
              <a:t>def </a:t>
            </a:r>
            <a:r>
              <a:rPr lang="en-US" sz="1400" b="1"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of_in</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 = </a:t>
            </a:r>
            <a:r>
              <a:rPr lang="en-US" sz="1400" b="0" dirty="0" err="1">
                <a:solidFill>
                  <a:schemeClr val="accent4"/>
                </a:solidFill>
                <a:effectLst/>
                <a:latin typeface="Menlo" panose="020B0609030804020204" pitchFamily="49" charset="0"/>
              </a:rPr>
              <a:t>of_in.acquire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b = </a:t>
            </a:r>
            <a:r>
              <a:rPr lang="en-US" sz="1400" b="0" dirty="0" err="1">
                <a:solidFill>
                  <a:schemeClr val="accent4"/>
                </a:solidFill>
                <a:effectLst/>
                <a:latin typeface="Menlo" panose="020B0609030804020204" pitchFamily="49" charset="0"/>
              </a:rPr>
              <a:t>of_out.acquire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of_in.release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of_out.release</a:t>
            </a:r>
            <a:r>
              <a:rPr lang="en-US" sz="1400" b="0" dirty="0">
                <a:solidFill>
                  <a:schemeClr val="accent4"/>
                </a:solidFill>
                <a:effectLst/>
                <a:latin typeface="Menlo" panose="020B0609030804020204" pitchFamily="49" charset="0"/>
              </a:rPr>
              <a:t>(1)</a:t>
            </a:r>
          </a:p>
          <a:p>
            <a:pPr>
              <a:lnSpc>
                <a:spcPts val="1350"/>
              </a:lnSpc>
              <a:buNone/>
            </a:pPr>
            <a:br>
              <a:rPr lang="en-US" sz="1400" b="0" dirty="0">
                <a:solidFill>
                  <a:schemeClr val="accent4"/>
                </a:solidFill>
                <a:effectLst/>
                <a:latin typeface="Menlo" panose="020B0609030804020204" pitchFamily="49" charset="0"/>
              </a:rPr>
            </a:b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 = Worker(</a:t>
            </a:r>
            <a:r>
              <a:rPr lang="en-US" sz="1400" b="0"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 </a:t>
            </a:r>
          </a:p>
          <a:p>
            <a:pPr>
              <a:lnSpc>
                <a:spcPts val="1350"/>
              </a:lnSpc>
              <a:buNone/>
            </a:pPr>
            <a:r>
              <a:rPr lang="en-US" sz="1400" dirty="0">
                <a:solidFill>
                  <a:schemeClr val="accent4"/>
                </a:solidFill>
                <a:latin typeface="Menlo" panose="020B0609030804020204" pitchFamily="49" charset="0"/>
              </a:rPr>
              <a:t>    </a:t>
            </a:r>
            <a:r>
              <a:rPr lang="en-US" sz="1400" b="0" dirty="0" err="1">
                <a:solidFill>
                  <a:schemeClr val="accent4"/>
                </a:solidFill>
                <a:effectLst/>
                <a:latin typeface="Menlo" panose="020B0609030804020204" pitchFamily="49" charset="0"/>
              </a:rPr>
              <a:t>fn_args</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fi.cons</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fo.prod</a:t>
            </a:r>
            <a:r>
              <a:rPr lang="en-US" sz="1400" b="0" dirty="0">
                <a:solidFill>
                  <a:schemeClr val="accent4"/>
                </a:solidFill>
                <a:effectLst/>
                <a:latin typeface="Menlo" panose="020B0609030804020204" pitchFamily="49" charset="0"/>
              </a:rPr>
              <a:t>()])</a:t>
            </a:r>
          </a:p>
          <a:p>
            <a:pPr>
              <a:lnSpc>
                <a:spcPts val="1350"/>
              </a:lnSpc>
              <a:buNone/>
            </a:pPr>
            <a:endParaRPr lang="en-US" sz="1400" b="0" dirty="0">
              <a:solidFill>
                <a:schemeClr val="accent4"/>
              </a:solidFill>
              <a:effectLst/>
              <a:latin typeface="Menlo" panose="020B0609030804020204" pitchFamily="49" charset="0"/>
            </a:endParaRPr>
          </a:p>
          <a:p>
            <a:pPr>
              <a:lnSpc>
                <a:spcPts val="1350"/>
              </a:lnSpc>
              <a:buNone/>
            </a:pPr>
            <a:endParaRPr lang="en-US" sz="1400" b="0" dirty="0">
              <a:solidFill>
                <a:schemeClr val="accent4"/>
              </a:solidFill>
              <a:effectLst/>
              <a:latin typeface="Menlo" panose="020B0609030804020204" pitchFamily="49" charset="0"/>
            </a:endParaRPr>
          </a:p>
          <a:p>
            <a:pPr>
              <a:lnSpc>
                <a:spcPts val="1350"/>
              </a:lnSpc>
            </a:pPr>
            <a:r>
              <a:rPr lang="en-US" sz="1400" b="0" dirty="0">
                <a:solidFill>
                  <a:schemeClr val="accent4"/>
                </a:solidFill>
                <a:effectLst/>
                <a:latin typeface="Menlo" panose="020B0609030804020204" pitchFamily="49" charset="0"/>
              </a:rPr>
              <a:t>tap = TensorTiler2D.simple_tiler(</a:t>
            </a:r>
          </a:p>
          <a:p>
            <a:pPr>
              <a:lnSpc>
                <a:spcPts val="1350"/>
              </a:lnSpc>
            </a:pPr>
            <a:r>
              <a:rPr lang="en-US" sz="1400" b="0" dirty="0">
                <a:solidFill>
                  <a:schemeClr val="accent4"/>
                </a:solidFill>
                <a:effectLst/>
                <a:latin typeface="Menlo" panose="020B0609030804020204" pitchFamily="49" charset="0"/>
              </a:rPr>
              <a:t>    (MH, MW), (TH, TW))[0]</a:t>
            </a:r>
          </a:p>
          <a:p>
            <a:pPr>
              <a:lnSpc>
                <a:spcPts val="1350"/>
              </a:lnSpc>
              <a:buNone/>
            </a:pPr>
            <a:r>
              <a:rPr lang="en-US" sz="1400" b="0" dirty="0">
                <a:solidFill>
                  <a:schemeClr val="accent4"/>
                </a:solidFill>
                <a:effectLst/>
                <a:latin typeface="Menlo" panose="020B0609030804020204" pitchFamily="49" charset="0"/>
              </a:rPr>
              <a:t>rt = Runtime()</a:t>
            </a:r>
          </a:p>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rt.sequence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rt.start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rt.fill</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fi.prod</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tap)</a:t>
            </a:r>
          </a:p>
          <a:p>
            <a:pPr>
              <a:lnSpc>
                <a:spcPts val="1350"/>
              </a:lnSpc>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rt.drain</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fo.cons</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 tap, wait=True)</a:t>
            </a:r>
          </a:p>
          <a:p>
            <a:pPr>
              <a:lnSpc>
                <a:spcPts val="1350"/>
              </a:lnSpc>
            </a:pPr>
            <a:endParaRPr lang="en-US" sz="1400" b="1" dirty="0">
              <a:solidFill>
                <a:srgbClr val="AA3731"/>
              </a:solidFill>
              <a:effectLst/>
              <a:latin typeface="Menlo" panose="020B0609030804020204" pitchFamily="49" charset="0"/>
            </a:endParaRPr>
          </a:p>
          <a:p>
            <a:pPr>
              <a:lnSpc>
                <a:spcPts val="1350"/>
              </a:lnSpc>
            </a:pPr>
            <a:r>
              <a:rPr lang="en-US" sz="1400" b="1" dirty="0">
                <a:solidFill>
                  <a:srgbClr val="AA3731"/>
                </a:solidFill>
                <a:effectLst/>
                <a:latin typeface="Menlo" panose="020B0609030804020204" pitchFamily="49" charset="0"/>
              </a:rPr>
              <a:t>print</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Program</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NPU1Col1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rt</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resolve_program</a:t>
            </a:r>
            <a:r>
              <a:rPr lang="en-US" sz="1400" b="0" dirty="0">
                <a:solidFill>
                  <a:srgbClr val="777777"/>
                </a:solidFill>
                <a:effectLst/>
                <a:latin typeface="Menlo" panose="020B0609030804020204" pitchFamily="49" charset="0"/>
              </a:rPr>
              <a:t>(</a:t>
            </a:r>
          </a:p>
          <a:p>
            <a:pPr>
              <a:lnSpc>
                <a:spcPts val="1350"/>
              </a:lnSpc>
            </a:pPr>
            <a:r>
              <a:rPr lang="en-US" sz="1400" dirty="0">
                <a:solidFill>
                  <a:schemeClr val="bg2">
                    <a:lumMod val="75000"/>
                  </a:schemeClr>
                </a:solidFill>
                <a:latin typeface="Menlo" panose="020B0609030804020204" pitchFamily="49" charset="0"/>
              </a:rPr>
              <a:t>    </a:t>
            </a:r>
            <a:r>
              <a:rPr lang="en-US" sz="1400" b="0" dirty="0" err="1">
                <a:solidFill>
                  <a:schemeClr val="accent4"/>
                </a:solidFill>
                <a:effectLst/>
                <a:latin typeface="Menlo" panose="020B0609030804020204" pitchFamily="49" charset="0"/>
              </a:rPr>
              <a:t>SequentialPlacer</a:t>
            </a:r>
            <a:r>
              <a:rPr lang="en-US" sz="1400" b="0" dirty="0">
                <a:solidFill>
                  <a:schemeClr val="accent4"/>
                </a:solidFill>
                <a:effectLst/>
                <a:latin typeface="Menlo" panose="020B0609030804020204" pitchFamily="49" charset="0"/>
              </a:rPr>
              <a:t>()))</a:t>
            </a:r>
          </a:p>
          <a:p>
            <a:endParaRPr lang="en-US" sz="1400" dirty="0"/>
          </a:p>
        </p:txBody>
      </p:sp>
      <p:sp>
        <p:nvSpPr>
          <p:cNvPr id="8" name="Slide Number Placeholder 7">
            <a:extLst>
              <a:ext uri="{FF2B5EF4-FFF2-40B4-BE49-F238E27FC236}">
                <a16:creationId xmlns:a16="http://schemas.microsoft.com/office/drawing/2014/main" id="{B6DEF386-D7D0-AECB-406B-3BF78A2F66B0}"/>
              </a:ext>
            </a:extLst>
          </p:cNvPr>
          <p:cNvSpPr>
            <a:spLocks noGrp="1"/>
          </p:cNvSpPr>
          <p:nvPr>
            <p:ph type="sldNum" sz="quarter" idx="12"/>
          </p:nvPr>
        </p:nvSpPr>
        <p:spPr/>
        <p:txBody>
          <a:bodyPr/>
          <a:lstStyle/>
          <a:p>
            <a:fld id="{2C645801-FFA6-864F-87A0-2DCEC86DCE96}" type="slidenum">
              <a:rPr lang="en-US" smtClean="0"/>
              <a:t>195</a:t>
            </a:fld>
            <a:endParaRPr lang="en-US"/>
          </a:p>
        </p:txBody>
      </p:sp>
      <p:sp>
        <p:nvSpPr>
          <p:cNvPr id="10" name="Footer Placeholder 9">
            <a:extLst>
              <a:ext uri="{FF2B5EF4-FFF2-40B4-BE49-F238E27FC236}">
                <a16:creationId xmlns:a16="http://schemas.microsoft.com/office/drawing/2014/main" id="{4D8290BB-6E95-7046-E808-C702C3A72929}"/>
              </a:ext>
            </a:extLst>
          </p:cNvPr>
          <p:cNvSpPr>
            <a:spLocks noGrp="1"/>
          </p:cNvSpPr>
          <p:nvPr>
            <p:ph type="ftr" sz="quarter" idx="11"/>
          </p:nvPr>
        </p:nvSpPr>
        <p:spPr/>
        <p:txBody>
          <a:bodyPr/>
          <a:lstStyle/>
          <a:p>
            <a:endParaRPr lang="en-US"/>
          </a:p>
        </p:txBody>
      </p:sp>
      <p:sp>
        <p:nvSpPr>
          <p:cNvPr id="6" name="Rectangle 5">
            <a:extLst>
              <a:ext uri="{FF2B5EF4-FFF2-40B4-BE49-F238E27FC236}">
                <a16:creationId xmlns:a16="http://schemas.microsoft.com/office/drawing/2014/main" id="{C732A72E-6F08-BD3D-BE94-41C3CB15DC0F}"/>
              </a:ext>
            </a:extLst>
          </p:cNvPr>
          <p:cNvSpPr/>
          <p:nvPr/>
        </p:nvSpPr>
        <p:spPr>
          <a:xfrm>
            <a:off x="6414653" y="5366328"/>
            <a:ext cx="4939147" cy="344760"/>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8935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CD8B6-1CE4-DCC5-1C89-B4E366EE0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605EA-7A76-03C6-4C4C-523FD55F5856}"/>
              </a:ext>
            </a:extLst>
          </p:cNvPr>
          <p:cNvSpPr>
            <a:spLocks noGrp="1"/>
          </p:cNvSpPr>
          <p:nvPr>
            <p:ph type="title"/>
          </p:nvPr>
        </p:nvSpPr>
        <p:spPr/>
        <p:txBody>
          <a:bodyPr/>
          <a:lstStyle/>
          <a:p>
            <a:r>
              <a:rPr lang="en-US" dirty="0"/>
              <a:t>Refined Constructs</a:t>
            </a:r>
          </a:p>
        </p:txBody>
      </p:sp>
      <p:sp>
        <p:nvSpPr>
          <p:cNvPr id="3" name="Content Placeholder 2">
            <a:extLst>
              <a:ext uri="{FF2B5EF4-FFF2-40B4-BE49-F238E27FC236}">
                <a16:creationId xmlns:a16="http://schemas.microsoft.com/office/drawing/2014/main" id="{1D0654E0-ED6C-1BAD-0E76-390904135061}"/>
              </a:ext>
            </a:extLst>
          </p:cNvPr>
          <p:cNvSpPr>
            <a:spLocks noGrp="1"/>
          </p:cNvSpPr>
          <p:nvPr>
            <p:ph idx="1"/>
          </p:nvPr>
        </p:nvSpPr>
        <p:spPr/>
        <p:txBody>
          <a:bodyPr/>
          <a:lstStyle/>
          <a:p>
            <a:r>
              <a:rPr lang="en-US" dirty="0"/>
              <a:t>Program</a:t>
            </a:r>
          </a:p>
          <a:p>
            <a:r>
              <a:rPr lang="en-US" b="1" dirty="0">
                <a:solidFill>
                  <a:srgbClr val="0070C0"/>
                </a:solidFill>
              </a:rPr>
              <a:t>Worker</a:t>
            </a:r>
          </a:p>
          <a:p>
            <a:r>
              <a:rPr lang="en-US" dirty="0"/>
              <a:t>Runtime</a:t>
            </a:r>
          </a:p>
          <a:p>
            <a:r>
              <a:rPr lang="en-US" dirty="0" err="1"/>
              <a:t>ObjectFIFO</a:t>
            </a:r>
            <a:endParaRPr lang="en-US" dirty="0"/>
          </a:p>
        </p:txBody>
      </p:sp>
      <p:sp>
        <p:nvSpPr>
          <p:cNvPr id="5" name="TextBox 4">
            <a:extLst>
              <a:ext uri="{FF2B5EF4-FFF2-40B4-BE49-F238E27FC236}">
                <a16:creationId xmlns:a16="http://schemas.microsoft.com/office/drawing/2014/main" id="{E0A03FB2-B17E-AD55-C441-B7455AF2F3D3}"/>
              </a:ext>
            </a:extLst>
          </p:cNvPr>
          <p:cNvSpPr txBox="1"/>
          <p:nvPr/>
        </p:nvSpPr>
        <p:spPr>
          <a:xfrm>
            <a:off x="6414653" y="248894"/>
            <a:ext cx="5246255" cy="5873403"/>
          </a:xfrm>
          <a:prstGeom prst="rect">
            <a:avLst/>
          </a:prstGeom>
          <a:solidFill>
            <a:schemeClr val="accent1"/>
          </a:solidFill>
        </p:spPr>
        <p:txBody>
          <a:bodyPr wrap="square" rtlCol="0">
            <a:spAutoFit/>
          </a:bodyPr>
          <a:lstStyle/>
          <a:p>
            <a:pPr>
              <a:lnSpc>
                <a:spcPts val="1350"/>
              </a:lnSpc>
              <a:buNone/>
            </a:pPr>
            <a:endParaRPr lang="en-US" sz="1400" b="0" dirty="0">
              <a:solidFill>
                <a:schemeClr val="bg2">
                  <a:lumMod val="75000"/>
                </a:schemeClr>
              </a:solidFill>
              <a:effectLst/>
              <a:latin typeface="Menlo" panose="020B0609030804020204" pitchFamily="49" charset="0"/>
            </a:endParaRPr>
          </a:p>
          <a:p>
            <a:pPr>
              <a:lnSpc>
                <a:spcPts val="1350"/>
              </a:lnSpc>
              <a:buNone/>
            </a:pPr>
            <a:endParaRPr lang="en-US" sz="1400" dirty="0">
              <a:solidFill>
                <a:schemeClr val="accent4"/>
              </a:solidFill>
              <a:latin typeface="Menlo" panose="020B0609030804020204" pitchFamily="49" charset="0"/>
            </a:endParaRPr>
          </a:p>
          <a:p>
            <a:pPr>
              <a:lnSpc>
                <a:spcPts val="1350"/>
              </a:lnSpc>
              <a:buNone/>
            </a:pP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fi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rgbClr val="333333"/>
                </a:solidFill>
                <a:effectLst/>
                <a:latin typeface="Menlo" panose="020B0609030804020204" pitchFamily="49" charset="0"/>
              </a:rPr>
            </a:b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7A3E9D"/>
                </a:solidFill>
                <a:effectLst/>
                <a:latin typeface="Menlo" panose="020B0609030804020204" pitchFamily="49" charset="0"/>
              </a:rPr>
              <a:t>def</a:t>
            </a:r>
            <a:r>
              <a:rPr lang="en-US" sz="1400" b="0" dirty="0">
                <a:solidFill>
                  <a:srgbClr val="333333"/>
                </a:solidFill>
                <a:effectLst/>
                <a:latin typeface="Menlo" panose="020B0609030804020204" pitchFamily="49" charset="0"/>
              </a:rPr>
              <a:t> </a:t>
            </a:r>
            <a:r>
              <a:rPr lang="en-US" sz="1400" b="1" dirty="0" err="1">
                <a:solidFill>
                  <a:srgbClr val="AA3731"/>
                </a:solidFill>
                <a:effectLst/>
                <a:latin typeface="Menlo" panose="020B0609030804020204" pitchFamily="49" charset="0"/>
              </a:rPr>
              <a:t>core_fn</a:t>
            </a:r>
            <a:r>
              <a:rPr lang="en-US" sz="1400" b="0" dirty="0">
                <a:solidFill>
                  <a:srgbClr val="777777"/>
                </a:solidFill>
                <a:effectLst/>
                <a:latin typeface="Menlo" panose="020B0609030804020204" pitchFamily="49" charset="0"/>
              </a:rPr>
              <a:t>(</a:t>
            </a:r>
            <a:r>
              <a:rPr lang="en-US" sz="1400" b="0" dirty="0" err="1">
                <a:solidFill>
                  <a:srgbClr val="7A3E9D"/>
                </a:solidFill>
                <a:effectLst/>
                <a:latin typeface="Menlo" panose="020B0609030804020204" pitchFamily="49" charset="0"/>
              </a:rPr>
              <a:t>of_in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7A3E9D"/>
                </a:solidFill>
                <a:effectLst/>
                <a:latin typeface="Menlo" panose="020B0609030804020204" pitchFamily="49" charset="0"/>
              </a:rPr>
              <a:t>of_out</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of_in</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of_out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i</a:t>
            </a:r>
            <a:r>
              <a:rPr lang="en-US" sz="1400" b="0" dirty="0">
                <a:solidFill>
                  <a:srgbClr val="333333"/>
                </a:solidFill>
                <a:effectLst/>
                <a:latin typeface="Menlo" panose="020B0609030804020204" pitchFamily="49" charset="0"/>
              </a:rPr>
              <a:t>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4B69C6"/>
                </a:solidFill>
                <a:effectLst/>
                <a:latin typeface="Menlo" panose="020B0609030804020204" pitchFamily="49" charset="0"/>
              </a:rPr>
              <a:t>    for</a:t>
            </a:r>
            <a:r>
              <a:rPr lang="en-US" sz="1400" b="0" dirty="0">
                <a:solidFill>
                  <a:srgbClr val="333333"/>
                </a:solidFill>
                <a:effectLst/>
                <a:latin typeface="Menlo" panose="020B0609030804020204" pitchFamily="49" charset="0"/>
              </a:rPr>
              <a:t> j </a:t>
            </a:r>
            <a:r>
              <a:rPr lang="en-US" sz="1400" b="0" dirty="0">
                <a:solidFill>
                  <a:srgbClr val="4B69C6"/>
                </a:solidFill>
                <a:effectLst/>
                <a:latin typeface="Menlo" panose="020B0609030804020204" pitchFamily="49" charset="0"/>
              </a:rPr>
              <a:t>in</a:t>
            </a:r>
            <a:r>
              <a:rPr lang="en-US" sz="1400" b="0" dirty="0">
                <a:solidFill>
                  <a:srgbClr val="333333"/>
                </a:solidFill>
                <a:effectLst/>
                <a:latin typeface="Menlo" panose="020B0609030804020204" pitchFamily="49" charset="0"/>
              </a:rPr>
              <a:t> range_</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j</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1</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of_in</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of_out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r>
              <a:rPr lang="en-US" sz="1400" b="0" dirty="0" err="1">
                <a:solidFill>
                  <a:srgbClr val="333333"/>
                </a:solidFill>
                <a:effectLst/>
                <a:latin typeface="Menlo" panose="020B0609030804020204" pitchFamily="49" charset="0"/>
              </a:rPr>
              <a:t>my_worker</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Worker</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core_fn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err="1">
                <a:solidFill>
                  <a:srgbClr val="7A3E9D"/>
                </a:solidFill>
                <a:effectLst/>
                <a:latin typeface="Menlo" panose="020B0609030804020204" pitchFamily="49" charset="0"/>
              </a:rPr>
              <a:t>fn_args</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endParaRPr lang="en-US" sz="1400" b="0" dirty="0">
              <a:solidFill>
                <a:srgbClr val="333333"/>
              </a:solidFill>
              <a:effectLst/>
              <a:latin typeface="Menlo" panose="020B0609030804020204" pitchFamily="49" charset="0"/>
            </a:endParaRPr>
          </a:p>
          <a:p>
            <a:pPr>
              <a:lnSpc>
                <a:spcPts val="1350"/>
              </a:lnSpc>
              <a:buNone/>
            </a:pPr>
            <a:endParaRPr lang="en-US" sz="1400" b="0" dirty="0">
              <a:solidFill>
                <a:srgbClr val="333333"/>
              </a:solidFill>
              <a:effectLst/>
              <a:latin typeface="Menlo" panose="020B0609030804020204" pitchFamily="49" charset="0"/>
            </a:endParaRPr>
          </a:p>
          <a:p>
            <a:pPr>
              <a:lnSpc>
                <a:spcPts val="1350"/>
              </a:lnSpc>
            </a:pPr>
            <a:r>
              <a:rPr lang="en-US" sz="1400" b="0" dirty="0">
                <a:solidFill>
                  <a:schemeClr val="accent4"/>
                </a:solidFill>
                <a:effectLst/>
                <a:latin typeface="Menlo" panose="020B0609030804020204" pitchFamily="49" charset="0"/>
              </a:rPr>
              <a:t>tap = TensorTiler2D.simple_tiler(</a:t>
            </a:r>
          </a:p>
          <a:p>
            <a:pPr>
              <a:lnSpc>
                <a:spcPts val="1350"/>
              </a:lnSpc>
            </a:pPr>
            <a:r>
              <a:rPr lang="en-US" sz="1400" b="0" dirty="0">
                <a:solidFill>
                  <a:schemeClr val="accent4"/>
                </a:solidFill>
                <a:effectLst/>
                <a:latin typeface="Menlo" panose="020B0609030804020204" pitchFamily="49" charset="0"/>
              </a:rPr>
              <a:t>    (MH, MW), (TH, TW))[0]</a:t>
            </a:r>
          </a:p>
          <a:p>
            <a:pPr>
              <a:lnSpc>
                <a:spcPts val="1350"/>
              </a:lnSpc>
              <a:buNone/>
            </a:pPr>
            <a:r>
              <a:rPr lang="en-US" sz="1400" b="0" dirty="0">
                <a:solidFill>
                  <a:schemeClr val="accent4"/>
                </a:solidFill>
                <a:effectLst/>
                <a:latin typeface="Menlo" panose="020B0609030804020204" pitchFamily="49" charset="0"/>
              </a:rPr>
              <a:t>rt = Runtime()</a:t>
            </a:r>
          </a:p>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rt.sequence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rt.start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rt.fill</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fi.prod</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tap)</a:t>
            </a:r>
          </a:p>
          <a:p>
            <a:pPr>
              <a:lnSpc>
                <a:spcPts val="1350"/>
              </a:lnSpc>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rt.drain</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fo.cons</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 tap, wait=True)</a:t>
            </a:r>
          </a:p>
          <a:p>
            <a:pPr>
              <a:lnSpc>
                <a:spcPts val="1350"/>
              </a:lnSpc>
            </a:pPr>
            <a:endParaRPr lang="en-US" sz="1400" b="1" dirty="0">
              <a:solidFill>
                <a:schemeClr val="accent4"/>
              </a:solidFill>
              <a:effectLst/>
              <a:latin typeface="Menlo" panose="020B0609030804020204" pitchFamily="49" charset="0"/>
            </a:endParaRPr>
          </a:p>
          <a:p>
            <a:pPr>
              <a:lnSpc>
                <a:spcPts val="1350"/>
              </a:lnSpc>
            </a:pPr>
            <a:r>
              <a:rPr lang="en-US" sz="1400" b="1" dirty="0">
                <a:solidFill>
                  <a:schemeClr val="accent4"/>
                </a:solidFill>
                <a:effectLst/>
                <a:latin typeface="Menlo" panose="020B0609030804020204" pitchFamily="49" charset="0"/>
              </a:rPr>
              <a:t>print</a:t>
            </a:r>
            <a:r>
              <a:rPr lang="en-US" sz="1400" b="0" dirty="0">
                <a:solidFill>
                  <a:schemeClr val="accent4"/>
                </a:solidFill>
                <a:effectLst/>
                <a:latin typeface="Menlo" panose="020B0609030804020204" pitchFamily="49" charset="0"/>
              </a:rPr>
              <a:t>(Program(NPU1Col1(),rt).</a:t>
            </a:r>
            <a:r>
              <a:rPr lang="en-US" sz="1400" b="0" dirty="0" err="1">
                <a:solidFill>
                  <a:schemeClr val="accent4"/>
                </a:solidFill>
                <a:effectLst/>
                <a:latin typeface="Menlo" panose="020B0609030804020204" pitchFamily="49" charset="0"/>
              </a:rPr>
              <a:t>resolve_program</a:t>
            </a:r>
            <a:r>
              <a:rPr lang="en-US" sz="1400" b="0" dirty="0">
                <a:solidFill>
                  <a:schemeClr val="accent4"/>
                </a:solidFill>
                <a:effectLst/>
                <a:latin typeface="Menlo" panose="020B0609030804020204" pitchFamily="49" charset="0"/>
              </a:rPr>
              <a:t>(</a:t>
            </a:r>
          </a:p>
          <a:p>
            <a:pPr>
              <a:lnSpc>
                <a:spcPts val="1350"/>
              </a:lnSpc>
            </a:pPr>
            <a:r>
              <a:rPr lang="en-US" sz="1400" dirty="0">
                <a:solidFill>
                  <a:schemeClr val="accent4"/>
                </a:solidFill>
                <a:latin typeface="Menlo" panose="020B0609030804020204" pitchFamily="49" charset="0"/>
              </a:rPr>
              <a:t>    </a:t>
            </a:r>
            <a:r>
              <a:rPr lang="en-US" sz="1400" b="0" dirty="0" err="1">
                <a:solidFill>
                  <a:schemeClr val="accent4"/>
                </a:solidFill>
                <a:effectLst/>
                <a:latin typeface="Menlo" panose="020B0609030804020204" pitchFamily="49" charset="0"/>
              </a:rPr>
              <a:t>SequentialPlacer</a:t>
            </a:r>
            <a:r>
              <a:rPr lang="en-US" sz="1400" b="0" dirty="0">
                <a:solidFill>
                  <a:schemeClr val="accent4"/>
                </a:solidFill>
                <a:effectLst/>
                <a:latin typeface="Menlo" panose="020B0609030804020204" pitchFamily="49" charset="0"/>
              </a:rPr>
              <a:t>()))</a:t>
            </a:r>
          </a:p>
          <a:p>
            <a:endParaRPr lang="en-US" sz="1400" dirty="0"/>
          </a:p>
        </p:txBody>
      </p:sp>
      <p:sp>
        <p:nvSpPr>
          <p:cNvPr id="8" name="Slide Number Placeholder 7">
            <a:extLst>
              <a:ext uri="{FF2B5EF4-FFF2-40B4-BE49-F238E27FC236}">
                <a16:creationId xmlns:a16="http://schemas.microsoft.com/office/drawing/2014/main" id="{65EEE6FE-47E1-93A3-4F8B-8FE6A58E4E75}"/>
              </a:ext>
            </a:extLst>
          </p:cNvPr>
          <p:cNvSpPr>
            <a:spLocks noGrp="1"/>
          </p:cNvSpPr>
          <p:nvPr>
            <p:ph type="sldNum" sz="quarter" idx="12"/>
          </p:nvPr>
        </p:nvSpPr>
        <p:spPr/>
        <p:txBody>
          <a:bodyPr/>
          <a:lstStyle/>
          <a:p>
            <a:fld id="{2C645801-FFA6-864F-87A0-2DCEC86DCE96}" type="slidenum">
              <a:rPr lang="en-US" smtClean="0"/>
              <a:t>196</a:t>
            </a:fld>
            <a:endParaRPr lang="en-US"/>
          </a:p>
        </p:txBody>
      </p:sp>
      <p:sp>
        <p:nvSpPr>
          <p:cNvPr id="10" name="Footer Placeholder 9">
            <a:extLst>
              <a:ext uri="{FF2B5EF4-FFF2-40B4-BE49-F238E27FC236}">
                <a16:creationId xmlns:a16="http://schemas.microsoft.com/office/drawing/2014/main" id="{595DDF64-11B4-C2C7-2EDB-DE1D13E7B8D9}"/>
              </a:ext>
            </a:extLst>
          </p:cNvPr>
          <p:cNvSpPr>
            <a:spLocks noGrp="1"/>
          </p:cNvSpPr>
          <p:nvPr>
            <p:ph type="ftr" sz="quarter" idx="11"/>
          </p:nvPr>
        </p:nvSpPr>
        <p:spPr/>
        <p:txBody>
          <a:bodyPr/>
          <a:lstStyle/>
          <a:p>
            <a:endParaRPr lang="en-US"/>
          </a:p>
        </p:txBody>
      </p:sp>
      <p:sp>
        <p:nvSpPr>
          <p:cNvPr id="6" name="Rectangle 5">
            <a:extLst>
              <a:ext uri="{FF2B5EF4-FFF2-40B4-BE49-F238E27FC236}">
                <a16:creationId xmlns:a16="http://schemas.microsoft.com/office/drawing/2014/main" id="{0F8FE577-CA8D-2CB0-EC2F-2FF48E5CF123}"/>
              </a:ext>
            </a:extLst>
          </p:cNvPr>
          <p:cNvSpPr/>
          <p:nvPr/>
        </p:nvSpPr>
        <p:spPr>
          <a:xfrm>
            <a:off x="6096000" y="3211301"/>
            <a:ext cx="4939147" cy="538896"/>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659E351-B0F2-D001-CC60-B6B314677771}"/>
              </a:ext>
            </a:extLst>
          </p:cNvPr>
          <p:cNvSpPr/>
          <p:nvPr/>
        </p:nvSpPr>
        <p:spPr>
          <a:xfrm>
            <a:off x="6095999" y="1646237"/>
            <a:ext cx="4939147" cy="1565064"/>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8755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8B802-ABBA-BE86-D4B8-AA4681EA33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99F68-6CE9-9716-B13E-EAF7F8628864}"/>
              </a:ext>
            </a:extLst>
          </p:cNvPr>
          <p:cNvSpPr>
            <a:spLocks noGrp="1"/>
          </p:cNvSpPr>
          <p:nvPr>
            <p:ph type="title"/>
          </p:nvPr>
        </p:nvSpPr>
        <p:spPr/>
        <p:txBody>
          <a:bodyPr/>
          <a:lstStyle/>
          <a:p>
            <a:r>
              <a:rPr lang="en-US" dirty="0"/>
              <a:t>Refined Constructs</a:t>
            </a:r>
          </a:p>
        </p:txBody>
      </p:sp>
      <p:sp>
        <p:nvSpPr>
          <p:cNvPr id="3" name="Content Placeholder 2">
            <a:extLst>
              <a:ext uri="{FF2B5EF4-FFF2-40B4-BE49-F238E27FC236}">
                <a16:creationId xmlns:a16="http://schemas.microsoft.com/office/drawing/2014/main" id="{43A155E8-5ED7-F310-3F3E-B1378D01EB5B}"/>
              </a:ext>
            </a:extLst>
          </p:cNvPr>
          <p:cNvSpPr>
            <a:spLocks noGrp="1"/>
          </p:cNvSpPr>
          <p:nvPr>
            <p:ph idx="1"/>
          </p:nvPr>
        </p:nvSpPr>
        <p:spPr/>
        <p:txBody>
          <a:bodyPr/>
          <a:lstStyle/>
          <a:p>
            <a:r>
              <a:rPr lang="en-US" dirty="0"/>
              <a:t>Program</a:t>
            </a:r>
          </a:p>
          <a:p>
            <a:r>
              <a:rPr lang="en-US" dirty="0"/>
              <a:t>Worker</a:t>
            </a:r>
          </a:p>
          <a:p>
            <a:r>
              <a:rPr lang="en-US" b="1" dirty="0">
                <a:solidFill>
                  <a:srgbClr val="0070C0"/>
                </a:solidFill>
              </a:rPr>
              <a:t>Runtime</a:t>
            </a:r>
          </a:p>
          <a:p>
            <a:r>
              <a:rPr lang="en-US" dirty="0" err="1"/>
              <a:t>ObjectFIFO</a:t>
            </a:r>
            <a:endParaRPr lang="en-US" dirty="0"/>
          </a:p>
        </p:txBody>
      </p:sp>
      <p:sp>
        <p:nvSpPr>
          <p:cNvPr id="8" name="Slide Number Placeholder 7">
            <a:extLst>
              <a:ext uri="{FF2B5EF4-FFF2-40B4-BE49-F238E27FC236}">
                <a16:creationId xmlns:a16="http://schemas.microsoft.com/office/drawing/2014/main" id="{9D2C7B44-BA07-8030-B0BB-135BA44D941F}"/>
              </a:ext>
            </a:extLst>
          </p:cNvPr>
          <p:cNvSpPr>
            <a:spLocks noGrp="1"/>
          </p:cNvSpPr>
          <p:nvPr>
            <p:ph type="sldNum" sz="quarter" idx="12"/>
          </p:nvPr>
        </p:nvSpPr>
        <p:spPr/>
        <p:txBody>
          <a:bodyPr/>
          <a:lstStyle/>
          <a:p>
            <a:fld id="{2C645801-FFA6-864F-87A0-2DCEC86DCE96}" type="slidenum">
              <a:rPr lang="en-US" smtClean="0"/>
              <a:t>197</a:t>
            </a:fld>
            <a:endParaRPr lang="en-US"/>
          </a:p>
        </p:txBody>
      </p:sp>
      <p:sp>
        <p:nvSpPr>
          <p:cNvPr id="10" name="Footer Placeholder 9">
            <a:extLst>
              <a:ext uri="{FF2B5EF4-FFF2-40B4-BE49-F238E27FC236}">
                <a16:creationId xmlns:a16="http://schemas.microsoft.com/office/drawing/2014/main" id="{4273B03F-3608-80A7-43BF-185D45D4930A}"/>
              </a:ext>
            </a:extLst>
          </p:cNvPr>
          <p:cNvSpPr>
            <a:spLocks noGrp="1"/>
          </p:cNvSpPr>
          <p:nvPr>
            <p:ph type="ftr" sz="quarter" idx="11"/>
          </p:nvPr>
        </p:nvSpPr>
        <p:spPr/>
        <p:txBody>
          <a:bodyPr/>
          <a:lstStyle/>
          <a:p>
            <a:endParaRPr lang="en-US"/>
          </a:p>
        </p:txBody>
      </p:sp>
      <p:sp>
        <p:nvSpPr>
          <p:cNvPr id="4" name="TextBox 3">
            <a:extLst>
              <a:ext uri="{FF2B5EF4-FFF2-40B4-BE49-F238E27FC236}">
                <a16:creationId xmlns:a16="http://schemas.microsoft.com/office/drawing/2014/main" id="{A1FA29A5-200C-17CC-3F38-7394B3B7A1FC}"/>
              </a:ext>
            </a:extLst>
          </p:cNvPr>
          <p:cNvSpPr txBox="1"/>
          <p:nvPr/>
        </p:nvSpPr>
        <p:spPr>
          <a:xfrm>
            <a:off x="6414653" y="248894"/>
            <a:ext cx="5246255" cy="5873403"/>
          </a:xfrm>
          <a:prstGeom prst="rect">
            <a:avLst/>
          </a:prstGeom>
          <a:solidFill>
            <a:schemeClr val="accent1"/>
          </a:solidFill>
        </p:spPr>
        <p:txBody>
          <a:bodyPr wrap="square" rtlCol="0">
            <a:spAutoFit/>
          </a:bodyPr>
          <a:lstStyle/>
          <a:p>
            <a:pPr>
              <a:lnSpc>
                <a:spcPts val="1350"/>
              </a:lnSpc>
              <a:buNone/>
            </a:pPr>
            <a:endParaRPr lang="en-US" sz="1400" b="0" dirty="0">
              <a:solidFill>
                <a:schemeClr val="bg2">
                  <a:lumMod val="75000"/>
                </a:schemeClr>
              </a:solidFill>
              <a:effectLst/>
              <a:latin typeface="Menlo" panose="020B0609030804020204" pitchFamily="49" charset="0"/>
            </a:endParaRPr>
          </a:p>
          <a:p>
            <a:pPr>
              <a:lnSpc>
                <a:spcPts val="1350"/>
              </a:lnSpc>
              <a:buNone/>
            </a:pPr>
            <a:endParaRPr lang="en-US" sz="1400" dirty="0">
              <a:solidFill>
                <a:schemeClr val="accent4"/>
              </a:solidFill>
              <a:latin typeface="Menlo" panose="020B0609030804020204" pitchFamily="49" charset="0"/>
            </a:endParaRPr>
          </a:p>
          <a:p>
            <a:pPr>
              <a:lnSpc>
                <a:spcPts val="1350"/>
              </a:lnSpc>
              <a:buNone/>
            </a:pP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fi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chemeClr val="accent4"/>
                </a:solidFill>
                <a:effectLst/>
                <a:latin typeface="Menlo" panose="020B0609030804020204" pitchFamily="49" charset="0"/>
              </a:rPr>
            </a:br>
            <a:endParaRPr lang="en-US" sz="1400" b="0" dirty="0">
              <a:solidFill>
                <a:schemeClr val="accent4"/>
              </a:solidFill>
              <a:effectLst/>
              <a:latin typeface="Menlo" panose="020B0609030804020204" pitchFamily="49" charset="0"/>
            </a:endParaRPr>
          </a:p>
          <a:p>
            <a:pPr>
              <a:lnSpc>
                <a:spcPts val="1350"/>
              </a:lnSpc>
              <a:buNone/>
            </a:pPr>
            <a:r>
              <a:rPr lang="en-US" sz="1400" b="0" dirty="0">
                <a:solidFill>
                  <a:schemeClr val="accent4"/>
                </a:solidFill>
                <a:effectLst/>
                <a:latin typeface="Menlo" panose="020B0609030804020204" pitchFamily="49" charset="0"/>
              </a:rPr>
              <a:t>def </a:t>
            </a:r>
            <a:r>
              <a:rPr lang="en-US" sz="1400" b="1"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of_in</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 = </a:t>
            </a:r>
            <a:r>
              <a:rPr lang="en-US" sz="1400" b="0" dirty="0" err="1">
                <a:solidFill>
                  <a:schemeClr val="accent4"/>
                </a:solidFill>
                <a:effectLst/>
                <a:latin typeface="Menlo" panose="020B0609030804020204" pitchFamily="49" charset="0"/>
              </a:rPr>
              <a:t>of_in.acquire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b = </a:t>
            </a:r>
            <a:r>
              <a:rPr lang="en-US" sz="1400" b="0" dirty="0" err="1">
                <a:solidFill>
                  <a:schemeClr val="accent4"/>
                </a:solidFill>
                <a:effectLst/>
                <a:latin typeface="Menlo" panose="020B0609030804020204" pitchFamily="49" charset="0"/>
              </a:rPr>
              <a:t>of_out.acquire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of_in.release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of_out.release</a:t>
            </a:r>
            <a:r>
              <a:rPr lang="en-US" sz="1400" b="0" dirty="0">
                <a:solidFill>
                  <a:schemeClr val="accent4"/>
                </a:solidFill>
                <a:effectLst/>
                <a:latin typeface="Menlo" panose="020B0609030804020204" pitchFamily="49" charset="0"/>
              </a:rPr>
              <a:t>(1)</a:t>
            </a:r>
          </a:p>
          <a:p>
            <a:pPr>
              <a:lnSpc>
                <a:spcPts val="1350"/>
              </a:lnSpc>
              <a:buNone/>
            </a:pPr>
            <a:br>
              <a:rPr lang="en-US" sz="1400" b="0" dirty="0">
                <a:solidFill>
                  <a:schemeClr val="accent4"/>
                </a:solidFill>
                <a:effectLst/>
                <a:latin typeface="Menlo" panose="020B0609030804020204" pitchFamily="49" charset="0"/>
              </a:rPr>
            </a:b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 = Worker(</a:t>
            </a:r>
            <a:r>
              <a:rPr lang="en-US" sz="1400" b="0"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 </a:t>
            </a:r>
          </a:p>
          <a:p>
            <a:pPr>
              <a:lnSpc>
                <a:spcPts val="1350"/>
              </a:lnSpc>
              <a:buNone/>
            </a:pPr>
            <a:r>
              <a:rPr lang="en-US" sz="1400" dirty="0">
                <a:solidFill>
                  <a:schemeClr val="accent4"/>
                </a:solidFill>
                <a:latin typeface="Menlo" panose="020B0609030804020204" pitchFamily="49" charset="0"/>
              </a:rPr>
              <a:t>    </a:t>
            </a:r>
            <a:r>
              <a:rPr lang="en-US" sz="1400" b="0" dirty="0" err="1">
                <a:solidFill>
                  <a:schemeClr val="accent4"/>
                </a:solidFill>
                <a:effectLst/>
                <a:latin typeface="Menlo" panose="020B0609030804020204" pitchFamily="49" charset="0"/>
              </a:rPr>
              <a:t>fn_args</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fi.cons</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fo.prod</a:t>
            </a:r>
            <a:r>
              <a:rPr lang="en-US" sz="1400" b="0" dirty="0">
                <a:solidFill>
                  <a:schemeClr val="accent4"/>
                </a:solidFill>
                <a:effectLst/>
                <a:latin typeface="Menlo" panose="020B0609030804020204" pitchFamily="49" charset="0"/>
              </a:rPr>
              <a:t>()])</a:t>
            </a:r>
          </a:p>
          <a:p>
            <a:pPr>
              <a:lnSpc>
                <a:spcPts val="1350"/>
              </a:lnSpc>
              <a:buNone/>
            </a:pPr>
            <a:endParaRPr lang="en-US" sz="1400" b="0" dirty="0">
              <a:solidFill>
                <a:schemeClr val="accent4"/>
              </a:solidFill>
              <a:effectLst/>
              <a:latin typeface="Menlo" panose="020B0609030804020204" pitchFamily="49" charset="0"/>
            </a:endParaRPr>
          </a:p>
          <a:p>
            <a:pPr>
              <a:lnSpc>
                <a:spcPts val="1350"/>
              </a:lnSpc>
              <a:buNone/>
            </a:pPr>
            <a:endParaRPr lang="en-US" sz="1400" b="0" dirty="0">
              <a:solidFill>
                <a:schemeClr val="accent4"/>
              </a:solidFill>
              <a:effectLst/>
              <a:latin typeface="Menlo" panose="020B0609030804020204" pitchFamily="49" charset="0"/>
            </a:endParaRPr>
          </a:p>
          <a:p>
            <a:pPr>
              <a:lnSpc>
                <a:spcPts val="1350"/>
              </a:lnSpc>
            </a:pPr>
            <a:r>
              <a:rPr lang="en-US" sz="1400" b="0" dirty="0">
                <a:solidFill>
                  <a:schemeClr val="accent4"/>
                </a:solidFill>
                <a:effectLst/>
                <a:latin typeface="Menlo" panose="020B0609030804020204" pitchFamily="49" charset="0"/>
              </a:rPr>
              <a:t>tap = TensorTiler2D.simple_tiler(</a:t>
            </a:r>
          </a:p>
          <a:p>
            <a:pPr>
              <a:lnSpc>
                <a:spcPts val="1350"/>
              </a:lnSpc>
            </a:pPr>
            <a:r>
              <a:rPr lang="en-US" sz="1400" b="0" dirty="0">
                <a:solidFill>
                  <a:schemeClr val="accent4"/>
                </a:solidFill>
                <a:effectLst/>
                <a:latin typeface="Menlo" panose="020B0609030804020204" pitchFamily="49" charset="0"/>
              </a:rPr>
              <a:t>    (MH, MW), (TH, TW))[0]</a:t>
            </a:r>
          </a:p>
          <a:p>
            <a:pPr>
              <a:lnSpc>
                <a:spcPts val="1350"/>
              </a:lnSpc>
              <a:buNone/>
            </a:pPr>
            <a:r>
              <a:rPr lang="en-US" sz="1400" b="0" dirty="0">
                <a:solidFill>
                  <a:srgbClr val="333333"/>
                </a:solidFill>
                <a:effectLst/>
                <a:latin typeface="Menlo" panose="020B0609030804020204" pitchFamily="49" charset="0"/>
              </a:rPr>
              <a:t>rt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Runtime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rt.sequence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rt.start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fill</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tap</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drain</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tap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A3E9D"/>
                </a:solidFill>
                <a:effectLst/>
                <a:latin typeface="Menlo" panose="020B0609030804020204" pitchFamily="49" charset="0"/>
              </a:rPr>
              <a:t>wait</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endParaRPr lang="en-US" sz="1400" b="1" dirty="0">
              <a:solidFill>
                <a:srgbClr val="AA3731"/>
              </a:solidFill>
              <a:effectLst/>
              <a:latin typeface="Menlo" panose="020B0609030804020204" pitchFamily="49" charset="0"/>
            </a:endParaRPr>
          </a:p>
          <a:p>
            <a:pPr>
              <a:lnSpc>
                <a:spcPts val="1350"/>
              </a:lnSpc>
            </a:pPr>
            <a:r>
              <a:rPr lang="en-US" sz="1400" b="1" dirty="0">
                <a:solidFill>
                  <a:schemeClr val="accent4"/>
                </a:solidFill>
                <a:effectLst/>
                <a:latin typeface="Menlo" panose="020B0609030804020204" pitchFamily="49" charset="0"/>
              </a:rPr>
              <a:t>print</a:t>
            </a:r>
            <a:r>
              <a:rPr lang="en-US" sz="1400" b="0" dirty="0">
                <a:solidFill>
                  <a:schemeClr val="accent4"/>
                </a:solidFill>
                <a:effectLst/>
                <a:latin typeface="Menlo" panose="020B0609030804020204" pitchFamily="49" charset="0"/>
              </a:rPr>
              <a:t>(Program(NPU1Col1(),rt).</a:t>
            </a:r>
            <a:r>
              <a:rPr lang="en-US" sz="1400" b="0" dirty="0" err="1">
                <a:solidFill>
                  <a:schemeClr val="accent4"/>
                </a:solidFill>
                <a:effectLst/>
                <a:latin typeface="Menlo" panose="020B0609030804020204" pitchFamily="49" charset="0"/>
              </a:rPr>
              <a:t>resolve_program</a:t>
            </a:r>
            <a:r>
              <a:rPr lang="en-US" sz="1400" b="0" dirty="0">
                <a:solidFill>
                  <a:schemeClr val="accent4"/>
                </a:solidFill>
                <a:effectLst/>
                <a:latin typeface="Menlo" panose="020B0609030804020204" pitchFamily="49" charset="0"/>
              </a:rPr>
              <a:t>(</a:t>
            </a:r>
          </a:p>
          <a:p>
            <a:pPr>
              <a:lnSpc>
                <a:spcPts val="1350"/>
              </a:lnSpc>
            </a:pPr>
            <a:r>
              <a:rPr lang="en-US" sz="1400" dirty="0">
                <a:solidFill>
                  <a:schemeClr val="accent4"/>
                </a:solidFill>
                <a:latin typeface="Menlo" panose="020B0609030804020204" pitchFamily="49" charset="0"/>
              </a:rPr>
              <a:t>    </a:t>
            </a:r>
            <a:r>
              <a:rPr lang="en-US" sz="1400" b="0" dirty="0" err="1">
                <a:solidFill>
                  <a:schemeClr val="accent4"/>
                </a:solidFill>
                <a:effectLst/>
                <a:latin typeface="Menlo" panose="020B0609030804020204" pitchFamily="49" charset="0"/>
              </a:rPr>
              <a:t>SequentialPlacer</a:t>
            </a:r>
            <a:r>
              <a:rPr lang="en-US" sz="1400" b="0" dirty="0">
                <a:solidFill>
                  <a:schemeClr val="accent4"/>
                </a:solidFill>
                <a:effectLst/>
                <a:latin typeface="Menlo" panose="020B0609030804020204" pitchFamily="49" charset="0"/>
              </a:rPr>
              <a:t>()))</a:t>
            </a:r>
          </a:p>
          <a:p>
            <a:endParaRPr lang="en-US" sz="1400" dirty="0"/>
          </a:p>
        </p:txBody>
      </p:sp>
      <p:sp>
        <p:nvSpPr>
          <p:cNvPr id="7" name="Rectangle 6">
            <a:extLst>
              <a:ext uri="{FF2B5EF4-FFF2-40B4-BE49-F238E27FC236}">
                <a16:creationId xmlns:a16="http://schemas.microsoft.com/office/drawing/2014/main" id="{71F0407D-583E-062D-F4B8-1AA7BC219163}"/>
              </a:ext>
            </a:extLst>
          </p:cNvPr>
          <p:cNvSpPr/>
          <p:nvPr/>
        </p:nvSpPr>
        <p:spPr>
          <a:xfrm>
            <a:off x="6313631" y="4312588"/>
            <a:ext cx="2296391" cy="311727"/>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5D6BA9-1AC4-C543-88A9-B00ED281A677}"/>
              </a:ext>
            </a:extLst>
          </p:cNvPr>
          <p:cNvSpPr/>
          <p:nvPr/>
        </p:nvSpPr>
        <p:spPr>
          <a:xfrm>
            <a:off x="6612083" y="4865308"/>
            <a:ext cx="1146464" cy="443345"/>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1682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E47EB-4282-8823-3192-DFB2A726E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C8A4F-FDCB-4B4B-CDEF-ECF2A2FF0348}"/>
              </a:ext>
            </a:extLst>
          </p:cNvPr>
          <p:cNvSpPr>
            <a:spLocks noGrp="1"/>
          </p:cNvSpPr>
          <p:nvPr>
            <p:ph type="title"/>
          </p:nvPr>
        </p:nvSpPr>
        <p:spPr/>
        <p:txBody>
          <a:bodyPr/>
          <a:lstStyle/>
          <a:p>
            <a:r>
              <a:rPr lang="en-US" dirty="0"/>
              <a:t>Refined Constructs</a:t>
            </a:r>
          </a:p>
        </p:txBody>
      </p:sp>
      <p:sp>
        <p:nvSpPr>
          <p:cNvPr id="3" name="Content Placeholder 2">
            <a:extLst>
              <a:ext uri="{FF2B5EF4-FFF2-40B4-BE49-F238E27FC236}">
                <a16:creationId xmlns:a16="http://schemas.microsoft.com/office/drawing/2014/main" id="{CBFA1A9F-8F19-42DF-1FBF-0C83EEB8DD7F}"/>
              </a:ext>
            </a:extLst>
          </p:cNvPr>
          <p:cNvSpPr>
            <a:spLocks noGrp="1"/>
          </p:cNvSpPr>
          <p:nvPr>
            <p:ph idx="1"/>
          </p:nvPr>
        </p:nvSpPr>
        <p:spPr/>
        <p:txBody>
          <a:bodyPr/>
          <a:lstStyle/>
          <a:p>
            <a:r>
              <a:rPr lang="en-US" dirty="0"/>
              <a:t>Program</a:t>
            </a:r>
          </a:p>
          <a:p>
            <a:r>
              <a:rPr lang="en-US" dirty="0"/>
              <a:t>Worker</a:t>
            </a:r>
          </a:p>
          <a:p>
            <a:r>
              <a:rPr lang="en-US" dirty="0"/>
              <a:t>Runtime</a:t>
            </a:r>
          </a:p>
          <a:p>
            <a:r>
              <a:rPr lang="en-US" b="1" dirty="0" err="1">
                <a:solidFill>
                  <a:srgbClr val="0070C0"/>
                </a:solidFill>
              </a:rPr>
              <a:t>ObjectFIFO</a:t>
            </a:r>
            <a:endParaRPr lang="en-US" b="1" dirty="0">
              <a:solidFill>
                <a:srgbClr val="0070C0"/>
              </a:solidFill>
            </a:endParaRPr>
          </a:p>
        </p:txBody>
      </p:sp>
      <p:sp>
        <p:nvSpPr>
          <p:cNvPr id="8" name="Slide Number Placeholder 7">
            <a:extLst>
              <a:ext uri="{FF2B5EF4-FFF2-40B4-BE49-F238E27FC236}">
                <a16:creationId xmlns:a16="http://schemas.microsoft.com/office/drawing/2014/main" id="{9D3FEE56-A418-6DCB-2606-4607A5936177}"/>
              </a:ext>
            </a:extLst>
          </p:cNvPr>
          <p:cNvSpPr>
            <a:spLocks noGrp="1"/>
          </p:cNvSpPr>
          <p:nvPr>
            <p:ph type="sldNum" sz="quarter" idx="12"/>
          </p:nvPr>
        </p:nvSpPr>
        <p:spPr/>
        <p:txBody>
          <a:bodyPr/>
          <a:lstStyle/>
          <a:p>
            <a:fld id="{2C645801-FFA6-864F-87A0-2DCEC86DCE96}" type="slidenum">
              <a:rPr lang="en-US" smtClean="0"/>
              <a:t>198</a:t>
            </a:fld>
            <a:endParaRPr lang="en-US"/>
          </a:p>
        </p:txBody>
      </p:sp>
      <p:sp>
        <p:nvSpPr>
          <p:cNvPr id="10" name="Footer Placeholder 9">
            <a:extLst>
              <a:ext uri="{FF2B5EF4-FFF2-40B4-BE49-F238E27FC236}">
                <a16:creationId xmlns:a16="http://schemas.microsoft.com/office/drawing/2014/main" id="{47101EE0-E7CC-E799-E814-B5E8F6B1FCC6}"/>
              </a:ext>
            </a:extLst>
          </p:cNvPr>
          <p:cNvSpPr>
            <a:spLocks noGrp="1"/>
          </p:cNvSpPr>
          <p:nvPr>
            <p:ph type="ftr" sz="quarter" idx="11"/>
          </p:nvPr>
        </p:nvSpPr>
        <p:spPr/>
        <p:txBody>
          <a:bodyPr/>
          <a:lstStyle/>
          <a:p>
            <a:endParaRPr lang="en-US"/>
          </a:p>
        </p:txBody>
      </p:sp>
      <p:sp>
        <p:nvSpPr>
          <p:cNvPr id="5" name="TextBox 4">
            <a:extLst>
              <a:ext uri="{FF2B5EF4-FFF2-40B4-BE49-F238E27FC236}">
                <a16:creationId xmlns:a16="http://schemas.microsoft.com/office/drawing/2014/main" id="{2DDB7E8C-1C6C-7E39-33E3-A47597BDEDBB}"/>
              </a:ext>
            </a:extLst>
          </p:cNvPr>
          <p:cNvSpPr txBox="1"/>
          <p:nvPr/>
        </p:nvSpPr>
        <p:spPr>
          <a:xfrm>
            <a:off x="6414653" y="248894"/>
            <a:ext cx="5246255" cy="5873403"/>
          </a:xfrm>
          <a:prstGeom prst="rect">
            <a:avLst/>
          </a:prstGeom>
          <a:solidFill>
            <a:schemeClr val="accent1"/>
          </a:solidFill>
        </p:spPr>
        <p:txBody>
          <a:bodyPr wrap="square" rtlCol="0">
            <a:spAutoFit/>
          </a:bodyPr>
          <a:lstStyle/>
          <a:p>
            <a:pPr>
              <a:lnSpc>
                <a:spcPts val="1350"/>
              </a:lnSpc>
              <a:buNone/>
            </a:pPr>
            <a:endParaRPr lang="en-US" sz="1400" b="0" dirty="0">
              <a:solidFill>
                <a:srgbClr val="333333"/>
              </a:solidFill>
              <a:effectLst/>
              <a:latin typeface="Menlo" panose="020B0609030804020204" pitchFamily="49" charset="0"/>
            </a:endParaRPr>
          </a:p>
          <a:p>
            <a:pPr>
              <a:lnSpc>
                <a:spcPts val="1350"/>
              </a:lnSpc>
              <a:buNone/>
            </a:pPr>
            <a:endParaRPr lang="en-US" sz="1400" dirty="0">
              <a:solidFill>
                <a:srgbClr val="333333"/>
              </a:solidFill>
              <a:latin typeface="Menlo" panose="020B0609030804020204" pitchFamily="49" charset="0"/>
            </a:endParaRPr>
          </a:p>
          <a:p>
            <a:pPr>
              <a:lnSpc>
                <a:spcPts val="1350"/>
              </a:lnSpc>
              <a:buNone/>
            </a:pP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rgbClr val="333333"/>
                </a:solidFill>
                <a:effectLst/>
                <a:latin typeface="Menlo" panose="020B0609030804020204" pitchFamily="49" charset="0"/>
              </a:rPr>
              <a:t>fi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ObjectFifo</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err="1">
                <a:solidFill>
                  <a:srgbClr val="333333"/>
                </a:solidFill>
                <a:effectLst/>
                <a:latin typeface="Menlo" panose="020B0609030804020204" pitchFamily="49" charset="0"/>
              </a:rPr>
              <a:t>fo</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ObjectFifo</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tty</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br>
              <a:rPr lang="en-US" sz="1400" b="0" dirty="0">
                <a:solidFill>
                  <a:srgbClr val="333333"/>
                </a:solidFill>
                <a:effectLst/>
                <a:latin typeface="Menlo" panose="020B0609030804020204" pitchFamily="49" charset="0"/>
              </a:rPr>
            </a:br>
            <a:endParaRPr lang="en-US" sz="1400" b="0" dirty="0">
              <a:solidFill>
                <a:srgbClr val="333333"/>
              </a:solidFill>
              <a:effectLst/>
              <a:latin typeface="Menlo" panose="020B0609030804020204" pitchFamily="49" charset="0"/>
            </a:endParaRPr>
          </a:p>
          <a:p>
            <a:pPr>
              <a:lnSpc>
                <a:spcPts val="1350"/>
              </a:lnSpc>
              <a:buNone/>
            </a:pPr>
            <a:r>
              <a:rPr lang="en-US" sz="1400" b="0" dirty="0">
                <a:solidFill>
                  <a:schemeClr val="accent4"/>
                </a:solidFill>
                <a:effectLst/>
                <a:latin typeface="Menlo" panose="020B0609030804020204" pitchFamily="49" charset="0"/>
              </a:rPr>
              <a:t>def </a:t>
            </a:r>
            <a:r>
              <a:rPr lang="en-US" sz="1400" b="1"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of_in</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rgbClr val="333333"/>
                </a:solidFill>
                <a:effectLst/>
                <a:latin typeface="Menlo" panose="020B0609030804020204" pitchFamily="49" charset="0"/>
              </a:rPr>
              <a:t>  a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of_in</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b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of_out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acquire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of_in</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of_out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release</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1</a:t>
            </a:r>
            <a:r>
              <a:rPr lang="en-US" sz="1400" b="0" dirty="0">
                <a:solidFill>
                  <a:srgbClr val="777777"/>
                </a:solidFill>
                <a:effectLst/>
                <a:latin typeface="Menlo" panose="020B0609030804020204" pitchFamily="49" charset="0"/>
              </a:rPr>
              <a:t>)</a:t>
            </a:r>
          </a:p>
          <a:p>
            <a:pPr>
              <a:lnSpc>
                <a:spcPts val="1350"/>
              </a:lnSpc>
              <a:buNone/>
            </a:pPr>
            <a:br>
              <a:rPr lang="en-US" sz="1400" b="0" dirty="0">
                <a:solidFill>
                  <a:srgbClr val="333333"/>
                </a:solidFill>
                <a:effectLst/>
                <a:latin typeface="Menlo" panose="020B0609030804020204" pitchFamily="49" charset="0"/>
              </a:rPr>
            </a:b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 = Worker(</a:t>
            </a:r>
            <a:r>
              <a:rPr lang="en-US" sz="1400" b="0" dirty="0" err="1">
                <a:solidFill>
                  <a:schemeClr val="accent4"/>
                </a:solidFill>
                <a:effectLst/>
                <a:latin typeface="Menlo" panose="020B0609030804020204" pitchFamily="49" charset="0"/>
              </a:rPr>
              <a:t>core_fn</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p>
          <a:p>
            <a:pPr>
              <a:lnSpc>
                <a:spcPts val="1350"/>
              </a:lnSpc>
              <a:buNone/>
            </a:pPr>
            <a:r>
              <a:rPr lang="en-US" sz="1400" dirty="0">
                <a:solidFill>
                  <a:srgbClr val="333333"/>
                </a:solidFill>
                <a:latin typeface="Menlo" panose="020B0609030804020204" pitchFamily="49" charset="0"/>
              </a:rPr>
              <a:t>    </a:t>
            </a:r>
            <a:r>
              <a:rPr lang="en-US" sz="1400" b="0" dirty="0" err="1">
                <a:solidFill>
                  <a:srgbClr val="7A3E9D"/>
                </a:solidFill>
                <a:effectLst/>
                <a:latin typeface="Menlo" panose="020B0609030804020204" pitchFamily="49" charset="0"/>
              </a:rPr>
              <a:t>fn_args</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endParaRPr lang="en-US" sz="1400" b="0" dirty="0">
              <a:solidFill>
                <a:srgbClr val="333333"/>
              </a:solidFill>
              <a:effectLst/>
              <a:latin typeface="Menlo" panose="020B0609030804020204" pitchFamily="49" charset="0"/>
            </a:endParaRPr>
          </a:p>
          <a:p>
            <a:pPr>
              <a:lnSpc>
                <a:spcPts val="1350"/>
              </a:lnSpc>
              <a:buNone/>
            </a:pPr>
            <a:endParaRPr lang="en-US" sz="1400" b="0" dirty="0">
              <a:solidFill>
                <a:schemeClr val="bg2">
                  <a:lumMod val="75000"/>
                </a:schemeClr>
              </a:solidFill>
              <a:effectLst/>
              <a:latin typeface="Menlo" panose="020B0609030804020204" pitchFamily="49" charset="0"/>
            </a:endParaRPr>
          </a:p>
          <a:p>
            <a:pPr>
              <a:lnSpc>
                <a:spcPts val="1350"/>
              </a:lnSpc>
            </a:pPr>
            <a:r>
              <a:rPr lang="en-US" sz="1400" b="0" dirty="0">
                <a:solidFill>
                  <a:schemeClr val="accent4"/>
                </a:solidFill>
                <a:effectLst/>
                <a:latin typeface="Menlo" panose="020B0609030804020204" pitchFamily="49" charset="0"/>
              </a:rPr>
              <a:t>tap = TensorTiler2D.simple_tiler(</a:t>
            </a:r>
          </a:p>
          <a:p>
            <a:pPr>
              <a:lnSpc>
                <a:spcPts val="1350"/>
              </a:lnSpc>
            </a:pPr>
            <a:r>
              <a:rPr lang="en-US" sz="1400" b="0" dirty="0">
                <a:solidFill>
                  <a:schemeClr val="accent4"/>
                </a:solidFill>
                <a:effectLst/>
                <a:latin typeface="Menlo" panose="020B0609030804020204" pitchFamily="49" charset="0"/>
              </a:rPr>
              <a:t>    (MH, MW), (TH, TW))[0]</a:t>
            </a:r>
          </a:p>
          <a:p>
            <a:pPr>
              <a:lnSpc>
                <a:spcPts val="1350"/>
              </a:lnSpc>
              <a:buNone/>
            </a:pPr>
            <a:r>
              <a:rPr lang="en-US" sz="1400" b="0" dirty="0">
                <a:solidFill>
                  <a:schemeClr val="accent4"/>
                </a:solidFill>
                <a:effectLst/>
                <a:latin typeface="Menlo" panose="020B0609030804020204" pitchFamily="49" charset="0"/>
              </a:rPr>
              <a:t>rt = Runtime()</a:t>
            </a:r>
          </a:p>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rt.sequence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rt.start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fill</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tap</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drain</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tap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A3E9D"/>
                </a:solidFill>
                <a:effectLst/>
                <a:latin typeface="Menlo" panose="020B0609030804020204" pitchFamily="49" charset="0"/>
              </a:rPr>
              <a:t>wait</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endParaRPr lang="en-US" sz="1400" b="1" dirty="0">
              <a:solidFill>
                <a:srgbClr val="AA3731"/>
              </a:solidFill>
              <a:effectLst/>
              <a:latin typeface="Menlo" panose="020B0609030804020204" pitchFamily="49" charset="0"/>
            </a:endParaRPr>
          </a:p>
          <a:p>
            <a:pPr>
              <a:lnSpc>
                <a:spcPts val="1350"/>
              </a:lnSpc>
            </a:pPr>
            <a:r>
              <a:rPr lang="en-US" sz="1400" b="1" dirty="0">
                <a:solidFill>
                  <a:schemeClr val="accent4"/>
                </a:solidFill>
                <a:effectLst/>
                <a:latin typeface="Menlo" panose="020B0609030804020204" pitchFamily="49" charset="0"/>
              </a:rPr>
              <a:t>print</a:t>
            </a:r>
            <a:r>
              <a:rPr lang="en-US" sz="1400" b="0" dirty="0">
                <a:solidFill>
                  <a:schemeClr val="accent4"/>
                </a:solidFill>
                <a:effectLst/>
                <a:latin typeface="Menlo" panose="020B0609030804020204" pitchFamily="49" charset="0"/>
              </a:rPr>
              <a:t>(Program(NPU1Col1(),rt).</a:t>
            </a:r>
            <a:r>
              <a:rPr lang="en-US" sz="1400" b="0" dirty="0" err="1">
                <a:solidFill>
                  <a:schemeClr val="accent4"/>
                </a:solidFill>
                <a:effectLst/>
                <a:latin typeface="Menlo" panose="020B0609030804020204" pitchFamily="49" charset="0"/>
              </a:rPr>
              <a:t>resolve_program</a:t>
            </a:r>
            <a:r>
              <a:rPr lang="en-US" sz="1400" b="0" dirty="0">
                <a:solidFill>
                  <a:schemeClr val="accent4"/>
                </a:solidFill>
                <a:effectLst/>
                <a:latin typeface="Menlo" panose="020B0609030804020204" pitchFamily="49" charset="0"/>
              </a:rPr>
              <a:t>(</a:t>
            </a:r>
          </a:p>
          <a:p>
            <a:pPr>
              <a:lnSpc>
                <a:spcPts val="1350"/>
              </a:lnSpc>
            </a:pPr>
            <a:r>
              <a:rPr lang="en-US" sz="1400" dirty="0">
                <a:solidFill>
                  <a:schemeClr val="accent4"/>
                </a:solidFill>
                <a:latin typeface="Menlo" panose="020B0609030804020204" pitchFamily="49" charset="0"/>
              </a:rPr>
              <a:t>    </a:t>
            </a:r>
            <a:r>
              <a:rPr lang="en-US" sz="1400" b="0" dirty="0" err="1">
                <a:solidFill>
                  <a:schemeClr val="accent4"/>
                </a:solidFill>
                <a:effectLst/>
                <a:latin typeface="Menlo" panose="020B0609030804020204" pitchFamily="49" charset="0"/>
              </a:rPr>
              <a:t>SequentialPlacer</a:t>
            </a:r>
            <a:r>
              <a:rPr lang="en-US" sz="1400" b="0" dirty="0">
                <a:solidFill>
                  <a:schemeClr val="accent4"/>
                </a:solidFill>
                <a:effectLst/>
                <a:latin typeface="Menlo" panose="020B0609030804020204" pitchFamily="49" charset="0"/>
              </a:rPr>
              <a:t>()))</a:t>
            </a:r>
          </a:p>
          <a:p>
            <a:endParaRPr lang="en-US" sz="1400" dirty="0"/>
          </a:p>
        </p:txBody>
      </p:sp>
      <p:sp>
        <p:nvSpPr>
          <p:cNvPr id="6" name="Rectangle 5">
            <a:extLst>
              <a:ext uri="{FF2B5EF4-FFF2-40B4-BE49-F238E27FC236}">
                <a16:creationId xmlns:a16="http://schemas.microsoft.com/office/drawing/2014/main" id="{BCD46EDF-1B9F-A69D-47A9-D0B3702373AA}"/>
              </a:ext>
            </a:extLst>
          </p:cNvPr>
          <p:cNvSpPr/>
          <p:nvPr/>
        </p:nvSpPr>
        <p:spPr>
          <a:xfrm>
            <a:off x="6326909" y="942109"/>
            <a:ext cx="2466109" cy="498764"/>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C594D4-F566-900B-A5CC-C4B771FA9508}"/>
              </a:ext>
            </a:extLst>
          </p:cNvPr>
          <p:cNvSpPr/>
          <p:nvPr/>
        </p:nvSpPr>
        <p:spPr>
          <a:xfrm>
            <a:off x="6497781" y="1825625"/>
            <a:ext cx="2466109" cy="498764"/>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37EBCD-608E-7B43-D10E-2E12C4B151B5}"/>
              </a:ext>
            </a:extLst>
          </p:cNvPr>
          <p:cNvSpPr/>
          <p:nvPr/>
        </p:nvSpPr>
        <p:spPr>
          <a:xfrm>
            <a:off x="7808191" y="3429000"/>
            <a:ext cx="2296391" cy="311727"/>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A6E8FA-0B8A-6584-17BA-952B708BBB41}"/>
              </a:ext>
            </a:extLst>
          </p:cNvPr>
          <p:cNvSpPr/>
          <p:nvPr/>
        </p:nvSpPr>
        <p:spPr>
          <a:xfrm>
            <a:off x="7461827" y="4845338"/>
            <a:ext cx="1220355" cy="428625"/>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EE7325-0240-0856-DCCC-EA746442FFC6}"/>
              </a:ext>
            </a:extLst>
          </p:cNvPr>
          <p:cNvSpPr/>
          <p:nvPr/>
        </p:nvSpPr>
        <p:spPr>
          <a:xfrm>
            <a:off x="6490277" y="2685185"/>
            <a:ext cx="2466109" cy="498764"/>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2902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45A6F-5DB9-95DF-AA74-1E65370B1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C467D-07B8-123D-D895-11E5C50D6118}"/>
              </a:ext>
            </a:extLst>
          </p:cNvPr>
          <p:cNvSpPr>
            <a:spLocks noGrp="1"/>
          </p:cNvSpPr>
          <p:nvPr>
            <p:ph type="title"/>
          </p:nvPr>
        </p:nvSpPr>
        <p:spPr/>
        <p:txBody>
          <a:bodyPr/>
          <a:lstStyle/>
          <a:p>
            <a:r>
              <a:rPr lang="en-US" b="1" dirty="0">
                <a:solidFill>
                  <a:srgbClr val="0070C0"/>
                </a:solidFill>
              </a:rPr>
              <a:t>Extensibility</a:t>
            </a:r>
          </a:p>
        </p:txBody>
      </p:sp>
      <p:sp>
        <p:nvSpPr>
          <p:cNvPr id="3" name="Content Placeholder 2">
            <a:extLst>
              <a:ext uri="{FF2B5EF4-FFF2-40B4-BE49-F238E27FC236}">
                <a16:creationId xmlns:a16="http://schemas.microsoft.com/office/drawing/2014/main" id="{BAD3DEB4-2A12-B132-17F8-6CDDDDDC42DC}"/>
              </a:ext>
            </a:extLst>
          </p:cNvPr>
          <p:cNvSpPr>
            <a:spLocks noGrp="1"/>
          </p:cNvSpPr>
          <p:nvPr>
            <p:ph idx="1"/>
          </p:nvPr>
        </p:nvSpPr>
        <p:spPr>
          <a:xfrm>
            <a:off x="3869268" y="864108"/>
            <a:ext cx="2709085" cy="5120640"/>
          </a:xfrm>
        </p:spPr>
        <p:txBody>
          <a:bodyPr/>
          <a:lstStyle/>
          <a:p>
            <a:r>
              <a:rPr lang="en-US" dirty="0"/>
              <a:t>Placement</a:t>
            </a:r>
          </a:p>
          <a:p>
            <a:r>
              <a:rPr lang="en-US" dirty="0"/>
              <a:t>On-the-fly Data Transformations</a:t>
            </a:r>
          </a:p>
        </p:txBody>
      </p:sp>
      <p:sp>
        <p:nvSpPr>
          <p:cNvPr id="7" name="Slide Number Placeholder 6">
            <a:extLst>
              <a:ext uri="{FF2B5EF4-FFF2-40B4-BE49-F238E27FC236}">
                <a16:creationId xmlns:a16="http://schemas.microsoft.com/office/drawing/2014/main" id="{F95AB401-11EF-1291-B3BB-19274488DE9C}"/>
              </a:ext>
            </a:extLst>
          </p:cNvPr>
          <p:cNvSpPr>
            <a:spLocks noGrp="1"/>
          </p:cNvSpPr>
          <p:nvPr>
            <p:ph type="sldNum" sz="quarter" idx="12"/>
          </p:nvPr>
        </p:nvSpPr>
        <p:spPr/>
        <p:txBody>
          <a:bodyPr/>
          <a:lstStyle/>
          <a:p>
            <a:fld id="{2C645801-FFA6-864F-87A0-2DCEC86DCE96}" type="slidenum">
              <a:rPr lang="en-US" smtClean="0"/>
              <a:t>199</a:t>
            </a:fld>
            <a:endParaRPr lang="en-US"/>
          </a:p>
        </p:txBody>
      </p:sp>
      <p:sp>
        <p:nvSpPr>
          <p:cNvPr id="10" name="Footer Placeholder 9">
            <a:extLst>
              <a:ext uri="{FF2B5EF4-FFF2-40B4-BE49-F238E27FC236}">
                <a16:creationId xmlns:a16="http://schemas.microsoft.com/office/drawing/2014/main" id="{909A7CDD-B99A-8C89-24F0-24D412752E9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11046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C73EB-7591-64F7-75B2-E6E9EEFD2DA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7A310C3-0624-87FC-D144-F33944F2C666}"/>
              </a:ext>
            </a:extLst>
          </p:cNvPr>
          <p:cNvSpPr>
            <a:spLocks noGrp="1"/>
          </p:cNvSpPr>
          <p:nvPr>
            <p:ph idx="1"/>
          </p:nvPr>
        </p:nvSpPr>
        <p:spPr/>
        <p:txBody>
          <a:bodyPr/>
          <a:lstStyle/>
          <a:p>
            <a:r>
              <a:rPr lang="en-US" b="1" dirty="0">
                <a:solidFill>
                  <a:srgbClr val="BFB07D"/>
                </a:solidFill>
              </a:rPr>
              <a:t>Introduction</a:t>
            </a:r>
          </a:p>
          <a:p>
            <a:r>
              <a:rPr lang="en-US" b="1" dirty="0">
                <a:solidFill>
                  <a:srgbClr val="BFB07D"/>
                </a:solidFill>
              </a:rPr>
              <a:t>Works</a:t>
            </a:r>
          </a:p>
          <a:p>
            <a:pPr lvl="1"/>
            <a:r>
              <a:rPr lang="en-US" dirty="0"/>
              <a:t>Freshen: Proactive Serverless Function Resource Management</a:t>
            </a:r>
          </a:p>
          <a:p>
            <a:pPr lvl="1"/>
            <a:r>
              <a:rPr lang="en-US" dirty="0" err="1"/>
              <a:t>Escra</a:t>
            </a:r>
            <a:r>
              <a:rPr lang="en-US" dirty="0"/>
              <a:t>: Event-driven, Sub-second Container Resource Allocation</a:t>
            </a:r>
          </a:p>
          <a:p>
            <a:pPr lvl="1"/>
            <a:r>
              <a:rPr lang="en-US" dirty="0"/>
              <a:t>LD-NR and </a:t>
            </a:r>
            <a:r>
              <a:rPr lang="en-US" dirty="0" err="1"/>
              <a:t>DiNOS</a:t>
            </a:r>
            <a:r>
              <a:rPr lang="en-US" dirty="0"/>
              <a:t>: NUMA-Aware Replication for Dynamic Systems And An Operating System for a Shared Memory Rack</a:t>
            </a:r>
          </a:p>
          <a:p>
            <a:pPr lvl="1"/>
            <a:r>
              <a:rPr lang="en-US" dirty="0"/>
              <a:t>Extensions to IRON: Efficiency, Expressivity, and Extensibility in a Close-to-Metal NPU Programming Interface</a:t>
            </a:r>
          </a:p>
        </p:txBody>
      </p:sp>
      <p:sp>
        <p:nvSpPr>
          <p:cNvPr id="4" name="Slide Number Placeholder 3">
            <a:extLst>
              <a:ext uri="{FF2B5EF4-FFF2-40B4-BE49-F238E27FC236}">
                <a16:creationId xmlns:a16="http://schemas.microsoft.com/office/drawing/2014/main" id="{37F6010E-0797-DF65-CBF1-F9A7A730B5F8}"/>
              </a:ext>
            </a:extLst>
          </p:cNvPr>
          <p:cNvSpPr>
            <a:spLocks noGrp="1"/>
          </p:cNvSpPr>
          <p:nvPr>
            <p:ph type="sldNum" sz="quarter" idx="12"/>
          </p:nvPr>
        </p:nvSpPr>
        <p:spPr/>
        <p:txBody>
          <a:bodyPr/>
          <a:lstStyle/>
          <a:p>
            <a:fld id="{8C2EA460-C565-FB43-80B0-0A34C0434FD1}" type="slidenum">
              <a:rPr lang="en-US" smtClean="0"/>
              <a:t>2</a:t>
            </a:fld>
            <a:endParaRPr lang="en-US" dirty="0"/>
          </a:p>
        </p:txBody>
      </p:sp>
    </p:spTree>
    <p:extLst>
      <p:ext uri="{BB962C8B-B14F-4D97-AF65-F5344CB8AC3E}">
        <p14:creationId xmlns:p14="http://schemas.microsoft.com/office/powerpoint/2010/main" val="3369807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D09C6-4C00-9882-7335-8FC799A1C6E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D0950E-34CC-E515-D4B7-227C07E39CB5}"/>
              </a:ext>
            </a:extLst>
          </p:cNvPr>
          <p:cNvSpPr>
            <a:spLocks noGrp="1"/>
          </p:cNvSpPr>
          <p:nvPr>
            <p:ph type="title"/>
          </p:nvPr>
        </p:nvSpPr>
        <p:spPr/>
        <p:txBody>
          <a:bodyPr/>
          <a:lstStyle/>
          <a:p>
            <a:r>
              <a:rPr lang="en-US" dirty="0"/>
              <a:t>Abstractions of Container-Based Cloud Services</a:t>
            </a:r>
          </a:p>
        </p:txBody>
      </p:sp>
      <p:graphicFrame>
        <p:nvGraphicFramePr>
          <p:cNvPr id="5" name="Content Placeholder 4">
            <a:extLst>
              <a:ext uri="{FF2B5EF4-FFF2-40B4-BE49-F238E27FC236}">
                <a16:creationId xmlns:a16="http://schemas.microsoft.com/office/drawing/2014/main" id="{1B30EBA6-C9F4-648B-C0C0-418CDD7519B5}"/>
              </a:ext>
            </a:extLst>
          </p:cNvPr>
          <p:cNvGraphicFramePr>
            <a:graphicFrameLocks noGrp="1"/>
          </p:cNvGraphicFramePr>
          <p:nvPr>
            <p:ph idx="1"/>
            <p:extLst>
              <p:ext uri="{D42A27DB-BD31-4B8C-83A1-F6EECF244321}">
                <p14:modId xmlns:p14="http://schemas.microsoft.com/office/powerpoint/2010/main" val="1461960743"/>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B9EAB582-6639-65E9-2DD5-E577C90DF200}"/>
              </a:ext>
            </a:extLst>
          </p:cNvPr>
          <p:cNvSpPr>
            <a:spLocks noGrp="1"/>
          </p:cNvSpPr>
          <p:nvPr>
            <p:ph type="sldNum" sz="quarter" idx="12"/>
          </p:nvPr>
        </p:nvSpPr>
        <p:spPr/>
        <p:txBody>
          <a:bodyPr/>
          <a:lstStyle/>
          <a:p>
            <a:fld id="{8C2EA460-C565-FB43-80B0-0A34C0434FD1}" type="slidenum">
              <a:rPr lang="en-US" smtClean="0"/>
              <a:t>20</a:t>
            </a:fld>
            <a:endParaRPr lang="en-US"/>
          </a:p>
        </p:txBody>
      </p:sp>
      <p:sp>
        <p:nvSpPr>
          <p:cNvPr id="4" name="Rectangle 3">
            <a:extLst>
              <a:ext uri="{FF2B5EF4-FFF2-40B4-BE49-F238E27FC236}">
                <a16:creationId xmlns:a16="http://schemas.microsoft.com/office/drawing/2014/main" id="{3DB1C0D1-E967-71FC-6556-D3FA50E2DA01}"/>
              </a:ext>
            </a:extLst>
          </p:cNvPr>
          <p:cNvSpPr/>
          <p:nvPr/>
        </p:nvSpPr>
        <p:spPr>
          <a:xfrm>
            <a:off x="3736457" y="2965142"/>
            <a:ext cx="7634276" cy="32403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928353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2C2BB-4AA7-B783-80C6-497F4090B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C938A9-D98A-8B50-17F4-EAE0025221AB}"/>
              </a:ext>
            </a:extLst>
          </p:cNvPr>
          <p:cNvSpPr>
            <a:spLocks noGrp="1"/>
          </p:cNvSpPr>
          <p:nvPr>
            <p:ph type="title"/>
          </p:nvPr>
        </p:nvSpPr>
        <p:spPr/>
        <p:txBody>
          <a:bodyPr/>
          <a:lstStyle/>
          <a:p>
            <a:r>
              <a:rPr lang="en-US" dirty="0"/>
              <a:t>Extensibility</a:t>
            </a:r>
          </a:p>
        </p:txBody>
      </p:sp>
      <p:sp>
        <p:nvSpPr>
          <p:cNvPr id="3" name="Content Placeholder 2">
            <a:extLst>
              <a:ext uri="{FF2B5EF4-FFF2-40B4-BE49-F238E27FC236}">
                <a16:creationId xmlns:a16="http://schemas.microsoft.com/office/drawing/2014/main" id="{ABB2BC2B-ED0E-003F-D29D-FB0538B2F58B}"/>
              </a:ext>
            </a:extLst>
          </p:cNvPr>
          <p:cNvSpPr>
            <a:spLocks noGrp="1"/>
          </p:cNvSpPr>
          <p:nvPr>
            <p:ph idx="1"/>
          </p:nvPr>
        </p:nvSpPr>
        <p:spPr>
          <a:xfrm>
            <a:off x="3869268" y="864108"/>
            <a:ext cx="2545385" cy="5120640"/>
          </a:xfrm>
        </p:spPr>
        <p:txBody>
          <a:bodyPr/>
          <a:lstStyle/>
          <a:p>
            <a:r>
              <a:rPr lang="en-US" b="1" dirty="0">
                <a:solidFill>
                  <a:srgbClr val="0070C0"/>
                </a:solidFill>
              </a:rPr>
              <a:t>Placement</a:t>
            </a:r>
          </a:p>
          <a:p>
            <a:r>
              <a:rPr lang="en-US" dirty="0"/>
              <a:t>On-the-fly Data Transformations</a:t>
            </a:r>
          </a:p>
        </p:txBody>
      </p:sp>
      <p:sp>
        <p:nvSpPr>
          <p:cNvPr id="5" name="TextBox 4">
            <a:extLst>
              <a:ext uri="{FF2B5EF4-FFF2-40B4-BE49-F238E27FC236}">
                <a16:creationId xmlns:a16="http://schemas.microsoft.com/office/drawing/2014/main" id="{2F899350-A762-39BB-4CE8-A5932A1BD854}"/>
              </a:ext>
            </a:extLst>
          </p:cNvPr>
          <p:cNvSpPr txBox="1"/>
          <p:nvPr/>
        </p:nvSpPr>
        <p:spPr>
          <a:xfrm>
            <a:off x="6414653" y="248894"/>
            <a:ext cx="5246255" cy="5873403"/>
          </a:xfrm>
          <a:prstGeom prst="rect">
            <a:avLst/>
          </a:prstGeom>
          <a:solidFill>
            <a:schemeClr val="accent1"/>
          </a:solidFill>
        </p:spPr>
        <p:txBody>
          <a:bodyPr wrap="square" rtlCol="0">
            <a:spAutoFit/>
          </a:bodyPr>
          <a:lstStyle/>
          <a:p>
            <a:pPr>
              <a:lnSpc>
                <a:spcPts val="1350"/>
              </a:lnSpc>
              <a:buNone/>
            </a:pPr>
            <a:endParaRPr lang="en-US" sz="1400" b="0" dirty="0">
              <a:solidFill>
                <a:srgbClr val="333333"/>
              </a:solidFill>
              <a:effectLst/>
              <a:latin typeface="Menlo" panose="020B0609030804020204" pitchFamily="49" charset="0"/>
            </a:endParaRPr>
          </a:p>
          <a:p>
            <a:pPr>
              <a:lnSpc>
                <a:spcPts val="1350"/>
              </a:lnSpc>
              <a:buNone/>
            </a:pPr>
            <a:endParaRPr lang="en-US" sz="1400" dirty="0">
              <a:solidFill>
                <a:schemeClr val="accent4"/>
              </a:solidFill>
              <a:latin typeface="Menlo" panose="020B0609030804020204" pitchFamily="49" charset="0"/>
            </a:endParaRPr>
          </a:p>
          <a:p>
            <a:pPr>
              <a:lnSpc>
                <a:spcPts val="1350"/>
              </a:lnSpc>
              <a:buNone/>
            </a:pP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fi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chemeClr val="accent4"/>
                </a:solidFill>
                <a:effectLst/>
                <a:latin typeface="Menlo" panose="020B0609030804020204" pitchFamily="49" charset="0"/>
              </a:rPr>
            </a:br>
            <a:endParaRPr lang="en-US" sz="1400" b="0" dirty="0">
              <a:solidFill>
                <a:schemeClr val="accent4"/>
              </a:solidFill>
              <a:effectLst/>
              <a:latin typeface="Menlo" panose="020B0609030804020204" pitchFamily="49" charset="0"/>
            </a:endParaRPr>
          </a:p>
          <a:p>
            <a:pPr>
              <a:lnSpc>
                <a:spcPts val="1350"/>
              </a:lnSpc>
              <a:buNone/>
            </a:pPr>
            <a:r>
              <a:rPr lang="en-US" sz="1400" b="0" dirty="0">
                <a:solidFill>
                  <a:schemeClr val="accent4"/>
                </a:solidFill>
                <a:effectLst/>
                <a:latin typeface="Menlo" panose="020B0609030804020204" pitchFamily="49" charset="0"/>
              </a:rPr>
              <a:t>def </a:t>
            </a:r>
            <a:r>
              <a:rPr lang="en-US" sz="1400" b="1"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of_in</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 = </a:t>
            </a:r>
            <a:r>
              <a:rPr lang="en-US" sz="1400" b="0" dirty="0" err="1">
                <a:solidFill>
                  <a:schemeClr val="accent4"/>
                </a:solidFill>
                <a:effectLst/>
                <a:latin typeface="Menlo" panose="020B0609030804020204" pitchFamily="49" charset="0"/>
              </a:rPr>
              <a:t>of_in.acquire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b = </a:t>
            </a:r>
            <a:r>
              <a:rPr lang="en-US" sz="1400" b="0" dirty="0" err="1">
                <a:solidFill>
                  <a:schemeClr val="accent4"/>
                </a:solidFill>
                <a:effectLst/>
                <a:latin typeface="Menlo" panose="020B0609030804020204" pitchFamily="49" charset="0"/>
              </a:rPr>
              <a:t>of_out.acquire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of_in.release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of_out.release</a:t>
            </a:r>
            <a:r>
              <a:rPr lang="en-US" sz="1400" b="0" dirty="0">
                <a:solidFill>
                  <a:schemeClr val="accent4"/>
                </a:solidFill>
                <a:effectLst/>
                <a:latin typeface="Menlo" panose="020B0609030804020204" pitchFamily="49" charset="0"/>
              </a:rPr>
              <a:t>(1)</a:t>
            </a:r>
          </a:p>
          <a:p>
            <a:pPr>
              <a:lnSpc>
                <a:spcPts val="1350"/>
              </a:lnSpc>
              <a:buNone/>
            </a:pPr>
            <a:br>
              <a:rPr lang="en-US" sz="1400" b="0" dirty="0">
                <a:solidFill>
                  <a:schemeClr val="accent4"/>
                </a:solidFill>
                <a:effectLst/>
                <a:latin typeface="Menlo" panose="020B0609030804020204" pitchFamily="49" charset="0"/>
              </a:rPr>
            </a:b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 = Worker(</a:t>
            </a:r>
            <a:r>
              <a:rPr lang="en-US" sz="1400" b="0"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 </a:t>
            </a:r>
          </a:p>
          <a:p>
            <a:pPr>
              <a:lnSpc>
                <a:spcPts val="1350"/>
              </a:lnSpc>
              <a:buNone/>
            </a:pPr>
            <a:r>
              <a:rPr lang="en-US" sz="1400" dirty="0">
                <a:solidFill>
                  <a:schemeClr val="accent4"/>
                </a:solidFill>
                <a:latin typeface="Menlo" panose="020B0609030804020204" pitchFamily="49" charset="0"/>
              </a:rPr>
              <a:t>    </a:t>
            </a:r>
            <a:r>
              <a:rPr lang="en-US" sz="1400" b="0" dirty="0" err="1">
                <a:solidFill>
                  <a:schemeClr val="accent4"/>
                </a:solidFill>
                <a:effectLst/>
                <a:latin typeface="Menlo" panose="020B0609030804020204" pitchFamily="49" charset="0"/>
              </a:rPr>
              <a:t>fn_args</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fi.cons</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fo.prod</a:t>
            </a:r>
            <a:r>
              <a:rPr lang="en-US" sz="1400" b="0" dirty="0">
                <a:solidFill>
                  <a:schemeClr val="accent4"/>
                </a:solidFill>
                <a:effectLst/>
                <a:latin typeface="Menlo" panose="020B0609030804020204" pitchFamily="49" charset="0"/>
              </a:rPr>
              <a:t>()])</a:t>
            </a:r>
          </a:p>
          <a:p>
            <a:pPr>
              <a:lnSpc>
                <a:spcPts val="1350"/>
              </a:lnSpc>
              <a:buNone/>
            </a:pPr>
            <a:endParaRPr lang="en-US" sz="1400" b="0" dirty="0">
              <a:solidFill>
                <a:schemeClr val="accent4"/>
              </a:solidFill>
              <a:effectLst/>
              <a:latin typeface="Menlo" panose="020B0609030804020204" pitchFamily="49" charset="0"/>
            </a:endParaRPr>
          </a:p>
          <a:p>
            <a:pPr>
              <a:lnSpc>
                <a:spcPts val="1350"/>
              </a:lnSpc>
              <a:buNone/>
            </a:pPr>
            <a:endParaRPr lang="en-US" sz="1400" b="0" dirty="0">
              <a:solidFill>
                <a:schemeClr val="accent4"/>
              </a:solidFill>
              <a:effectLst/>
              <a:latin typeface="Menlo" panose="020B0609030804020204" pitchFamily="49" charset="0"/>
            </a:endParaRPr>
          </a:p>
          <a:p>
            <a:pPr>
              <a:lnSpc>
                <a:spcPts val="1350"/>
              </a:lnSpc>
            </a:pPr>
            <a:r>
              <a:rPr lang="en-US" sz="1400" b="0" dirty="0">
                <a:solidFill>
                  <a:schemeClr val="accent4"/>
                </a:solidFill>
                <a:effectLst/>
                <a:latin typeface="Menlo" panose="020B0609030804020204" pitchFamily="49" charset="0"/>
              </a:rPr>
              <a:t>tap = TensorTiler2D.simple_tiler(</a:t>
            </a:r>
          </a:p>
          <a:p>
            <a:pPr>
              <a:lnSpc>
                <a:spcPts val="1350"/>
              </a:lnSpc>
            </a:pPr>
            <a:r>
              <a:rPr lang="en-US" sz="1400" b="0" dirty="0">
                <a:solidFill>
                  <a:schemeClr val="accent4"/>
                </a:solidFill>
                <a:effectLst/>
                <a:latin typeface="Menlo" panose="020B0609030804020204" pitchFamily="49" charset="0"/>
              </a:rPr>
              <a:t>    (MH, MW), (TH, TW))[0]</a:t>
            </a:r>
          </a:p>
          <a:p>
            <a:pPr>
              <a:lnSpc>
                <a:spcPts val="1350"/>
              </a:lnSpc>
              <a:buNone/>
            </a:pPr>
            <a:r>
              <a:rPr lang="en-US" sz="1400" b="0" dirty="0">
                <a:solidFill>
                  <a:schemeClr val="accent4"/>
                </a:solidFill>
                <a:effectLst/>
                <a:latin typeface="Menlo" panose="020B0609030804020204" pitchFamily="49" charset="0"/>
              </a:rPr>
              <a:t>rt = Runtime()</a:t>
            </a:r>
          </a:p>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rt.sequence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rt.start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rt.fill</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fi.prod</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tap)</a:t>
            </a:r>
          </a:p>
          <a:p>
            <a:pPr>
              <a:lnSpc>
                <a:spcPts val="1350"/>
              </a:lnSpc>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rt.drain</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fo.cons</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 tap, wait=True)</a:t>
            </a:r>
          </a:p>
          <a:p>
            <a:pPr>
              <a:lnSpc>
                <a:spcPts val="1350"/>
              </a:lnSpc>
            </a:pPr>
            <a:endParaRPr lang="en-US" sz="1400" b="1" dirty="0">
              <a:solidFill>
                <a:srgbClr val="AA3731"/>
              </a:solidFill>
              <a:effectLst/>
              <a:latin typeface="Menlo" panose="020B0609030804020204" pitchFamily="49" charset="0"/>
            </a:endParaRPr>
          </a:p>
          <a:p>
            <a:pPr>
              <a:lnSpc>
                <a:spcPts val="1350"/>
              </a:lnSpc>
            </a:pPr>
            <a:r>
              <a:rPr lang="en-US" sz="1400" b="1" dirty="0">
                <a:solidFill>
                  <a:srgbClr val="AA3731"/>
                </a:solidFill>
                <a:effectLst/>
                <a:latin typeface="Menlo" panose="020B0609030804020204" pitchFamily="49" charset="0"/>
              </a:rPr>
              <a:t>print</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Program</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NPU1Col1</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rt</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resolve_program</a:t>
            </a:r>
            <a:r>
              <a:rPr lang="en-US" sz="1400" b="0" dirty="0">
                <a:solidFill>
                  <a:srgbClr val="777777"/>
                </a:solidFill>
                <a:effectLst/>
                <a:latin typeface="Menlo" panose="020B0609030804020204" pitchFamily="49" charset="0"/>
              </a:rPr>
              <a:t>(</a:t>
            </a:r>
          </a:p>
          <a:p>
            <a:pPr>
              <a:lnSpc>
                <a:spcPts val="1350"/>
              </a:lnSpc>
            </a:pPr>
            <a:r>
              <a:rPr lang="en-US" sz="1400" dirty="0">
                <a:solidFill>
                  <a:srgbClr val="777777"/>
                </a:solidFill>
                <a:latin typeface="Menlo" panose="020B0609030804020204" pitchFamily="49" charset="0"/>
              </a:rPr>
              <a:t>    </a:t>
            </a:r>
            <a:r>
              <a:rPr lang="en-US" sz="1400" b="0" dirty="0" err="1">
                <a:solidFill>
                  <a:srgbClr val="333333"/>
                </a:solidFill>
                <a:effectLst/>
                <a:latin typeface="Menlo" panose="020B0609030804020204" pitchFamily="49" charset="0"/>
              </a:rPr>
              <a:t>SequentialPlacer</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endParaRPr lang="en-US" sz="1400" dirty="0"/>
          </a:p>
        </p:txBody>
      </p:sp>
      <p:sp>
        <p:nvSpPr>
          <p:cNvPr id="9" name="Rectangle 8">
            <a:extLst>
              <a:ext uri="{FF2B5EF4-FFF2-40B4-BE49-F238E27FC236}">
                <a16:creationId xmlns:a16="http://schemas.microsoft.com/office/drawing/2014/main" id="{E92F7F98-89C8-7378-5F6F-9F54B6CC304D}"/>
              </a:ext>
            </a:extLst>
          </p:cNvPr>
          <p:cNvSpPr/>
          <p:nvPr/>
        </p:nvSpPr>
        <p:spPr>
          <a:xfrm>
            <a:off x="6692322" y="5560291"/>
            <a:ext cx="2466109" cy="311727"/>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B05A59C7-5D9A-A4F7-AFA5-FD4076E8598A}"/>
              </a:ext>
            </a:extLst>
          </p:cNvPr>
          <p:cNvSpPr>
            <a:spLocks noGrp="1"/>
          </p:cNvSpPr>
          <p:nvPr>
            <p:ph type="sldNum" sz="quarter" idx="12"/>
          </p:nvPr>
        </p:nvSpPr>
        <p:spPr/>
        <p:txBody>
          <a:bodyPr/>
          <a:lstStyle/>
          <a:p>
            <a:fld id="{2C645801-FFA6-864F-87A0-2DCEC86DCE96}" type="slidenum">
              <a:rPr lang="en-US" smtClean="0"/>
              <a:t>200</a:t>
            </a:fld>
            <a:endParaRPr lang="en-US"/>
          </a:p>
        </p:txBody>
      </p:sp>
      <p:sp>
        <p:nvSpPr>
          <p:cNvPr id="10" name="Footer Placeholder 9">
            <a:extLst>
              <a:ext uri="{FF2B5EF4-FFF2-40B4-BE49-F238E27FC236}">
                <a16:creationId xmlns:a16="http://schemas.microsoft.com/office/drawing/2014/main" id="{F19F1639-5F7B-27BE-D068-16E84CAC02A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970635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AA713-80F4-D557-D200-2CEC5A25B4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BACBD-757C-D570-2FE8-5C4B4EC4C85D}"/>
              </a:ext>
            </a:extLst>
          </p:cNvPr>
          <p:cNvSpPr>
            <a:spLocks noGrp="1"/>
          </p:cNvSpPr>
          <p:nvPr>
            <p:ph type="title"/>
          </p:nvPr>
        </p:nvSpPr>
        <p:spPr/>
        <p:txBody>
          <a:bodyPr/>
          <a:lstStyle/>
          <a:p>
            <a:r>
              <a:rPr lang="en-US" dirty="0"/>
              <a:t>Extensibility</a:t>
            </a:r>
          </a:p>
        </p:txBody>
      </p:sp>
      <p:sp>
        <p:nvSpPr>
          <p:cNvPr id="3" name="Content Placeholder 2">
            <a:extLst>
              <a:ext uri="{FF2B5EF4-FFF2-40B4-BE49-F238E27FC236}">
                <a16:creationId xmlns:a16="http://schemas.microsoft.com/office/drawing/2014/main" id="{450B1200-F9AD-A8A4-ACAA-2BD2FA214EA2}"/>
              </a:ext>
            </a:extLst>
          </p:cNvPr>
          <p:cNvSpPr>
            <a:spLocks noGrp="1"/>
          </p:cNvSpPr>
          <p:nvPr>
            <p:ph idx="1"/>
          </p:nvPr>
        </p:nvSpPr>
        <p:spPr>
          <a:xfrm>
            <a:off x="3869268" y="864108"/>
            <a:ext cx="2526912" cy="5120640"/>
          </a:xfrm>
        </p:spPr>
        <p:txBody>
          <a:bodyPr/>
          <a:lstStyle/>
          <a:p>
            <a:r>
              <a:rPr lang="en-US" dirty="0"/>
              <a:t>Placement</a:t>
            </a:r>
          </a:p>
          <a:p>
            <a:r>
              <a:rPr lang="en-US" b="1" dirty="0">
                <a:solidFill>
                  <a:srgbClr val="0070C0"/>
                </a:solidFill>
              </a:rPr>
              <a:t>On-the-fly Data Transformations</a:t>
            </a:r>
          </a:p>
          <a:p>
            <a:pPr lvl="1"/>
            <a:r>
              <a:rPr lang="en-US" dirty="0">
                <a:solidFill>
                  <a:srgbClr val="0070C0"/>
                </a:solidFill>
                <a:latin typeface="Menlo" panose="020B0609030804020204" pitchFamily="49" charset="0"/>
                <a:ea typeface="Menlo" panose="020B0609030804020204" pitchFamily="49" charset="0"/>
                <a:cs typeface="Menlo" panose="020B0609030804020204" pitchFamily="49" charset="0"/>
              </a:rPr>
              <a:t>tap</a:t>
            </a:r>
            <a:r>
              <a:rPr lang="en-US" dirty="0">
                <a:solidFill>
                  <a:srgbClr val="0070C0"/>
                </a:solidFill>
              </a:rPr>
              <a:t>: Tensor Access Pattern</a:t>
            </a:r>
          </a:p>
          <a:p>
            <a:pPr lvl="1"/>
            <a:r>
              <a:rPr lang="en-US" dirty="0" err="1">
                <a:solidFill>
                  <a:srgbClr val="0070C0"/>
                </a:solidFill>
                <a:latin typeface="Menlo" panose="020B0609030804020204" pitchFamily="49" charset="0"/>
                <a:ea typeface="Menlo" panose="020B0609030804020204" pitchFamily="49" charset="0"/>
                <a:cs typeface="Menlo" panose="020B0609030804020204" pitchFamily="49" charset="0"/>
              </a:rPr>
              <a:t>tas</a:t>
            </a:r>
            <a:r>
              <a:rPr lang="en-US" dirty="0">
                <a:solidFill>
                  <a:srgbClr val="0070C0"/>
                </a:solidFill>
              </a:rPr>
              <a:t>: Tensor Access Sequence</a:t>
            </a:r>
          </a:p>
          <a:p>
            <a:endParaRPr lang="en-US" b="1" dirty="0">
              <a:solidFill>
                <a:schemeClr val="accent4"/>
              </a:solidFill>
            </a:endParaRPr>
          </a:p>
        </p:txBody>
      </p:sp>
      <p:sp>
        <p:nvSpPr>
          <p:cNvPr id="7" name="Slide Number Placeholder 6">
            <a:extLst>
              <a:ext uri="{FF2B5EF4-FFF2-40B4-BE49-F238E27FC236}">
                <a16:creationId xmlns:a16="http://schemas.microsoft.com/office/drawing/2014/main" id="{59E65B7B-15B5-D471-82DC-A253B1FADDDF}"/>
              </a:ext>
            </a:extLst>
          </p:cNvPr>
          <p:cNvSpPr>
            <a:spLocks noGrp="1"/>
          </p:cNvSpPr>
          <p:nvPr>
            <p:ph type="sldNum" sz="quarter" idx="12"/>
          </p:nvPr>
        </p:nvSpPr>
        <p:spPr/>
        <p:txBody>
          <a:bodyPr/>
          <a:lstStyle/>
          <a:p>
            <a:fld id="{2C645801-FFA6-864F-87A0-2DCEC86DCE96}" type="slidenum">
              <a:rPr lang="en-US" smtClean="0"/>
              <a:t>201</a:t>
            </a:fld>
            <a:endParaRPr lang="en-US"/>
          </a:p>
        </p:txBody>
      </p:sp>
      <p:sp>
        <p:nvSpPr>
          <p:cNvPr id="10" name="Footer Placeholder 9">
            <a:extLst>
              <a:ext uri="{FF2B5EF4-FFF2-40B4-BE49-F238E27FC236}">
                <a16:creationId xmlns:a16="http://schemas.microsoft.com/office/drawing/2014/main" id="{8D8839C8-0239-2548-454A-BCAB6CB67CE0}"/>
              </a:ext>
            </a:extLst>
          </p:cNvPr>
          <p:cNvSpPr>
            <a:spLocks noGrp="1"/>
          </p:cNvSpPr>
          <p:nvPr>
            <p:ph type="ftr" sz="quarter" idx="11"/>
          </p:nvPr>
        </p:nvSpPr>
        <p:spPr/>
        <p:txBody>
          <a:bodyPr/>
          <a:lstStyle/>
          <a:p>
            <a:endParaRPr lang="en-US"/>
          </a:p>
        </p:txBody>
      </p:sp>
      <p:sp>
        <p:nvSpPr>
          <p:cNvPr id="13" name="TextBox 12">
            <a:extLst>
              <a:ext uri="{FF2B5EF4-FFF2-40B4-BE49-F238E27FC236}">
                <a16:creationId xmlns:a16="http://schemas.microsoft.com/office/drawing/2014/main" id="{7C2929F5-588E-2483-339B-AE53B39F39E4}"/>
              </a:ext>
            </a:extLst>
          </p:cNvPr>
          <p:cNvSpPr txBox="1"/>
          <p:nvPr/>
        </p:nvSpPr>
        <p:spPr>
          <a:xfrm>
            <a:off x="6414653" y="248894"/>
            <a:ext cx="5246255" cy="5873403"/>
          </a:xfrm>
          <a:prstGeom prst="rect">
            <a:avLst/>
          </a:prstGeom>
          <a:solidFill>
            <a:schemeClr val="accent1"/>
          </a:solidFill>
        </p:spPr>
        <p:txBody>
          <a:bodyPr wrap="square" rtlCol="0">
            <a:spAutoFit/>
          </a:bodyPr>
          <a:lstStyle/>
          <a:p>
            <a:pPr>
              <a:lnSpc>
                <a:spcPts val="1350"/>
              </a:lnSpc>
              <a:buNone/>
            </a:pPr>
            <a:endParaRPr lang="en-US" sz="1400" b="0" dirty="0">
              <a:solidFill>
                <a:schemeClr val="bg2">
                  <a:lumMod val="75000"/>
                </a:schemeClr>
              </a:solidFill>
              <a:effectLst/>
              <a:latin typeface="Menlo" panose="020B0609030804020204" pitchFamily="49" charset="0"/>
            </a:endParaRPr>
          </a:p>
          <a:p>
            <a:pPr>
              <a:lnSpc>
                <a:spcPts val="1350"/>
              </a:lnSpc>
              <a:buNone/>
            </a:pPr>
            <a:endParaRPr lang="en-US" sz="1400" dirty="0">
              <a:solidFill>
                <a:schemeClr val="bg2">
                  <a:lumMod val="75000"/>
                </a:schemeClr>
              </a:solidFill>
              <a:latin typeface="Menlo" panose="020B0609030804020204" pitchFamily="49" charset="0"/>
            </a:endParaRPr>
          </a:p>
          <a:p>
            <a:pPr>
              <a:lnSpc>
                <a:spcPts val="1350"/>
              </a:lnSpc>
              <a:buNone/>
            </a:pP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fi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chemeClr val="accent4"/>
                </a:solidFill>
                <a:effectLst/>
                <a:latin typeface="Menlo" panose="020B0609030804020204" pitchFamily="49" charset="0"/>
              </a:rPr>
            </a:br>
            <a:endParaRPr lang="en-US" sz="1400" b="0" dirty="0">
              <a:solidFill>
                <a:schemeClr val="accent4"/>
              </a:solidFill>
              <a:effectLst/>
              <a:latin typeface="Menlo" panose="020B0609030804020204" pitchFamily="49" charset="0"/>
            </a:endParaRPr>
          </a:p>
          <a:p>
            <a:pPr>
              <a:lnSpc>
                <a:spcPts val="1350"/>
              </a:lnSpc>
              <a:buNone/>
            </a:pPr>
            <a:r>
              <a:rPr lang="en-US" sz="1400" b="0" dirty="0">
                <a:solidFill>
                  <a:schemeClr val="accent4"/>
                </a:solidFill>
                <a:effectLst/>
                <a:latin typeface="Menlo" panose="020B0609030804020204" pitchFamily="49" charset="0"/>
              </a:rPr>
              <a:t>def </a:t>
            </a:r>
            <a:r>
              <a:rPr lang="en-US" sz="1400" b="1"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of_in</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 = </a:t>
            </a:r>
            <a:r>
              <a:rPr lang="en-US" sz="1400" b="0" dirty="0" err="1">
                <a:solidFill>
                  <a:schemeClr val="accent4"/>
                </a:solidFill>
                <a:effectLst/>
                <a:latin typeface="Menlo" panose="020B0609030804020204" pitchFamily="49" charset="0"/>
              </a:rPr>
              <a:t>of_in.acquire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b = </a:t>
            </a:r>
            <a:r>
              <a:rPr lang="en-US" sz="1400" b="0" dirty="0" err="1">
                <a:solidFill>
                  <a:schemeClr val="accent4"/>
                </a:solidFill>
                <a:effectLst/>
                <a:latin typeface="Menlo" panose="020B0609030804020204" pitchFamily="49" charset="0"/>
              </a:rPr>
              <a:t>of_out.acquire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of_in.release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of_out.release</a:t>
            </a:r>
            <a:r>
              <a:rPr lang="en-US" sz="1400" b="0" dirty="0">
                <a:solidFill>
                  <a:schemeClr val="accent4"/>
                </a:solidFill>
                <a:effectLst/>
                <a:latin typeface="Menlo" panose="020B0609030804020204" pitchFamily="49" charset="0"/>
              </a:rPr>
              <a:t>(1)</a:t>
            </a:r>
          </a:p>
          <a:p>
            <a:pPr>
              <a:lnSpc>
                <a:spcPts val="1350"/>
              </a:lnSpc>
              <a:buNone/>
            </a:pPr>
            <a:br>
              <a:rPr lang="en-US" sz="1400" b="0" dirty="0">
                <a:solidFill>
                  <a:schemeClr val="accent4"/>
                </a:solidFill>
                <a:effectLst/>
                <a:latin typeface="Menlo" panose="020B0609030804020204" pitchFamily="49" charset="0"/>
              </a:rPr>
            </a:b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 = Worker(</a:t>
            </a:r>
            <a:r>
              <a:rPr lang="en-US" sz="1400" b="0"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 </a:t>
            </a:r>
          </a:p>
          <a:p>
            <a:pPr>
              <a:lnSpc>
                <a:spcPts val="1350"/>
              </a:lnSpc>
              <a:buNone/>
            </a:pPr>
            <a:r>
              <a:rPr lang="en-US" sz="1400" dirty="0">
                <a:solidFill>
                  <a:schemeClr val="accent4"/>
                </a:solidFill>
                <a:latin typeface="Menlo" panose="020B0609030804020204" pitchFamily="49" charset="0"/>
              </a:rPr>
              <a:t>    </a:t>
            </a:r>
            <a:r>
              <a:rPr lang="en-US" sz="1400" b="0" dirty="0" err="1">
                <a:solidFill>
                  <a:schemeClr val="accent4"/>
                </a:solidFill>
                <a:effectLst/>
                <a:latin typeface="Menlo" panose="020B0609030804020204" pitchFamily="49" charset="0"/>
              </a:rPr>
              <a:t>fn_args</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fi.cons</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fo.prod</a:t>
            </a:r>
            <a:r>
              <a:rPr lang="en-US" sz="1400" b="0" dirty="0">
                <a:solidFill>
                  <a:schemeClr val="accent4"/>
                </a:solidFill>
                <a:effectLst/>
                <a:latin typeface="Menlo" panose="020B0609030804020204" pitchFamily="49" charset="0"/>
              </a:rPr>
              <a:t>()])</a:t>
            </a:r>
          </a:p>
          <a:p>
            <a:pPr>
              <a:lnSpc>
                <a:spcPts val="1350"/>
              </a:lnSpc>
              <a:buNone/>
            </a:pPr>
            <a:endParaRPr lang="en-US" sz="1400" b="0" dirty="0">
              <a:solidFill>
                <a:srgbClr val="333333"/>
              </a:solidFill>
              <a:effectLst/>
              <a:latin typeface="Menlo" panose="020B0609030804020204" pitchFamily="49" charset="0"/>
            </a:endParaRPr>
          </a:p>
          <a:p>
            <a:pPr>
              <a:lnSpc>
                <a:spcPts val="1350"/>
              </a:lnSpc>
              <a:buNone/>
            </a:pPr>
            <a:endParaRPr lang="en-US" sz="1400" b="0" dirty="0">
              <a:solidFill>
                <a:srgbClr val="333333"/>
              </a:solidFill>
              <a:effectLst/>
              <a:latin typeface="Menlo" panose="020B0609030804020204" pitchFamily="49" charset="0"/>
            </a:endParaRPr>
          </a:p>
          <a:p>
            <a:pPr>
              <a:lnSpc>
                <a:spcPts val="1350"/>
              </a:lnSpc>
            </a:pPr>
            <a:r>
              <a:rPr lang="en-US" sz="1400" b="0" dirty="0">
                <a:solidFill>
                  <a:srgbClr val="333333"/>
                </a:solidFill>
                <a:effectLst/>
                <a:latin typeface="Menlo" panose="020B0609030804020204" pitchFamily="49" charset="0"/>
              </a:rPr>
              <a:t>tap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TensorTiler2D</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simple_tiler</a:t>
            </a:r>
            <a:r>
              <a:rPr lang="en-US" sz="1400" b="0" dirty="0">
                <a:solidFill>
                  <a:srgbClr val="777777"/>
                </a:solidFill>
                <a:effectLst/>
                <a:latin typeface="Menlo" panose="020B0609030804020204" pitchFamily="49" charset="0"/>
              </a:rPr>
              <a:t>(</a:t>
            </a:r>
          </a:p>
          <a:p>
            <a:pPr>
              <a:lnSpc>
                <a:spcPts val="1350"/>
              </a:lnSpc>
            </a:pPr>
            <a:r>
              <a:rPr lang="en-US" sz="1400" b="0" dirty="0">
                <a:solidFill>
                  <a:srgbClr val="777777"/>
                </a:solidFill>
                <a:effectLst/>
                <a:latin typeface="Menlo" panose="020B0609030804020204" pitchFamily="49" charset="0"/>
              </a:rPr>
              <a:t>    (</a:t>
            </a:r>
            <a:r>
              <a:rPr lang="en-US" sz="1400" b="0" dirty="0">
                <a:solidFill>
                  <a:srgbClr val="9C5D27"/>
                </a:solidFill>
                <a:effectLst/>
                <a:latin typeface="Menlo" panose="020B0609030804020204" pitchFamily="49" charset="0"/>
              </a:rPr>
              <a:t>MH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chemeClr val="accent4"/>
                </a:solidFill>
                <a:effectLst/>
                <a:latin typeface="Menlo" panose="020B0609030804020204" pitchFamily="49" charset="0"/>
              </a:rPr>
              <a:t>rt = Runtime()</a:t>
            </a:r>
          </a:p>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rt.sequence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rt.start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fill</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tap</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drain</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tap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A3E9D"/>
                </a:solidFill>
                <a:effectLst/>
                <a:latin typeface="Menlo" panose="020B0609030804020204" pitchFamily="49" charset="0"/>
              </a:rPr>
              <a:t>wait</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endParaRPr lang="en-US" sz="1400" b="1" dirty="0">
              <a:solidFill>
                <a:srgbClr val="AA3731"/>
              </a:solidFill>
              <a:effectLst/>
              <a:latin typeface="Menlo" panose="020B0609030804020204" pitchFamily="49" charset="0"/>
            </a:endParaRPr>
          </a:p>
          <a:p>
            <a:pPr>
              <a:lnSpc>
                <a:spcPts val="1350"/>
              </a:lnSpc>
            </a:pPr>
            <a:r>
              <a:rPr lang="en-US" sz="1400" b="1" dirty="0">
                <a:solidFill>
                  <a:schemeClr val="accent4"/>
                </a:solidFill>
                <a:effectLst/>
                <a:latin typeface="Menlo" panose="020B0609030804020204" pitchFamily="49" charset="0"/>
              </a:rPr>
              <a:t>print</a:t>
            </a:r>
            <a:r>
              <a:rPr lang="en-US" sz="1400" b="0" dirty="0">
                <a:solidFill>
                  <a:schemeClr val="accent4"/>
                </a:solidFill>
                <a:effectLst/>
                <a:latin typeface="Menlo" panose="020B0609030804020204" pitchFamily="49" charset="0"/>
              </a:rPr>
              <a:t>(Program(NPU1Col1(),rt).</a:t>
            </a:r>
            <a:r>
              <a:rPr lang="en-US" sz="1400" b="0" dirty="0" err="1">
                <a:solidFill>
                  <a:schemeClr val="accent4"/>
                </a:solidFill>
                <a:effectLst/>
                <a:latin typeface="Menlo" panose="020B0609030804020204" pitchFamily="49" charset="0"/>
              </a:rPr>
              <a:t>resolve_program</a:t>
            </a:r>
            <a:r>
              <a:rPr lang="en-US" sz="1400" b="0" dirty="0">
                <a:solidFill>
                  <a:schemeClr val="accent4"/>
                </a:solidFill>
                <a:effectLst/>
                <a:latin typeface="Menlo" panose="020B0609030804020204" pitchFamily="49" charset="0"/>
              </a:rPr>
              <a:t>(</a:t>
            </a:r>
          </a:p>
          <a:p>
            <a:pPr>
              <a:lnSpc>
                <a:spcPts val="1350"/>
              </a:lnSpc>
            </a:pPr>
            <a:r>
              <a:rPr lang="en-US" sz="1400" dirty="0">
                <a:solidFill>
                  <a:schemeClr val="accent4"/>
                </a:solidFill>
                <a:latin typeface="Menlo" panose="020B0609030804020204" pitchFamily="49" charset="0"/>
              </a:rPr>
              <a:t>    </a:t>
            </a:r>
            <a:r>
              <a:rPr lang="en-US" sz="1400" b="0" dirty="0" err="1">
                <a:solidFill>
                  <a:schemeClr val="accent4"/>
                </a:solidFill>
                <a:effectLst/>
                <a:latin typeface="Menlo" panose="020B0609030804020204" pitchFamily="49" charset="0"/>
              </a:rPr>
              <a:t>SequentialPlacer</a:t>
            </a:r>
            <a:r>
              <a:rPr lang="en-US" sz="1400" b="0" dirty="0">
                <a:solidFill>
                  <a:schemeClr val="accent4"/>
                </a:solidFill>
                <a:effectLst/>
                <a:latin typeface="Menlo" panose="020B0609030804020204" pitchFamily="49" charset="0"/>
              </a:rPr>
              <a:t>()))</a:t>
            </a:r>
          </a:p>
          <a:p>
            <a:endParaRPr lang="en-US" sz="1400" dirty="0"/>
          </a:p>
        </p:txBody>
      </p:sp>
      <p:sp>
        <p:nvSpPr>
          <p:cNvPr id="14" name="Rectangle 13">
            <a:extLst>
              <a:ext uri="{FF2B5EF4-FFF2-40B4-BE49-F238E27FC236}">
                <a16:creationId xmlns:a16="http://schemas.microsoft.com/office/drawing/2014/main" id="{D66E1B9D-F99B-743F-C69E-2AADE56CD482}"/>
              </a:ext>
            </a:extLst>
          </p:cNvPr>
          <p:cNvSpPr/>
          <p:nvPr/>
        </p:nvSpPr>
        <p:spPr>
          <a:xfrm>
            <a:off x="9315450" y="4812145"/>
            <a:ext cx="613641" cy="56341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738C3E-F40D-AD79-53E7-5A35FBE8B676}"/>
              </a:ext>
            </a:extLst>
          </p:cNvPr>
          <p:cNvSpPr/>
          <p:nvPr/>
        </p:nvSpPr>
        <p:spPr>
          <a:xfrm>
            <a:off x="6396180" y="3865418"/>
            <a:ext cx="4957620" cy="56341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102FB46-6E27-63FA-8B9C-A960AD9C0A28}"/>
              </a:ext>
            </a:extLst>
          </p:cNvPr>
          <p:cNvSpPr txBox="1"/>
          <p:nvPr/>
        </p:nvSpPr>
        <p:spPr>
          <a:xfrm>
            <a:off x="252919" y="3680752"/>
            <a:ext cx="3473370" cy="369332"/>
          </a:xfrm>
          <a:prstGeom prst="rect">
            <a:avLst/>
          </a:prstGeom>
          <a:noFill/>
        </p:spPr>
        <p:txBody>
          <a:bodyPr wrap="square" rtlCol="0">
            <a:spAutoFit/>
          </a:bodyPr>
          <a:lstStyle/>
          <a:p>
            <a:r>
              <a:rPr lang="en-US" b="1" dirty="0">
                <a:solidFill>
                  <a:srgbClr val="0070C0"/>
                </a:solidFill>
              </a:rPr>
              <a:t>More information in paper!</a:t>
            </a:r>
          </a:p>
        </p:txBody>
      </p:sp>
    </p:spTree>
    <p:extLst>
      <p:ext uri="{BB962C8B-B14F-4D97-AF65-F5344CB8AC3E}">
        <p14:creationId xmlns:p14="http://schemas.microsoft.com/office/powerpoint/2010/main" val="13467857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1182F-5C8E-D3E7-1225-B8AB92BF52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25D5A-FC97-A9DE-1194-BC708FD0C34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07DF3E1-9961-8D16-A962-A6B6185519CA}"/>
              </a:ext>
            </a:extLst>
          </p:cNvPr>
          <p:cNvSpPr>
            <a:spLocks noGrp="1"/>
          </p:cNvSpPr>
          <p:nvPr>
            <p:ph idx="1"/>
          </p:nvPr>
        </p:nvSpPr>
        <p:spPr/>
        <p:txBody>
          <a:bodyPr/>
          <a:lstStyle/>
          <a:p>
            <a:r>
              <a:rPr lang="en-US" dirty="0"/>
              <a:t>Background</a:t>
            </a:r>
          </a:p>
          <a:p>
            <a:pPr lvl="1"/>
            <a:r>
              <a:rPr lang="en-US" dirty="0"/>
              <a:t>AMD XDNA</a:t>
            </a:r>
            <a:r>
              <a:rPr lang="en-US" baseline="30000" dirty="0"/>
              <a:t>TM</a:t>
            </a:r>
            <a:r>
              <a:rPr lang="en-US" dirty="0"/>
              <a:t> NPUs</a:t>
            </a:r>
          </a:p>
          <a:p>
            <a:pPr lvl="1"/>
            <a:r>
              <a:rPr lang="en-US" dirty="0"/>
              <a:t>IRON</a:t>
            </a:r>
          </a:p>
          <a:p>
            <a:r>
              <a:rPr lang="en-US" dirty="0"/>
              <a:t>Extensions to IRON</a:t>
            </a:r>
          </a:p>
          <a:p>
            <a:pPr lvl="1"/>
            <a:r>
              <a:rPr lang="en-US" dirty="0"/>
              <a:t>Example program</a:t>
            </a:r>
          </a:p>
          <a:p>
            <a:r>
              <a:rPr lang="en-US" b="1" dirty="0">
                <a:solidFill>
                  <a:srgbClr val="BFB07D"/>
                </a:solidFill>
              </a:rPr>
              <a:t>Evaluation</a:t>
            </a:r>
          </a:p>
          <a:p>
            <a:r>
              <a:rPr lang="en-US" dirty="0"/>
              <a:t>Future Work</a:t>
            </a:r>
          </a:p>
        </p:txBody>
      </p:sp>
      <p:sp>
        <p:nvSpPr>
          <p:cNvPr id="4" name="Slide Number Placeholder 3">
            <a:extLst>
              <a:ext uri="{FF2B5EF4-FFF2-40B4-BE49-F238E27FC236}">
                <a16:creationId xmlns:a16="http://schemas.microsoft.com/office/drawing/2014/main" id="{6543B8AC-4CF9-D1F7-A10B-3362B39FA1A7}"/>
              </a:ext>
            </a:extLst>
          </p:cNvPr>
          <p:cNvSpPr>
            <a:spLocks noGrp="1"/>
          </p:cNvSpPr>
          <p:nvPr>
            <p:ph type="sldNum" sz="quarter" idx="12"/>
          </p:nvPr>
        </p:nvSpPr>
        <p:spPr/>
        <p:txBody>
          <a:bodyPr/>
          <a:lstStyle/>
          <a:p>
            <a:fld id="{2C645801-FFA6-864F-87A0-2DCEC86DCE96}" type="slidenum">
              <a:rPr lang="en-US" smtClean="0"/>
              <a:t>202</a:t>
            </a:fld>
            <a:endParaRPr lang="en-US"/>
          </a:p>
        </p:txBody>
      </p:sp>
      <p:sp>
        <p:nvSpPr>
          <p:cNvPr id="6" name="Footer Placeholder 5">
            <a:extLst>
              <a:ext uri="{FF2B5EF4-FFF2-40B4-BE49-F238E27FC236}">
                <a16:creationId xmlns:a16="http://schemas.microsoft.com/office/drawing/2014/main" id="{ED6E125B-5F4A-0EE1-CDAE-2963232445B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651014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19979-A3D7-2C88-3C7A-9E0C0344AD74}"/>
              </a:ext>
            </a:extLst>
          </p:cNvPr>
          <p:cNvSpPr>
            <a:spLocks noGrp="1"/>
          </p:cNvSpPr>
          <p:nvPr>
            <p:ph type="title"/>
          </p:nvPr>
        </p:nvSpPr>
        <p:spPr/>
        <p:txBody>
          <a:bodyPr/>
          <a:lstStyle/>
          <a:p>
            <a:r>
              <a:rPr lang="en-US" dirty="0"/>
              <a:t>27 Sample designs</a:t>
            </a:r>
          </a:p>
        </p:txBody>
      </p:sp>
      <p:sp>
        <p:nvSpPr>
          <p:cNvPr id="3" name="Content Placeholder 2">
            <a:extLst>
              <a:ext uri="{FF2B5EF4-FFF2-40B4-BE49-F238E27FC236}">
                <a16:creationId xmlns:a16="http://schemas.microsoft.com/office/drawing/2014/main" id="{E35EAB2A-6EC6-89D9-8581-2E464D95886F}"/>
              </a:ext>
            </a:extLst>
          </p:cNvPr>
          <p:cNvSpPr>
            <a:spLocks noGrp="1"/>
          </p:cNvSpPr>
          <p:nvPr>
            <p:ph idx="1"/>
          </p:nvPr>
        </p:nvSpPr>
        <p:spPr/>
        <p:txBody>
          <a:bodyPr/>
          <a:lstStyle/>
          <a:p>
            <a:pPr marL="0" indent="0">
              <a:buNone/>
            </a:pPr>
            <a:r>
              <a:rPr lang="en-US" dirty="0"/>
              <a:t>Evaluation Goals: </a:t>
            </a:r>
            <a:r>
              <a:rPr lang="en-US" b="1" dirty="0">
                <a:solidFill>
                  <a:srgbClr val="BFB07D"/>
                </a:solidFill>
              </a:rPr>
              <a:t>Efficiency</a:t>
            </a:r>
            <a:r>
              <a:rPr lang="en-US" dirty="0"/>
              <a:t>, Expressivity, </a:t>
            </a:r>
            <a:r>
              <a:rPr lang="en-US" b="1" dirty="0">
                <a:solidFill>
                  <a:srgbClr val="BFB07D"/>
                </a:solidFill>
              </a:rPr>
              <a:t>Extensibility</a:t>
            </a:r>
          </a:p>
          <a:p>
            <a:r>
              <a:rPr lang="en-US" dirty="0"/>
              <a:t>Imperfect metrics, but representative of trends</a:t>
            </a:r>
          </a:p>
          <a:p>
            <a:r>
              <a:rPr lang="en-US" dirty="0"/>
              <a:t>See paper for more details</a:t>
            </a:r>
          </a:p>
          <a:p>
            <a:pPr marL="0" indent="0">
              <a:buNone/>
            </a:pPr>
            <a:endParaRPr lang="en-US" dirty="0"/>
          </a:p>
        </p:txBody>
      </p:sp>
      <p:sp>
        <p:nvSpPr>
          <p:cNvPr id="4" name="Slide Number Placeholder 3">
            <a:extLst>
              <a:ext uri="{FF2B5EF4-FFF2-40B4-BE49-F238E27FC236}">
                <a16:creationId xmlns:a16="http://schemas.microsoft.com/office/drawing/2014/main" id="{8E768457-1F38-A867-C3D9-A003D380FD54}"/>
              </a:ext>
            </a:extLst>
          </p:cNvPr>
          <p:cNvSpPr>
            <a:spLocks noGrp="1"/>
          </p:cNvSpPr>
          <p:nvPr>
            <p:ph type="sldNum" sz="quarter" idx="12"/>
          </p:nvPr>
        </p:nvSpPr>
        <p:spPr/>
        <p:txBody>
          <a:bodyPr/>
          <a:lstStyle/>
          <a:p>
            <a:fld id="{2C645801-FFA6-864F-87A0-2DCEC86DCE96}" type="slidenum">
              <a:rPr lang="en-US" smtClean="0"/>
              <a:t>203</a:t>
            </a:fld>
            <a:endParaRPr lang="en-US"/>
          </a:p>
        </p:txBody>
      </p:sp>
      <p:sp>
        <p:nvSpPr>
          <p:cNvPr id="6" name="Footer Placeholder 5">
            <a:extLst>
              <a:ext uri="{FF2B5EF4-FFF2-40B4-BE49-F238E27FC236}">
                <a16:creationId xmlns:a16="http://schemas.microsoft.com/office/drawing/2014/main" id="{CB685EF0-B13B-01CD-7CEF-7C4A1BA7DD4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735766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DBE9-E453-E897-8310-820B9C6A9647}"/>
              </a:ext>
            </a:extLst>
          </p:cNvPr>
          <p:cNvSpPr>
            <a:spLocks noGrp="1"/>
          </p:cNvSpPr>
          <p:nvPr>
            <p:ph type="title"/>
          </p:nvPr>
        </p:nvSpPr>
        <p:spPr>
          <a:xfrm>
            <a:off x="513795" y="2082675"/>
            <a:ext cx="2628900" cy="2547257"/>
          </a:xfrm>
          <a:noFill/>
        </p:spPr>
        <p:txBody>
          <a:bodyPr vert="horz" lIns="91440" tIns="45720" rIns="91440" bIns="45720" rtlCol="0" anchor="ctr">
            <a:normAutofit/>
          </a:bodyPr>
          <a:lstStyle/>
          <a:p>
            <a:pPr algn="ctr"/>
            <a:r>
              <a:rPr lang="en-US" sz="3300" kern="1200" dirty="0">
                <a:latin typeface="+mj-lt"/>
                <a:ea typeface="+mj-ea"/>
                <a:cs typeface="+mj-cs"/>
              </a:rPr>
              <a:t>Designer Efficiency – Decrease in single lines of code (SLOC)</a:t>
            </a:r>
          </a:p>
        </p:txBody>
      </p:sp>
      <p:sp>
        <p:nvSpPr>
          <p:cNvPr id="3" name="Slide Number Placeholder 2">
            <a:extLst>
              <a:ext uri="{FF2B5EF4-FFF2-40B4-BE49-F238E27FC236}">
                <a16:creationId xmlns:a16="http://schemas.microsoft.com/office/drawing/2014/main" id="{5BA0D4C0-B157-D6D3-BD47-4ED799BB88BD}"/>
              </a:ext>
            </a:extLst>
          </p:cNvPr>
          <p:cNvSpPr>
            <a:spLocks noGrp="1"/>
          </p:cNvSpPr>
          <p:nvPr>
            <p:ph type="sldNum" sz="quarter" idx="12"/>
          </p:nvPr>
        </p:nvSpPr>
        <p:spPr/>
        <p:txBody>
          <a:bodyPr/>
          <a:lstStyle/>
          <a:p>
            <a:fld id="{2C645801-FFA6-864F-87A0-2DCEC86DCE96}" type="slidenum">
              <a:rPr lang="en-US" smtClean="0"/>
              <a:t>204</a:t>
            </a:fld>
            <a:endParaRPr lang="en-US"/>
          </a:p>
        </p:txBody>
      </p:sp>
      <p:sp>
        <p:nvSpPr>
          <p:cNvPr id="6" name="Footer Placeholder 5">
            <a:extLst>
              <a:ext uri="{FF2B5EF4-FFF2-40B4-BE49-F238E27FC236}">
                <a16:creationId xmlns:a16="http://schemas.microsoft.com/office/drawing/2014/main" id="{D294F878-9F7C-F23D-34F1-F2D03584321E}"/>
              </a:ext>
            </a:extLst>
          </p:cNvPr>
          <p:cNvSpPr>
            <a:spLocks noGrp="1"/>
          </p:cNvSpPr>
          <p:nvPr>
            <p:ph type="ftr" sz="quarter" idx="11"/>
          </p:nvPr>
        </p:nvSpPr>
        <p:spPr/>
        <p:txBody>
          <a:bodyPr/>
          <a:lstStyle/>
          <a:p>
            <a:endParaRPr lang="en-US"/>
          </a:p>
        </p:txBody>
      </p:sp>
      <p:pic>
        <p:nvPicPr>
          <p:cNvPr id="14" name="Content Placeholder 13" descr="A graph with text and numbers&#10;&#10;AI-generated content may be incorrect.">
            <a:extLst>
              <a:ext uri="{FF2B5EF4-FFF2-40B4-BE49-F238E27FC236}">
                <a16:creationId xmlns:a16="http://schemas.microsoft.com/office/drawing/2014/main" id="{AD5C6103-78CD-3C0C-F022-79F80721414F}"/>
              </a:ext>
            </a:extLst>
          </p:cNvPr>
          <p:cNvPicPr>
            <a:picLocks noGrp="1" noChangeAspect="1"/>
          </p:cNvPicPr>
          <p:nvPr>
            <p:ph idx="1"/>
          </p:nvPr>
        </p:nvPicPr>
        <p:blipFill>
          <a:blip r:embed="rId3"/>
          <a:stretch>
            <a:fillRect/>
          </a:stretch>
        </p:blipFill>
        <p:spPr>
          <a:xfrm>
            <a:off x="4679901" y="957319"/>
            <a:ext cx="6591149" cy="4943362"/>
          </a:xfrm>
        </p:spPr>
      </p:pic>
    </p:spTree>
    <p:extLst>
      <p:ext uri="{BB962C8B-B14F-4D97-AF65-F5344CB8AC3E}">
        <p14:creationId xmlns:p14="http://schemas.microsoft.com/office/powerpoint/2010/main" val="7353207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EDE8B-CD96-905A-923B-AEA9B779D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526EF4-22D0-177B-7D8F-37276EDDDCF3}"/>
              </a:ext>
            </a:extLst>
          </p:cNvPr>
          <p:cNvSpPr>
            <a:spLocks noGrp="1"/>
          </p:cNvSpPr>
          <p:nvPr>
            <p:ph type="title"/>
          </p:nvPr>
        </p:nvSpPr>
        <p:spPr>
          <a:xfrm>
            <a:off x="626166" y="1967266"/>
            <a:ext cx="2628900" cy="2547257"/>
          </a:xfrm>
          <a:noFill/>
        </p:spPr>
        <p:txBody>
          <a:bodyPr vert="horz" lIns="91440" tIns="45720" rIns="91440" bIns="45720" rtlCol="0" anchor="ctr">
            <a:normAutofit/>
          </a:bodyPr>
          <a:lstStyle/>
          <a:p>
            <a:pPr algn="ctr"/>
            <a:r>
              <a:rPr lang="en-US" sz="2500" kern="1200" dirty="0">
                <a:latin typeface="+mj-lt"/>
                <a:ea typeface="+mj-ea"/>
                <a:cs typeface="+mj-cs"/>
              </a:rPr>
              <a:t>Designer Efficiency –</a:t>
            </a:r>
            <a:br>
              <a:rPr lang="en-US" sz="2500" kern="1200" dirty="0">
                <a:latin typeface="+mj-lt"/>
                <a:ea typeface="+mj-ea"/>
                <a:cs typeface="+mj-cs"/>
              </a:rPr>
            </a:br>
            <a:r>
              <a:rPr lang="en-US" sz="2500" kern="1200" dirty="0">
                <a:latin typeface="+mj-lt"/>
                <a:ea typeface="+mj-ea"/>
                <a:cs typeface="+mj-cs"/>
              </a:rPr>
              <a:t>Decreases in Halstead vocabulary (top) and</a:t>
            </a:r>
            <a:br>
              <a:rPr lang="en-US" sz="2500" kern="1200" dirty="0">
                <a:latin typeface="+mj-lt"/>
                <a:ea typeface="+mj-ea"/>
                <a:cs typeface="+mj-cs"/>
              </a:rPr>
            </a:br>
            <a:r>
              <a:rPr lang="en-US" sz="2500" kern="1200" dirty="0">
                <a:latin typeface="+mj-lt"/>
                <a:ea typeface="+mj-ea"/>
                <a:cs typeface="+mj-cs"/>
              </a:rPr>
              <a:t>effort (bottom)</a:t>
            </a:r>
          </a:p>
        </p:txBody>
      </p:sp>
      <p:pic>
        <p:nvPicPr>
          <p:cNvPr id="4" name="Picture 3" descr="A screenshot of a graph&#10;&#10;AI-generated content may be incorrect.">
            <a:extLst>
              <a:ext uri="{FF2B5EF4-FFF2-40B4-BE49-F238E27FC236}">
                <a16:creationId xmlns:a16="http://schemas.microsoft.com/office/drawing/2014/main" id="{D25D72B5-64CD-79EA-F956-869A6946984B}"/>
              </a:ext>
            </a:extLst>
          </p:cNvPr>
          <p:cNvPicPr>
            <a:picLocks noChangeAspect="1"/>
          </p:cNvPicPr>
          <p:nvPr/>
        </p:nvPicPr>
        <p:blipFill>
          <a:blip r:embed="rId2"/>
          <a:stretch>
            <a:fillRect/>
          </a:stretch>
        </p:blipFill>
        <p:spPr>
          <a:xfrm>
            <a:off x="5438984" y="643466"/>
            <a:ext cx="5457363" cy="5568739"/>
          </a:xfrm>
          <a:prstGeom prst="rect">
            <a:avLst/>
          </a:prstGeom>
        </p:spPr>
      </p:pic>
      <p:sp>
        <p:nvSpPr>
          <p:cNvPr id="3" name="Slide Number Placeholder 2">
            <a:extLst>
              <a:ext uri="{FF2B5EF4-FFF2-40B4-BE49-F238E27FC236}">
                <a16:creationId xmlns:a16="http://schemas.microsoft.com/office/drawing/2014/main" id="{9BDD0FF3-BA22-5D63-99AA-5650B219D902}"/>
              </a:ext>
            </a:extLst>
          </p:cNvPr>
          <p:cNvSpPr>
            <a:spLocks noGrp="1"/>
          </p:cNvSpPr>
          <p:nvPr>
            <p:ph type="sldNum" sz="quarter" idx="12"/>
          </p:nvPr>
        </p:nvSpPr>
        <p:spPr/>
        <p:txBody>
          <a:bodyPr/>
          <a:lstStyle/>
          <a:p>
            <a:fld id="{2C645801-FFA6-864F-87A0-2DCEC86DCE96}" type="slidenum">
              <a:rPr lang="en-US" smtClean="0"/>
              <a:t>205</a:t>
            </a:fld>
            <a:endParaRPr lang="en-US"/>
          </a:p>
        </p:txBody>
      </p:sp>
      <p:sp>
        <p:nvSpPr>
          <p:cNvPr id="6" name="Footer Placeholder 5">
            <a:extLst>
              <a:ext uri="{FF2B5EF4-FFF2-40B4-BE49-F238E27FC236}">
                <a16:creationId xmlns:a16="http://schemas.microsoft.com/office/drawing/2014/main" id="{ADCD56BC-D791-6EA6-6557-3D394286C71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113789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2B2F45-7E09-B642-3FE5-6557604A771D}"/>
              </a:ext>
            </a:extLst>
          </p:cNvPr>
          <p:cNvSpPr>
            <a:spLocks noGrp="1"/>
          </p:cNvSpPr>
          <p:nvPr>
            <p:ph idx="1"/>
          </p:nvPr>
        </p:nvSpPr>
        <p:spPr/>
        <p:txBody>
          <a:bodyPr/>
          <a:lstStyle/>
          <a:p>
            <a:r>
              <a:rPr lang="en-US" dirty="0"/>
              <a:t>24/27 examples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CC6EE309-421C-EC8B-1B18-67DC7AFAB335}"/>
              </a:ext>
            </a:extLst>
          </p:cNvPr>
          <p:cNvSpPr>
            <a:spLocks noGrp="1"/>
          </p:cNvSpPr>
          <p:nvPr>
            <p:ph type="title"/>
          </p:nvPr>
        </p:nvSpPr>
        <p:spPr/>
        <p:txBody>
          <a:bodyPr>
            <a:normAutofit/>
          </a:bodyPr>
          <a:lstStyle/>
          <a:p>
            <a:r>
              <a:rPr lang="en-US" sz="3000" dirty="0" err="1">
                <a:solidFill>
                  <a:srgbClr val="0070C0"/>
                </a:solidFill>
                <a:latin typeface="Menlo" panose="020B0609030804020204" pitchFamily="49" charset="0"/>
                <a:ea typeface="Menlo" panose="020B0609030804020204" pitchFamily="49" charset="0"/>
                <a:cs typeface="Menlo" panose="020B0609030804020204" pitchFamily="49" charset="0"/>
              </a:rPr>
              <a:t>SequentialPlacer</a:t>
            </a:r>
            <a:endParaRPr lang="en-US" sz="3000" dirty="0">
              <a:solidFill>
                <a:srgbClr val="0070C0"/>
              </a:solidFill>
              <a:latin typeface="Menlo" panose="020B0609030804020204" pitchFamily="49" charset="0"/>
              <a:ea typeface="Menlo" panose="020B0609030804020204" pitchFamily="49" charset="0"/>
              <a:cs typeface="Menlo" panose="020B0609030804020204" pitchFamily="49" charset="0"/>
            </a:endParaRPr>
          </a:p>
        </p:txBody>
      </p:sp>
      <p:sp>
        <p:nvSpPr>
          <p:cNvPr id="6" name="Slide Number Placeholder 5">
            <a:extLst>
              <a:ext uri="{FF2B5EF4-FFF2-40B4-BE49-F238E27FC236}">
                <a16:creationId xmlns:a16="http://schemas.microsoft.com/office/drawing/2014/main" id="{F5B1D947-7D80-268F-F4E3-B9CAF9E67256}"/>
              </a:ext>
            </a:extLst>
          </p:cNvPr>
          <p:cNvSpPr>
            <a:spLocks noGrp="1"/>
          </p:cNvSpPr>
          <p:nvPr>
            <p:ph type="sldNum" sz="quarter" idx="12"/>
          </p:nvPr>
        </p:nvSpPr>
        <p:spPr/>
        <p:txBody>
          <a:bodyPr/>
          <a:lstStyle/>
          <a:p>
            <a:fld id="{2C645801-FFA6-864F-87A0-2DCEC86DCE96}" type="slidenum">
              <a:rPr lang="en-US" smtClean="0"/>
              <a:t>206</a:t>
            </a:fld>
            <a:endParaRPr lang="en-US"/>
          </a:p>
        </p:txBody>
      </p:sp>
      <p:sp>
        <p:nvSpPr>
          <p:cNvPr id="4" name="TextBox 3">
            <a:extLst>
              <a:ext uri="{FF2B5EF4-FFF2-40B4-BE49-F238E27FC236}">
                <a16:creationId xmlns:a16="http://schemas.microsoft.com/office/drawing/2014/main" id="{651A0957-AD02-E7B7-0A54-16E71BB7BCF3}"/>
              </a:ext>
            </a:extLst>
          </p:cNvPr>
          <p:cNvSpPr txBox="1"/>
          <p:nvPr/>
        </p:nvSpPr>
        <p:spPr>
          <a:xfrm>
            <a:off x="6229926" y="619472"/>
            <a:ext cx="5246255" cy="5873403"/>
          </a:xfrm>
          <a:prstGeom prst="rect">
            <a:avLst/>
          </a:prstGeom>
          <a:solidFill>
            <a:schemeClr val="accent1"/>
          </a:solidFill>
        </p:spPr>
        <p:txBody>
          <a:bodyPr wrap="square" rtlCol="0">
            <a:spAutoFit/>
          </a:bodyPr>
          <a:lstStyle/>
          <a:p>
            <a:pPr>
              <a:lnSpc>
                <a:spcPts val="1350"/>
              </a:lnSpc>
              <a:buNone/>
            </a:pPr>
            <a:endParaRPr lang="en-US" sz="1400" b="0" dirty="0">
              <a:solidFill>
                <a:schemeClr val="accent4"/>
              </a:solidFill>
              <a:effectLst/>
              <a:latin typeface="Menlo" panose="020B0609030804020204" pitchFamily="49" charset="0"/>
            </a:endParaRPr>
          </a:p>
          <a:p>
            <a:pPr>
              <a:lnSpc>
                <a:spcPts val="1350"/>
              </a:lnSpc>
              <a:buNone/>
            </a:pPr>
            <a:endParaRPr lang="en-US" sz="1400" dirty="0">
              <a:solidFill>
                <a:schemeClr val="accent4"/>
              </a:solidFill>
              <a:latin typeface="Menlo" panose="020B0609030804020204" pitchFamily="49" charset="0"/>
            </a:endParaRPr>
          </a:p>
          <a:p>
            <a:pPr>
              <a:lnSpc>
                <a:spcPts val="1350"/>
              </a:lnSpc>
              <a:buNone/>
            </a:pP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fi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chemeClr val="accent4"/>
                </a:solidFill>
                <a:effectLst/>
                <a:latin typeface="Menlo" panose="020B0609030804020204" pitchFamily="49" charset="0"/>
              </a:rPr>
            </a:br>
            <a:endParaRPr lang="en-US" sz="1400" b="0" dirty="0">
              <a:solidFill>
                <a:schemeClr val="accent4"/>
              </a:solidFill>
              <a:effectLst/>
              <a:latin typeface="Menlo" panose="020B0609030804020204" pitchFamily="49" charset="0"/>
            </a:endParaRPr>
          </a:p>
          <a:p>
            <a:pPr>
              <a:lnSpc>
                <a:spcPts val="1350"/>
              </a:lnSpc>
              <a:buNone/>
            </a:pPr>
            <a:r>
              <a:rPr lang="en-US" sz="1400" b="0" dirty="0">
                <a:solidFill>
                  <a:schemeClr val="accent4"/>
                </a:solidFill>
                <a:effectLst/>
                <a:latin typeface="Menlo" panose="020B0609030804020204" pitchFamily="49" charset="0"/>
              </a:rPr>
              <a:t>def </a:t>
            </a:r>
            <a:r>
              <a:rPr lang="en-US" sz="1400" b="1"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of_in</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 = </a:t>
            </a:r>
            <a:r>
              <a:rPr lang="en-US" sz="1400" b="0" dirty="0" err="1">
                <a:solidFill>
                  <a:schemeClr val="accent4"/>
                </a:solidFill>
                <a:effectLst/>
                <a:latin typeface="Menlo" panose="020B0609030804020204" pitchFamily="49" charset="0"/>
              </a:rPr>
              <a:t>of_in.acquire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b = </a:t>
            </a:r>
            <a:r>
              <a:rPr lang="en-US" sz="1400" b="0" dirty="0" err="1">
                <a:solidFill>
                  <a:schemeClr val="accent4"/>
                </a:solidFill>
                <a:effectLst/>
                <a:latin typeface="Menlo" panose="020B0609030804020204" pitchFamily="49" charset="0"/>
              </a:rPr>
              <a:t>of_out.acquire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of_in.release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of_out.release</a:t>
            </a:r>
            <a:r>
              <a:rPr lang="en-US" sz="1400" b="0" dirty="0">
                <a:solidFill>
                  <a:schemeClr val="accent4"/>
                </a:solidFill>
                <a:effectLst/>
                <a:latin typeface="Menlo" panose="020B0609030804020204" pitchFamily="49" charset="0"/>
              </a:rPr>
              <a:t>(1)</a:t>
            </a:r>
          </a:p>
          <a:p>
            <a:pPr>
              <a:lnSpc>
                <a:spcPts val="1350"/>
              </a:lnSpc>
              <a:buNone/>
            </a:pPr>
            <a:br>
              <a:rPr lang="en-US" sz="1400" b="0" dirty="0">
                <a:solidFill>
                  <a:schemeClr val="accent4"/>
                </a:solidFill>
                <a:effectLst/>
                <a:latin typeface="Menlo" panose="020B0609030804020204" pitchFamily="49" charset="0"/>
              </a:rPr>
            </a:b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 = Worker(</a:t>
            </a:r>
            <a:r>
              <a:rPr lang="en-US" sz="1400" b="0"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 </a:t>
            </a:r>
          </a:p>
          <a:p>
            <a:pPr>
              <a:lnSpc>
                <a:spcPts val="1350"/>
              </a:lnSpc>
              <a:buNone/>
            </a:pPr>
            <a:r>
              <a:rPr lang="en-US" sz="1400" dirty="0">
                <a:solidFill>
                  <a:schemeClr val="accent4"/>
                </a:solidFill>
                <a:latin typeface="Menlo" panose="020B0609030804020204" pitchFamily="49" charset="0"/>
              </a:rPr>
              <a:t>    </a:t>
            </a:r>
            <a:r>
              <a:rPr lang="en-US" sz="1400" b="0" dirty="0" err="1">
                <a:solidFill>
                  <a:schemeClr val="accent4"/>
                </a:solidFill>
                <a:effectLst/>
                <a:latin typeface="Menlo" panose="020B0609030804020204" pitchFamily="49" charset="0"/>
              </a:rPr>
              <a:t>fn_args</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fi.cons</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fo.prod</a:t>
            </a:r>
            <a:r>
              <a:rPr lang="en-US" sz="1400" b="0" dirty="0">
                <a:solidFill>
                  <a:schemeClr val="accent4"/>
                </a:solidFill>
                <a:effectLst/>
                <a:latin typeface="Menlo" panose="020B0609030804020204" pitchFamily="49" charset="0"/>
              </a:rPr>
              <a:t>()])</a:t>
            </a:r>
          </a:p>
          <a:p>
            <a:pPr>
              <a:lnSpc>
                <a:spcPts val="1350"/>
              </a:lnSpc>
              <a:buNone/>
            </a:pPr>
            <a:endParaRPr lang="en-US" sz="1400" b="0" dirty="0">
              <a:solidFill>
                <a:schemeClr val="accent4"/>
              </a:solidFill>
              <a:effectLst/>
              <a:latin typeface="Menlo" panose="020B0609030804020204" pitchFamily="49" charset="0"/>
            </a:endParaRPr>
          </a:p>
          <a:p>
            <a:pPr>
              <a:lnSpc>
                <a:spcPts val="1350"/>
              </a:lnSpc>
              <a:buNone/>
            </a:pPr>
            <a:endParaRPr lang="en-US" sz="1400" b="0" dirty="0">
              <a:solidFill>
                <a:schemeClr val="accent4"/>
              </a:solidFill>
              <a:effectLst/>
              <a:latin typeface="Menlo" panose="020B0609030804020204" pitchFamily="49" charset="0"/>
            </a:endParaRPr>
          </a:p>
          <a:p>
            <a:pPr>
              <a:lnSpc>
                <a:spcPts val="1350"/>
              </a:lnSpc>
            </a:pPr>
            <a:r>
              <a:rPr lang="en-US" sz="1400" b="0" dirty="0">
                <a:solidFill>
                  <a:schemeClr val="accent4"/>
                </a:solidFill>
                <a:effectLst/>
                <a:latin typeface="Menlo" panose="020B0609030804020204" pitchFamily="49" charset="0"/>
              </a:rPr>
              <a:t>tap = TensorTiler2D.simple_tiler(</a:t>
            </a:r>
          </a:p>
          <a:p>
            <a:pPr>
              <a:lnSpc>
                <a:spcPts val="1350"/>
              </a:lnSpc>
            </a:pPr>
            <a:r>
              <a:rPr lang="en-US" sz="1400" b="0" dirty="0">
                <a:solidFill>
                  <a:schemeClr val="accent4"/>
                </a:solidFill>
                <a:effectLst/>
                <a:latin typeface="Menlo" panose="020B0609030804020204" pitchFamily="49" charset="0"/>
              </a:rPr>
              <a:t>    (MH, MW), (TH, TW))[0]</a:t>
            </a:r>
          </a:p>
          <a:p>
            <a:pPr>
              <a:lnSpc>
                <a:spcPts val="1350"/>
              </a:lnSpc>
              <a:buNone/>
            </a:pPr>
            <a:r>
              <a:rPr lang="en-US" sz="1400" b="0" dirty="0">
                <a:solidFill>
                  <a:schemeClr val="accent4"/>
                </a:solidFill>
                <a:effectLst/>
                <a:latin typeface="Menlo" panose="020B0609030804020204" pitchFamily="49" charset="0"/>
              </a:rPr>
              <a:t>rt = Runtime()</a:t>
            </a:r>
          </a:p>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rt.sequence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rt.start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rt.fill</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fi.prod</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tap)</a:t>
            </a:r>
          </a:p>
          <a:p>
            <a:pPr>
              <a:lnSpc>
                <a:spcPts val="1350"/>
              </a:lnSpc>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rt.drain</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fo.cons</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 tap, wait=True)</a:t>
            </a:r>
          </a:p>
          <a:p>
            <a:pPr>
              <a:lnSpc>
                <a:spcPts val="1350"/>
              </a:lnSpc>
            </a:pPr>
            <a:endParaRPr lang="en-US" sz="1400" b="1" dirty="0">
              <a:solidFill>
                <a:schemeClr val="accent4"/>
              </a:solidFill>
              <a:effectLst/>
              <a:latin typeface="Menlo" panose="020B0609030804020204" pitchFamily="49" charset="0"/>
            </a:endParaRPr>
          </a:p>
          <a:p>
            <a:pPr>
              <a:lnSpc>
                <a:spcPts val="1350"/>
              </a:lnSpc>
            </a:pPr>
            <a:r>
              <a:rPr lang="en-US" sz="1400" b="1" dirty="0">
                <a:solidFill>
                  <a:schemeClr val="accent4"/>
                </a:solidFill>
                <a:effectLst/>
                <a:latin typeface="Menlo" panose="020B0609030804020204" pitchFamily="49" charset="0"/>
              </a:rPr>
              <a:t>print</a:t>
            </a:r>
            <a:r>
              <a:rPr lang="en-US" sz="1400" b="0" dirty="0">
                <a:solidFill>
                  <a:schemeClr val="accent4"/>
                </a:solidFill>
                <a:effectLst/>
                <a:latin typeface="Menlo" panose="020B0609030804020204" pitchFamily="49" charset="0"/>
              </a:rPr>
              <a:t>(Program(NPU1Col1(),rt).</a:t>
            </a:r>
            <a:r>
              <a:rPr lang="en-US" sz="1400" b="0" dirty="0" err="1">
                <a:solidFill>
                  <a:schemeClr val="accent4"/>
                </a:solidFill>
                <a:effectLst/>
                <a:latin typeface="Menlo" panose="020B0609030804020204" pitchFamily="49" charset="0"/>
              </a:rPr>
              <a:t>resolve_program</a:t>
            </a:r>
            <a:r>
              <a:rPr lang="en-US" sz="1400" b="0" dirty="0">
                <a:solidFill>
                  <a:schemeClr val="accent4"/>
                </a:solidFill>
                <a:effectLst/>
                <a:latin typeface="Menlo" panose="020B0609030804020204" pitchFamily="49" charset="0"/>
              </a:rPr>
              <a:t>(</a:t>
            </a:r>
          </a:p>
          <a:p>
            <a:pPr>
              <a:lnSpc>
                <a:spcPts val="1350"/>
              </a:lnSpc>
            </a:pPr>
            <a:r>
              <a:rPr lang="en-US" sz="1400" dirty="0">
                <a:solidFill>
                  <a:srgbClr val="777777"/>
                </a:solidFill>
                <a:latin typeface="Menlo" panose="020B0609030804020204" pitchFamily="49" charset="0"/>
              </a:rPr>
              <a:t>    </a:t>
            </a:r>
            <a:r>
              <a:rPr lang="en-US" sz="1400" b="0" dirty="0" err="1">
                <a:solidFill>
                  <a:srgbClr val="333333"/>
                </a:solidFill>
                <a:effectLst/>
                <a:latin typeface="Menlo" panose="020B0609030804020204" pitchFamily="49" charset="0"/>
              </a:rPr>
              <a:t>SequentialPlacer</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endParaRPr lang="en-US" sz="1400" dirty="0"/>
          </a:p>
        </p:txBody>
      </p:sp>
      <p:sp>
        <p:nvSpPr>
          <p:cNvPr id="5" name="Rectangle 4">
            <a:extLst>
              <a:ext uri="{FF2B5EF4-FFF2-40B4-BE49-F238E27FC236}">
                <a16:creationId xmlns:a16="http://schemas.microsoft.com/office/drawing/2014/main" id="{EE013959-394D-4FD2-9C8E-3E69B1C911BC}"/>
              </a:ext>
            </a:extLst>
          </p:cNvPr>
          <p:cNvSpPr/>
          <p:nvPr/>
        </p:nvSpPr>
        <p:spPr>
          <a:xfrm>
            <a:off x="6229926" y="5912038"/>
            <a:ext cx="2951019" cy="52984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256387"/>
      </p:ext>
    </p:extLst>
  </p:cSld>
  <p:clrMapOvr>
    <a:masterClrMapping/>
  </p:clrMapOvr>
  <p:transition spd="slow"/>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6DF23-A931-E161-CF93-1F58DD71E7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2E606-5BEA-1D6C-3B78-BD2FAC7F6FEA}"/>
              </a:ext>
            </a:extLst>
          </p:cNvPr>
          <p:cNvSpPr>
            <a:spLocks noGrp="1"/>
          </p:cNvSpPr>
          <p:nvPr>
            <p:ph idx="1"/>
          </p:nvPr>
        </p:nvSpPr>
        <p:spPr/>
        <p:txBody>
          <a:bodyPr/>
          <a:lstStyle/>
          <a:p>
            <a:r>
              <a:rPr lang="en-US" dirty="0"/>
              <a:t>5 designs</a:t>
            </a:r>
          </a:p>
          <a:p>
            <a:endParaRPr lang="en-US" b="1" dirty="0">
              <a:solidFill>
                <a:schemeClr val="accent4"/>
              </a:solidFill>
            </a:endParaRPr>
          </a:p>
          <a:p>
            <a:endParaRPr lang="en-US" b="1" dirty="0">
              <a:solidFill>
                <a:schemeClr val="accent4"/>
              </a:solidFill>
            </a:endParaRPr>
          </a:p>
          <a:p>
            <a:endParaRPr lang="en-US" b="1" dirty="0">
              <a:solidFill>
                <a:schemeClr val="accent4"/>
              </a:solidFill>
            </a:endParaRPr>
          </a:p>
          <a:p>
            <a:endParaRPr lang="en-US" b="1" dirty="0">
              <a:solidFill>
                <a:schemeClr val="accent4"/>
              </a:solidFill>
            </a:endParaRPr>
          </a:p>
          <a:p>
            <a:endParaRPr lang="en-US" b="1" dirty="0">
              <a:solidFill>
                <a:schemeClr val="accent4"/>
              </a:solidFill>
            </a:endParaRPr>
          </a:p>
          <a:p>
            <a:endParaRPr lang="en-US" b="1" dirty="0">
              <a:solidFill>
                <a:schemeClr val="accent4"/>
              </a:solidFill>
            </a:endParaRPr>
          </a:p>
          <a:p>
            <a:endParaRPr lang="en-US" b="1" dirty="0">
              <a:solidFill>
                <a:schemeClr val="accent4"/>
              </a:solidFill>
            </a:endParaRPr>
          </a:p>
          <a:p>
            <a:endParaRPr lang="en-US" b="1" dirty="0">
              <a:solidFill>
                <a:schemeClr val="accent4"/>
              </a:solidFill>
            </a:endParaRPr>
          </a:p>
        </p:txBody>
      </p:sp>
      <p:sp>
        <p:nvSpPr>
          <p:cNvPr id="2" name="Title 1">
            <a:extLst>
              <a:ext uri="{FF2B5EF4-FFF2-40B4-BE49-F238E27FC236}">
                <a16:creationId xmlns:a16="http://schemas.microsoft.com/office/drawing/2014/main" id="{40541694-831F-4EDC-5E0D-16B8629388C1}"/>
              </a:ext>
            </a:extLst>
          </p:cNvPr>
          <p:cNvSpPr>
            <a:spLocks noGrp="1"/>
          </p:cNvSpPr>
          <p:nvPr>
            <p:ph type="title"/>
          </p:nvPr>
        </p:nvSpPr>
        <p:spPr/>
        <p:txBody>
          <a:bodyPr>
            <a:normAutofit/>
          </a:bodyPr>
          <a:lstStyle/>
          <a:p>
            <a:r>
              <a:rPr lang="en-US" sz="3000" dirty="0">
                <a:solidFill>
                  <a:srgbClr val="0070C0"/>
                </a:solidFill>
                <a:latin typeface="Menlo" panose="020B0609030804020204" pitchFamily="49" charset="0"/>
                <a:ea typeface="Menlo" panose="020B0609030804020204" pitchFamily="49" charset="0"/>
                <a:cs typeface="Menlo" panose="020B0609030804020204" pitchFamily="49" charset="0"/>
              </a:rPr>
              <a:t>TensorTiler2D</a:t>
            </a:r>
            <a:endParaRPr lang="en-US" sz="3000" dirty="0">
              <a:solidFill>
                <a:srgbClr val="0070C0"/>
              </a:solidFill>
            </a:endParaRPr>
          </a:p>
        </p:txBody>
      </p:sp>
      <p:sp>
        <p:nvSpPr>
          <p:cNvPr id="8" name="Footer Placeholder 7">
            <a:extLst>
              <a:ext uri="{FF2B5EF4-FFF2-40B4-BE49-F238E27FC236}">
                <a16:creationId xmlns:a16="http://schemas.microsoft.com/office/drawing/2014/main" id="{F349C460-ADF5-5A2E-42DE-0F66640E2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5CCA7-2879-3C67-6BBF-8027D4584F5E}"/>
              </a:ext>
            </a:extLst>
          </p:cNvPr>
          <p:cNvSpPr>
            <a:spLocks noGrp="1"/>
          </p:cNvSpPr>
          <p:nvPr>
            <p:ph type="sldNum" sz="quarter" idx="12"/>
          </p:nvPr>
        </p:nvSpPr>
        <p:spPr/>
        <p:txBody>
          <a:bodyPr/>
          <a:lstStyle/>
          <a:p>
            <a:fld id="{2C645801-FFA6-864F-87A0-2DCEC86DCE96}" type="slidenum">
              <a:rPr lang="en-US" smtClean="0"/>
              <a:t>207</a:t>
            </a:fld>
            <a:endParaRPr lang="en-US"/>
          </a:p>
        </p:txBody>
      </p:sp>
      <p:sp>
        <p:nvSpPr>
          <p:cNvPr id="5" name="TextBox 4">
            <a:extLst>
              <a:ext uri="{FF2B5EF4-FFF2-40B4-BE49-F238E27FC236}">
                <a16:creationId xmlns:a16="http://schemas.microsoft.com/office/drawing/2014/main" id="{E0C5DC7C-BBF6-4D25-C69A-FFAF997FD0F1}"/>
              </a:ext>
            </a:extLst>
          </p:cNvPr>
          <p:cNvSpPr txBox="1"/>
          <p:nvPr/>
        </p:nvSpPr>
        <p:spPr>
          <a:xfrm>
            <a:off x="6414653" y="248894"/>
            <a:ext cx="5246255" cy="5873403"/>
          </a:xfrm>
          <a:prstGeom prst="rect">
            <a:avLst/>
          </a:prstGeom>
          <a:solidFill>
            <a:schemeClr val="accent1"/>
          </a:solidFill>
        </p:spPr>
        <p:txBody>
          <a:bodyPr wrap="square" rtlCol="0">
            <a:spAutoFit/>
          </a:bodyPr>
          <a:lstStyle/>
          <a:p>
            <a:pPr>
              <a:lnSpc>
                <a:spcPts val="1350"/>
              </a:lnSpc>
              <a:buNone/>
            </a:pPr>
            <a:endParaRPr lang="en-US" sz="1400" b="0" dirty="0">
              <a:solidFill>
                <a:schemeClr val="bg2">
                  <a:lumMod val="75000"/>
                </a:schemeClr>
              </a:solidFill>
              <a:effectLst/>
              <a:latin typeface="Menlo" panose="020B0609030804020204" pitchFamily="49" charset="0"/>
            </a:endParaRPr>
          </a:p>
          <a:p>
            <a:pPr>
              <a:lnSpc>
                <a:spcPts val="1350"/>
              </a:lnSpc>
              <a:buNone/>
            </a:pPr>
            <a:endParaRPr lang="en-US" sz="1400" dirty="0">
              <a:solidFill>
                <a:schemeClr val="bg2">
                  <a:lumMod val="75000"/>
                </a:schemeClr>
              </a:solidFill>
              <a:latin typeface="Menlo" panose="020B0609030804020204" pitchFamily="49" charset="0"/>
            </a:endParaRPr>
          </a:p>
          <a:p>
            <a:pPr>
              <a:lnSpc>
                <a:spcPts val="1350"/>
              </a:lnSpc>
              <a:buNone/>
            </a:pP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[(MH, MW),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np.ndarray</a:t>
            </a:r>
            <a:r>
              <a:rPr lang="en-US" sz="1400" b="0" dirty="0">
                <a:solidFill>
                  <a:schemeClr val="accent4"/>
                </a:solidFill>
                <a:effectLst/>
                <a:latin typeface="Menlo" panose="020B0609030804020204" pitchFamily="49" charset="0"/>
              </a:rPr>
              <a:t>[(TH, TW), </a:t>
            </a:r>
            <a:r>
              <a:rPr lang="en-US" sz="1400" b="0" dirty="0" err="1">
                <a:solidFill>
                  <a:schemeClr val="accent4"/>
                </a:solidFill>
                <a:effectLst/>
                <a:latin typeface="Menlo" panose="020B0609030804020204" pitchFamily="49" charset="0"/>
              </a:rPr>
              <a:t>np.dtype</a:t>
            </a:r>
            <a:r>
              <a:rPr lang="en-US" sz="1400" b="0" dirty="0">
                <a:solidFill>
                  <a:schemeClr val="accent4"/>
                </a:solidFill>
                <a:effectLst/>
                <a:latin typeface="Menlo" panose="020B0609030804020204" pitchFamily="49" charset="0"/>
              </a:rPr>
              <a:t>[np.int32]]</a:t>
            </a:r>
          </a:p>
          <a:p>
            <a:pPr>
              <a:lnSpc>
                <a:spcPts val="1350"/>
              </a:lnSpc>
              <a:buNone/>
            </a:pPr>
            <a:r>
              <a:rPr lang="en-US" sz="1400" b="0" dirty="0">
                <a:solidFill>
                  <a:schemeClr val="accent4"/>
                </a:solidFill>
                <a:effectLst/>
                <a:latin typeface="Menlo" panose="020B0609030804020204" pitchFamily="49" charset="0"/>
              </a:rPr>
              <a:t>fi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r>
              <a:rPr lang="en-US" sz="1400" b="0" dirty="0" err="1">
                <a:solidFill>
                  <a:schemeClr val="accent4"/>
                </a:solidFill>
                <a:effectLst/>
                <a:latin typeface="Menlo" panose="020B0609030804020204" pitchFamily="49" charset="0"/>
              </a:rPr>
              <a:t>fo</a:t>
            </a:r>
            <a:r>
              <a:rPr lang="en-US" sz="1400" b="0" dirty="0">
                <a:solidFill>
                  <a:schemeClr val="accent4"/>
                </a:solidFill>
                <a:effectLst/>
                <a:latin typeface="Menlo" panose="020B0609030804020204" pitchFamily="49" charset="0"/>
              </a:rPr>
              <a:t> = </a:t>
            </a:r>
            <a:r>
              <a:rPr lang="en-US" sz="1400" b="0" dirty="0" err="1">
                <a:solidFill>
                  <a:schemeClr val="accent4"/>
                </a:solidFill>
                <a:effectLst/>
                <a:latin typeface="Menlo" panose="020B0609030804020204" pitchFamily="49" charset="0"/>
              </a:rPr>
              <a:t>ObjectFifo</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tty</a:t>
            </a:r>
            <a:r>
              <a:rPr lang="en-US" sz="1400" b="0" dirty="0">
                <a:solidFill>
                  <a:schemeClr val="accent4"/>
                </a:solidFill>
                <a:effectLst/>
                <a:latin typeface="Menlo" panose="020B0609030804020204" pitchFamily="49" charset="0"/>
              </a:rPr>
              <a:t>)</a:t>
            </a:r>
          </a:p>
          <a:p>
            <a:pPr>
              <a:lnSpc>
                <a:spcPts val="1350"/>
              </a:lnSpc>
              <a:buNone/>
            </a:pPr>
            <a:br>
              <a:rPr lang="en-US" sz="1400" b="0" dirty="0">
                <a:solidFill>
                  <a:schemeClr val="accent4"/>
                </a:solidFill>
                <a:effectLst/>
                <a:latin typeface="Menlo" panose="020B0609030804020204" pitchFamily="49" charset="0"/>
              </a:rPr>
            </a:br>
            <a:endParaRPr lang="en-US" sz="1400" b="0" dirty="0">
              <a:solidFill>
                <a:schemeClr val="accent4"/>
              </a:solidFill>
              <a:effectLst/>
              <a:latin typeface="Menlo" panose="020B0609030804020204" pitchFamily="49" charset="0"/>
            </a:endParaRPr>
          </a:p>
          <a:p>
            <a:pPr>
              <a:lnSpc>
                <a:spcPts val="1350"/>
              </a:lnSpc>
              <a:buNone/>
            </a:pPr>
            <a:r>
              <a:rPr lang="en-US" sz="1400" b="0" dirty="0">
                <a:solidFill>
                  <a:schemeClr val="accent4"/>
                </a:solidFill>
                <a:effectLst/>
                <a:latin typeface="Menlo" panose="020B0609030804020204" pitchFamily="49" charset="0"/>
              </a:rPr>
              <a:t>def </a:t>
            </a:r>
            <a:r>
              <a:rPr lang="en-US" sz="1400" b="1"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of_in</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 = </a:t>
            </a:r>
            <a:r>
              <a:rPr lang="en-US" sz="1400" b="0" dirty="0" err="1">
                <a:solidFill>
                  <a:schemeClr val="accent4"/>
                </a:solidFill>
                <a:effectLst/>
                <a:latin typeface="Menlo" panose="020B0609030804020204" pitchFamily="49" charset="0"/>
              </a:rPr>
              <a:t>of_in.acquire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b = </a:t>
            </a:r>
            <a:r>
              <a:rPr lang="en-US" sz="1400" b="0" dirty="0" err="1">
                <a:solidFill>
                  <a:schemeClr val="accent4"/>
                </a:solidFill>
                <a:effectLst/>
                <a:latin typeface="Menlo" panose="020B0609030804020204" pitchFamily="49" charset="0"/>
              </a:rPr>
              <a:t>of_out.acquire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for </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in range_(TH):</a:t>
            </a:r>
          </a:p>
          <a:p>
            <a:pPr>
              <a:lnSpc>
                <a:spcPts val="1350"/>
              </a:lnSpc>
              <a:buNone/>
            </a:pPr>
            <a:r>
              <a:rPr lang="en-US" sz="1400" b="0" dirty="0">
                <a:solidFill>
                  <a:schemeClr val="accent4"/>
                </a:solidFill>
                <a:effectLst/>
                <a:latin typeface="Menlo" panose="020B0609030804020204" pitchFamily="49" charset="0"/>
              </a:rPr>
              <a:t>    for j in range_(TW):</a:t>
            </a:r>
          </a:p>
          <a:p>
            <a:pPr>
              <a:lnSpc>
                <a:spcPts val="1350"/>
              </a:lnSpc>
              <a:buNone/>
            </a:pPr>
            <a:r>
              <a:rPr lang="en-US" sz="1400" b="0" dirty="0">
                <a:solidFill>
                  <a:schemeClr val="accent4"/>
                </a:solidFill>
                <a:effectLst/>
                <a:latin typeface="Menlo" panose="020B0609030804020204" pitchFamily="49" charset="0"/>
              </a:rPr>
              <a:t>      b[</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a[</a:t>
            </a:r>
            <a:r>
              <a:rPr lang="en-US" sz="1400" b="0" dirty="0" err="1">
                <a:solidFill>
                  <a:schemeClr val="accent4"/>
                </a:solidFill>
                <a:effectLst/>
                <a:latin typeface="Menlo" panose="020B0609030804020204" pitchFamily="49" charset="0"/>
              </a:rPr>
              <a:t>i</a:t>
            </a:r>
            <a:r>
              <a:rPr lang="en-US" sz="1400" b="0" dirty="0">
                <a:solidFill>
                  <a:schemeClr val="accent4"/>
                </a:solidFill>
                <a:effectLst/>
                <a:latin typeface="Menlo" panose="020B0609030804020204" pitchFamily="49" charset="0"/>
              </a:rPr>
              <a:t>, j] + 1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of_in.release</a:t>
            </a:r>
            <a:r>
              <a:rPr lang="en-US" sz="1400" b="0" dirty="0">
                <a:solidFill>
                  <a:schemeClr val="accent4"/>
                </a:solidFill>
                <a:effectLst/>
                <a:latin typeface="Menlo" panose="020B0609030804020204" pitchFamily="49" charset="0"/>
              </a:rPr>
              <a:t>(1)</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of_out.release</a:t>
            </a:r>
            <a:r>
              <a:rPr lang="en-US" sz="1400" b="0" dirty="0">
                <a:solidFill>
                  <a:schemeClr val="accent4"/>
                </a:solidFill>
                <a:effectLst/>
                <a:latin typeface="Menlo" panose="020B0609030804020204" pitchFamily="49" charset="0"/>
              </a:rPr>
              <a:t>(1)</a:t>
            </a:r>
          </a:p>
          <a:p>
            <a:pPr>
              <a:lnSpc>
                <a:spcPts val="1350"/>
              </a:lnSpc>
              <a:buNone/>
            </a:pPr>
            <a:br>
              <a:rPr lang="en-US" sz="1400" b="0" dirty="0">
                <a:solidFill>
                  <a:schemeClr val="accent4"/>
                </a:solidFill>
                <a:effectLst/>
                <a:latin typeface="Menlo" panose="020B0609030804020204" pitchFamily="49" charset="0"/>
              </a:rPr>
            </a:b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 = Worker(</a:t>
            </a:r>
            <a:r>
              <a:rPr lang="en-US" sz="1400" b="0" dirty="0" err="1">
                <a:solidFill>
                  <a:schemeClr val="accent4"/>
                </a:solidFill>
                <a:effectLst/>
                <a:latin typeface="Menlo" panose="020B0609030804020204" pitchFamily="49" charset="0"/>
              </a:rPr>
              <a:t>core_fn</a:t>
            </a:r>
            <a:r>
              <a:rPr lang="en-US" sz="1400" b="0" dirty="0">
                <a:solidFill>
                  <a:schemeClr val="accent4"/>
                </a:solidFill>
                <a:effectLst/>
                <a:latin typeface="Menlo" panose="020B0609030804020204" pitchFamily="49" charset="0"/>
              </a:rPr>
              <a:t>, </a:t>
            </a:r>
          </a:p>
          <a:p>
            <a:pPr>
              <a:lnSpc>
                <a:spcPts val="1350"/>
              </a:lnSpc>
              <a:buNone/>
            </a:pPr>
            <a:r>
              <a:rPr lang="en-US" sz="1400" dirty="0">
                <a:solidFill>
                  <a:schemeClr val="accent4"/>
                </a:solidFill>
                <a:latin typeface="Menlo" panose="020B0609030804020204" pitchFamily="49" charset="0"/>
              </a:rPr>
              <a:t>    </a:t>
            </a:r>
            <a:r>
              <a:rPr lang="en-US" sz="1400" b="0" dirty="0" err="1">
                <a:solidFill>
                  <a:schemeClr val="accent4"/>
                </a:solidFill>
                <a:effectLst/>
                <a:latin typeface="Menlo" panose="020B0609030804020204" pitchFamily="49" charset="0"/>
              </a:rPr>
              <a:t>fn_args</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fi.cons</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fo.prod</a:t>
            </a:r>
            <a:r>
              <a:rPr lang="en-US" sz="1400" b="0" dirty="0">
                <a:solidFill>
                  <a:schemeClr val="accent4"/>
                </a:solidFill>
                <a:effectLst/>
                <a:latin typeface="Menlo" panose="020B0609030804020204" pitchFamily="49" charset="0"/>
              </a:rPr>
              <a:t>()])</a:t>
            </a:r>
          </a:p>
          <a:p>
            <a:pPr>
              <a:lnSpc>
                <a:spcPts val="1350"/>
              </a:lnSpc>
              <a:buNone/>
            </a:pPr>
            <a:endParaRPr lang="en-US" sz="1400" b="0" dirty="0">
              <a:solidFill>
                <a:srgbClr val="333333"/>
              </a:solidFill>
              <a:effectLst/>
              <a:latin typeface="Menlo" panose="020B0609030804020204" pitchFamily="49" charset="0"/>
            </a:endParaRPr>
          </a:p>
          <a:p>
            <a:pPr>
              <a:lnSpc>
                <a:spcPts val="1350"/>
              </a:lnSpc>
              <a:buNone/>
            </a:pPr>
            <a:endParaRPr lang="en-US" sz="1400" b="0" dirty="0">
              <a:solidFill>
                <a:srgbClr val="333333"/>
              </a:solidFill>
              <a:effectLst/>
              <a:latin typeface="Menlo" panose="020B0609030804020204" pitchFamily="49" charset="0"/>
            </a:endParaRPr>
          </a:p>
          <a:p>
            <a:pPr>
              <a:lnSpc>
                <a:spcPts val="1350"/>
              </a:lnSpc>
            </a:pPr>
            <a:r>
              <a:rPr lang="en-US" sz="1400" b="0" dirty="0">
                <a:solidFill>
                  <a:srgbClr val="333333"/>
                </a:solidFill>
                <a:effectLst/>
                <a:latin typeface="Menlo" panose="020B0609030804020204" pitchFamily="49" charset="0"/>
              </a:rPr>
              <a:t>tap </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TensorTiler2D</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simple_tiler</a:t>
            </a:r>
            <a:r>
              <a:rPr lang="en-US" sz="1400" b="0" dirty="0">
                <a:solidFill>
                  <a:srgbClr val="777777"/>
                </a:solidFill>
                <a:effectLst/>
                <a:latin typeface="Menlo" panose="020B0609030804020204" pitchFamily="49" charset="0"/>
              </a:rPr>
              <a:t>(</a:t>
            </a:r>
          </a:p>
          <a:p>
            <a:pPr>
              <a:lnSpc>
                <a:spcPts val="1350"/>
              </a:lnSpc>
            </a:pPr>
            <a:r>
              <a:rPr lang="en-US" sz="1400" b="0" dirty="0">
                <a:solidFill>
                  <a:srgbClr val="777777"/>
                </a:solidFill>
                <a:effectLst/>
                <a:latin typeface="Menlo" panose="020B0609030804020204" pitchFamily="49" charset="0"/>
              </a:rPr>
              <a:t>    (</a:t>
            </a:r>
            <a:r>
              <a:rPr lang="en-US" sz="1400" b="0" dirty="0">
                <a:solidFill>
                  <a:srgbClr val="9C5D27"/>
                </a:solidFill>
                <a:effectLst/>
                <a:latin typeface="Menlo" panose="020B0609030804020204" pitchFamily="49" charset="0"/>
              </a:rPr>
              <a:t>MH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MW</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TH</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9C5D27"/>
                </a:solidFill>
                <a:effectLst/>
                <a:latin typeface="Menlo" panose="020B0609030804020204" pitchFamily="49" charset="0"/>
              </a:rPr>
              <a:t>TW</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0</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buNone/>
            </a:pPr>
            <a:r>
              <a:rPr lang="en-US" sz="1400" b="0" dirty="0">
                <a:solidFill>
                  <a:schemeClr val="bg2">
                    <a:lumMod val="75000"/>
                  </a:schemeClr>
                </a:solidFill>
                <a:effectLst/>
                <a:latin typeface="Menlo" panose="020B0609030804020204" pitchFamily="49" charset="0"/>
              </a:rPr>
              <a:t>rt = Runtime()</a:t>
            </a:r>
          </a:p>
          <a:p>
            <a:pPr>
              <a:lnSpc>
                <a:spcPts val="1350"/>
              </a:lnSpc>
              <a:buNone/>
            </a:pPr>
            <a:r>
              <a:rPr lang="en-US" sz="1400" b="0" dirty="0">
                <a:solidFill>
                  <a:schemeClr val="accent4"/>
                </a:solidFill>
                <a:effectLst/>
                <a:latin typeface="Menlo" panose="020B0609030804020204" pitchFamily="49" charset="0"/>
              </a:rPr>
              <a:t>with </a:t>
            </a:r>
            <a:r>
              <a:rPr lang="en-US" sz="1400" b="0" dirty="0" err="1">
                <a:solidFill>
                  <a:schemeClr val="accent4"/>
                </a:solidFill>
                <a:effectLst/>
                <a:latin typeface="Menlo" panose="020B0609030804020204" pitchFamily="49" charset="0"/>
              </a:rPr>
              <a:t>rt.sequence</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mty</a:t>
            </a:r>
            <a:r>
              <a:rPr lang="en-US" sz="1400" b="0" dirty="0">
                <a:solidFill>
                  <a:schemeClr val="accent4"/>
                </a:solidFill>
                <a:effectLst/>
                <a:latin typeface="Menlo" panose="020B0609030804020204" pitchFamily="49" charset="0"/>
              </a:rPr>
              <a:t>) as (</a:t>
            </a:r>
            <a:r>
              <a:rPr lang="en-US" sz="1400" b="0" dirty="0" err="1">
                <a:solidFill>
                  <a:schemeClr val="accent4"/>
                </a:solidFill>
                <a:effectLst/>
                <a:latin typeface="Menlo" panose="020B0609030804020204" pitchFamily="49" charset="0"/>
              </a:rPr>
              <a:t>dati</a:t>
            </a: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dato</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chemeClr val="accent4"/>
                </a:solidFill>
                <a:effectLst/>
                <a:latin typeface="Menlo" panose="020B0609030804020204" pitchFamily="49" charset="0"/>
              </a:rPr>
              <a:t>  </a:t>
            </a:r>
            <a:r>
              <a:rPr lang="en-US" sz="1400" b="0" dirty="0" err="1">
                <a:solidFill>
                  <a:schemeClr val="accent4"/>
                </a:solidFill>
                <a:effectLst/>
                <a:latin typeface="Menlo" panose="020B0609030804020204" pitchFamily="49" charset="0"/>
              </a:rPr>
              <a:t>rt.start</a:t>
            </a:r>
            <a:r>
              <a:rPr lang="en-US" sz="1400" b="0" dirty="0">
                <a:solidFill>
                  <a:schemeClr val="accent4"/>
                </a:solidFill>
                <a:effectLst/>
                <a:latin typeface="Menlo" panose="020B0609030804020204" pitchFamily="49" charset="0"/>
              </a:rPr>
              <a:t>(</a:t>
            </a:r>
            <a:r>
              <a:rPr lang="en-US" sz="1400" b="0" dirty="0" err="1">
                <a:solidFill>
                  <a:schemeClr val="accent4"/>
                </a:solidFill>
                <a:effectLst/>
                <a:latin typeface="Menlo" panose="020B0609030804020204" pitchFamily="49" charset="0"/>
              </a:rPr>
              <a:t>my_worker</a:t>
            </a:r>
            <a:r>
              <a:rPr lang="en-US" sz="1400" b="0" dirty="0">
                <a:solidFill>
                  <a:schemeClr val="accent4"/>
                </a:solidFill>
                <a:effectLst/>
                <a:latin typeface="Menlo" panose="020B0609030804020204" pitchFamily="49" charset="0"/>
              </a:rPr>
              <a:t>)</a:t>
            </a:r>
          </a:p>
          <a:p>
            <a:pPr>
              <a:lnSpc>
                <a:spcPts val="1350"/>
              </a:lnSpc>
              <a:buNone/>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fill</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fi</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prod</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dati</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tap</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rt</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drain</a:t>
            </a:r>
            <a:r>
              <a:rPr lang="en-US" sz="1400" b="0" dirty="0">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fo</a:t>
            </a:r>
            <a:r>
              <a:rPr lang="en-US" sz="1400" b="0" dirty="0" err="1">
                <a:solidFill>
                  <a:srgbClr val="777777"/>
                </a:solidFill>
                <a:effectLst/>
                <a:latin typeface="Menlo" panose="020B0609030804020204" pitchFamily="49" charset="0"/>
              </a:rPr>
              <a:t>.</a:t>
            </a:r>
            <a:r>
              <a:rPr lang="en-US" sz="1400" b="0" dirty="0" err="1">
                <a:solidFill>
                  <a:srgbClr val="333333"/>
                </a:solidFill>
                <a:effectLst/>
                <a:latin typeface="Menlo" panose="020B0609030804020204" pitchFamily="49" charset="0"/>
              </a:rPr>
              <a:t>cons</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err="1">
                <a:solidFill>
                  <a:srgbClr val="333333"/>
                </a:solidFill>
                <a:effectLst/>
                <a:latin typeface="Menlo" panose="020B0609030804020204" pitchFamily="49" charset="0"/>
              </a:rPr>
              <a:t>dato</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tap</a:t>
            </a:r>
            <a:r>
              <a:rPr lang="en-US" sz="1400" b="0" dirty="0">
                <a:solidFill>
                  <a:srgbClr val="777777"/>
                </a:solidFill>
                <a:effectLst/>
                <a:latin typeface="Menlo" panose="020B0609030804020204" pitchFamily="49" charset="0"/>
              </a:rPr>
              <a:t>,</a:t>
            </a:r>
            <a:r>
              <a:rPr lang="en-US" sz="1400" b="0" dirty="0">
                <a:solidFill>
                  <a:srgbClr val="333333"/>
                </a:solidFill>
                <a:effectLst/>
                <a:latin typeface="Menlo" panose="020B0609030804020204" pitchFamily="49" charset="0"/>
              </a:rPr>
              <a:t> </a:t>
            </a:r>
            <a:r>
              <a:rPr lang="en-US" sz="1400" b="0" dirty="0">
                <a:solidFill>
                  <a:srgbClr val="7A3E9D"/>
                </a:solidFill>
                <a:effectLst/>
                <a:latin typeface="Menlo" panose="020B0609030804020204" pitchFamily="49" charset="0"/>
              </a:rPr>
              <a:t>wait</a:t>
            </a:r>
            <a:r>
              <a:rPr lang="en-US" sz="1400" b="0" dirty="0">
                <a:solidFill>
                  <a:srgbClr val="777777"/>
                </a:solidFill>
                <a:effectLst/>
                <a:latin typeface="Menlo" panose="020B0609030804020204" pitchFamily="49" charset="0"/>
              </a:rPr>
              <a:t>=</a:t>
            </a:r>
            <a:r>
              <a:rPr lang="en-US" sz="1400" b="0" dirty="0">
                <a:solidFill>
                  <a:srgbClr val="9C5D27"/>
                </a:solidFill>
                <a:effectLst/>
                <a:latin typeface="Menlo" panose="020B0609030804020204" pitchFamily="49" charset="0"/>
              </a:rPr>
              <a:t>True</a:t>
            </a:r>
            <a:r>
              <a:rPr lang="en-US" sz="1400" b="0" dirty="0">
                <a:solidFill>
                  <a:srgbClr val="777777"/>
                </a:solidFill>
                <a:effectLst/>
                <a:latin typeface="Menlo" panose="020B0609030804020204" pitchFamily="49" charset="0"/>
              </a:rPr>
              <a:t>)</a:t>
            </a:r>
            <a:endParaRPr lang="en-US" sz="1400" b="0" dirty="0">
              <a:solidFill>
                <a:srgbClr val="333333"/>
              </a:solidFill>
              <a:effectLst/>
              <a:latin typeface="Menlo" panose="020B0609030804020204" pitchFamily="49" charset="0"/>
            </a:endParaRPr>
          </a:p>
          <a:p>
            <a:pPr>
              <a:lnSpc>
                <a:spcPts val="1350"/>
              </a:lnSpc>
            </a:pPr>
            <a:endParaRPr lang="en-US" sz="1400" b="1" dirty="0">
              <a:solidFill>
                <a:srgbClr val="AA3731"/>
              </a:solidFill>
              <a:effectLst/>
              <a:latin typeface="Menlo" panose="020B0609030804020204" pitchFamily="49" charset="0"/>
            </a:endParaRPr>
          </a:p>
          <a:p>
            <a:pPr>
              <a:lnSpc>
                <a:spcPts val="1350"/>
              </a:lnSpc>
            </a:pPr>
            <a:r>
              <a:rPr lang="en-US" sz="1400" b="1" dirty="0">
                <a:solidFill>
                  <a:schemeClr val="accent4"/>
                </a:solidFill>
                <a:effectLst/>
                <a:latin typeface="Menlo" panose="020B0609030804020204" pitchFamily="49" charset="0"/>
              </a:rPr>
              <a:t>print</a:t>
            </a:r>
            <a:r>
              <a:rPr lang="en-US" sz="1400" b="0" dirty="0">
                <a:solidFill>
                  <a:schemeClr val="accent4"/>
                </a:solidFill>
                <a:effectLst/>
                <a:latin typeface="Menlo" panose="020B0609030804020204" pitchFamily="49" charset="0"/>
              </a:rPr>
              <a:t>(Program(NPU1Col1(),rt).</a:t>
            </a:r>
            <a:r>
              <a:rPr lang="en-US" sz="1400" b="0" dirty="0" err="1">
                <a:solidFill>
                  <a:schemeClr val="accent4"/>
                </a:solidFill>
                <a:effectLst/>
                <a:latin typeface="Menlo" panose="020B0609030804020204" pitchFamily="49" charset="0"/>
              </a:rPr>
              <a:t>resolve_program</a:t>
            </a:r>
            <a:r>
              <a:rPr lang="en-US" sz="1400" b="0" dirty="0">
                <a:solidFill>
                  <a:schemeClr val="accent4"/>
                </a:solidFill>
                <a:effectLst/>
                <a:latin typeface="Menlo" panose="020B0609030804020204" pitchFamily="49" charset="0"/>
              </a:rPr>
              <a:t>(</a:t>
            </a:r>
          </a:p>
          <a:p>
            <a:pPr>
              <a:lnSpc>
                <a:spcPts val="1350"/>
              </a:lnSpc>
            </a:pPr>
            <a:r>
              <a:rPr lang="en-US" sz="1400" dirty="0">
                <a:solidFill>
                  <a:schemeClr val="accent4"/>
                </a:solidFill>
                <a:latin typeface="Menlo" panose="020B0609030804020204" pitchFamily="49" charset="0"/>
              </a:rPr>
              <a:t>    </a:t>
            </a:r>
            <a:r>
              <a:rPr lang="en-US" sz="1400" b="0" dirty="0" err="1">
                <a:solidFill>
                  <a:schemeClr val="accent4"/>
                </a:solidFill>
                <a:effectLst/>
                <a:latin typeface="Menlo" panose="020B0609030804020204" pitchFamily="49" charset="0"/>
              </a:rPr>
              <a:t>SequentialPlacer</a:t>
            </a:r>
            <a:r>
              <a:rPr lang="en-US" sz="1400" b="0" dirty="0">
                <a:solidFill>
                  <a:schemeClr val="accent4"/>
                </a:solidFill>
                <a:effectLst/>
                <a:latin typeface="Menlo" panose="020B0609030804020204" pitchFamily="49" charset="0"/>
              </a:rPr>
              <a:t>()))</a:t>
            </a:r>
          </a:p>
          <a:p>
            <a:endParaRPr lang="en-US" sz="1400" dirty="0"/>
          </a:p>
        </p:txBody>
      </p:sp>
      <p:sp>
        <p:nvSpPr>
          <p:cNvPr id="9" name="Rectangle 8">
            <a:extLst>
              <a:ext uri="{FF2B5EF4-FFF2-40B4-BE49-F238E27FC236}">
                <a16:creationId xmlns:a16="http://schemas.microsoft.com/office/drawing/2014/main" id="{3FD670E1-7D2F-07DC-535A-0D2ECBB23F64}"/>
              </a:ext>
            </a:extLst>
          </p:cNvPr>
          <p:cNvSpPr/>
          <p:nvPr/>
        </p:nvSpPr>
        <p:spPr>
          <a:xfrm>
            <a:off x="6414653" y="3927403"/>
            <a:ext cx="3846947" cy="52984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FE97C4-10BB-609A-B5CE-7FBB56D38CBF}"/>
              </a:ext>
            </a:extLst>
          </p:cNvPr>
          <p:cNvSpPr/>
          <p:nvPr/>
        </p:nvSpPr>
        <p:spPr>
          <a:xfrm>
            <a:off x="9319491" y="4808769"/>
            <a:ext cx="697345" cy="52984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9290979"/>
      </p:ext>
    </p:extLst>
  </p:cSld>
  <p:clrMapOvr>
    <a:masterClrMapping/>
  </p:clrMapOvr>
  <p:transition spd="slow"/>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882AE8-48B2-92B7-2C9D-26C241261D41}"/>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28727340-FDF6-0874-C0BE-60B7067E8B50}"/>
              </a:ext>
            </a:extLst>
          </p:cNvPr>
          <p:cNvSpPr>
            <a:spLocks noGrp="1"/>
          </p:cNvSpPr>
          <p:nvPr>
            <p:ph type="title"/>
          </p:nvPr>
        </p:nvSpPr>
        <p:spPr/>
        <p:txBody>
          <a:bodyPr>
            <a:normAutofit fontScale="90000"/>
          </a:bodyPr>
          <a:lstStyle/>
          <a:p>
            <a:r>
              <a:rPr lang="en-US" b="1" dirty="0">
                <a:solidFill>
                  <a:srgbClr val="BFB07D"/>
                </a:solidFill>
              </a:rPr>
              <a:t>Matrix Multiplication Visualization of Runtime DMA Ops</a:t>
            </a:r>
          </a:p>
        </p:txBody>
      </p:sp>
      <p:sp>
        <p:nvSpPr>
          <p:cNvPr id="4" name="Footer Placeholder 3">
            <a:extLst>
              <a:ext uri="{FF2B5EF4-FFF2-40B4-BE49-F238E27FC236}">
                <a16:creationId xmlns:a16="http://schemas.microsoft.com/office/drawing/2014/main" id="{E1CBA65B-780A-5513-8931-081B039CAF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2A1BA4-BF02-2C10-B331-4E9E602D5179}"/>
              </a:ext>
            </a:extLst>
          </p:cNvPr>
          <p:cNvSpPr>
            <a:spLocks noGrp="1"/>
          </p:cNvSpPr>
          <p:nvPr>
            <p:ph type="sldNum" sz="quarter" idx="12"/>
          </p:nvPr>
        </p:nvSpPr>
        <p:spPr/>
        <p:txBody>
          <a:bodyPr/>
          <a:lstStyle/>
          <a:p>
            <a:fld id="{2C645801-FFA6-864F-87A0-2DCEC86DCE96}" type="slidenum">
              <a:rPr lang="en-US" smtClean="0"/>
              <a:t>208</a:t>
            </a:fld>
            <a:endParaRPr lang="en-US"/>
          </a:p>
        </p:txBody>
      </p:sp>
      <p:sp>
        <p:nvSpPr>
          <p:cNvPr id="6" name="TextBox 5">
            <a:extLst>
              <a:ext uri="{FF2B5EF4-FFF2-40B4-BE49-F238E27FC236}">
                <a16:creationId xmlns:a16="http://schemas.microsoft.com/office/drawing/2014/main" id="{199E8F10-7882-4D7B-19DB-72CAF16F35EF}"/>
              </a:ext>
            </a:extLst>
          </p:cNvPr>
          <p:cNvSpPr txBox="1"/>
          <p:nvPr/>
        </p:nvSpPr>
        <p:spPr>
          <a:xfrm>
            <a:off x="927100" y="1585350"/>
            <a:ext cx="10420141" cy="461665"/>
          </a:xfrm>
          <a:prstGeom prst="rect">
            <a:avLst/>
          </a:prstGeom>
          <a:noFill/>
        </p:spPr>
        <p:txBody>
          <a:bodyPr wrap="square" lIns="0" tIns="0" rIns="0" bIns="0" rtlCol="0">
            <a:spAutoFit/>
          </a:bodyPr>
          <a:lstStyle/>
          <a:p>
            <a:pPr algn="l">
              <a:buClr>
                <a:schemeClr val="accent1"/>
              </a:buClr>
              <a:buSzPct val="60000"/>
            </a:pPr>
            <a:r>
              <a:rPr lang="en-US" sz="1200" dirty="0">
                <a:solidFill>
                  <a:schemeClr val="accent4"/>
                </a:solidFill>
                <a:hlinkClick r:id="rId2">
                  <a:extLst>
                    <a:ext uri="{A12FA001-AC4F-418D-AE19-62706E023703}">
                      <ahyp:hlinkClr xmlns:ahyp="http://schemas.microsoft.com/office/drawing/2018/hyperlinkcolor" val="tx"/>
                    </a:ext>
                  </a:extLst>
                </a:hlinkClick>
              </a:rPr>
              <a:t>https://github.com/Xilinx/mlir-aie/blob/main/programming_examples/basic/matrix_multiplication/whole_array/mat_mul_whole_array_visualization.ipynb</a:t>
            </a:r>
            <a:endParaRPr lang="en-US" sz="1200" dirty="0">
              <a:solidFill>
                <a:schemeClr val="accent4"/>
              </a:solidFill>
            </a:endParaRPr>
          </a:p>
          <a:p>
            <a:pPr algn="l">
              <a:buClr>
                <a:schemeClr val="accent1"/>
              </a:buClr>
              <a:buSzPct val="60000"/>
            </a:pPr>
            <a:endParaRPr lang="en-US" sz="1800" dirty="0">
              <a:solidFill>
                <a:schemeClr val="accent4"/>
              </a:solidFill>
            </a:endParaRPr>
          </a:p>
        </p:txBody>
      </p:sp>
      <p:pic>
        <p:nvPicPr>
          <p:cNvPr id="8" name="Content Placeholder 12">
            <a:extLst>
              <a:ext uri="{FF2B5EF4-FFF2-40B4-BE49-F238E27FC236}">
                <a16:creationId xmlns:a16="http://schemas.microsoft.com/office/drawing/2014/main" id="{B89D9AB9-DD1A-1B8D-FB03-39FF15E2254E}"/>
              </a:ext>
            </a:extLst>
          </p:cNvPr>
          <p:cNvPicPr>
            <a:picLocks noChangeAspect="1"/>
          </p:cNvPicPr>
          <p:nvPr/>
        </p:nvPicPr>
        <p:blipFill>
          <a:blip r:embed="rId3"/>
          <a:srcRect t="5381"/>
          <a:stretch/>
        </p:blipFill>
        <p:spPr>
          <a:xfrm>
            <a:off x="927100" y="3094892"/>
            <a:ext cx="2789237" cy="2639158"/>
          </a:xfrm>
          <a:prstGeom prst="rect">
            <a:avLst/>
          </a:prstGeom>
        </p:spPr>
      </p:pic>
      <p:sp>
        <p:nvSpPr>
          <p:cNvPr id="9" name="Text Placeholder 5">
            <a:extLst>
              <a:ext uri="{FF2B5EF4-FFF2-40B4-BE49-F238E27FC236}">
                <a16:creationId xmlns:a16="http://schemas.microsoft.com/office/drawing/2014/main" id="{8B01F842-A47F-6D47-6D51-E1B9B67CA9C1}"/>
              </a:ext>
            </a:extLst>
          </p:cNvPr>
          <p:cNvSpPr txBox="1">
            <a:spLocks/>
          </p:cNvSpPr>
          <p:nvPr/>
        </p:nvSpPr>
        <p:spPr>
          <a:xfrm>
            <a:off x="4356101" y="2024063"/>
            <a:ext cx="3475037" cy="307777"/>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B Runtime DMA Pattern</a:t>
            </a:r>
          </a:p>
          <a:p>
            <a:endParaRPr lang="en-US" b="1" dirty="0"/>
          </a:p>
        </p:txBody>
      </p:sp>
      <p:pic>
        <p:nvPicPr>
          <p:cNvPr id="10" name="Content Placeholder 14">
            <a:extLst>
              <a:ext uri="{FF2B5EF4-FFF2-40B4-BE49-F238E27FC236}">
                <a16:creationId xmlns:a16="http://schemas.microsoft.com/office/drawing/2014/main" id="{BFD8E524-9166-AC31-2897-AB5063DE039E}"/>
              </a:ext>
            </a:extLst>
          </p:cNvPr>
          <p:cNvPicPr>
            <a:picLocks noChangeAspect="1"/>
          </p:cNvPicPr>
          <p:nvPr/>
        </p:nvPicPr>
        <p:blipFill>
          <a:blip r:embed="rId4"/>
          <a:srcRect t="5381"/>
          <a:stretch/>
        </p:blipFill>
        <p:spPr>
          <a:xfrm>
            <a:off x="4699000" y="3094892"/>
            <a:ext cx="2789237" cy="2639158"/>
          </a:xfrm>
          <a:prstGeom prst="rect">
            <a:avLst/>
          </a:prstGeom>
        </p:spPr>
      </p:pic>
      <p:sp>
        <p:nvSpPr>
          <p:cNvPr id="11" name="Text Placeholder 8">
            <a:extLst>
              <a:ext uri="{FF2B5EF4-FFF2-40B4-BE49-F238E27FC236}">
                <a16:creationId xmlns:a16="http://schemas.microsoft.com/office/drawing/2014/main" id="{DBDE285B-3A42-7E0E-8379-745028297C52}"/>
              </a:ext>
            </a:extLst>
          </p:cNvPr>
          <p:cNvSpPr txBox="1">
            <a:spLocks/>
          </p:cNvSpPr>
          <p:nvPr/>
        </p:nvSpPr>
        <p:spPr>
          <a:xfrm>
            <a:off x="8128001" y="2029778"/>
            <a:ext cx="3475037" cy="30777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C Runtime DMA Pattern</a:t>
            </a:r>
          </a:p>
        </p:txBody>
      </p:sp>
      <p:pic>
        <p:nvPicPr>
          <p:cNvPr id="12" name="Content Placeholder 16">
            <a:extLst>
              <a:ext uri="{FF2B5EF4-FFF2-40B4-BE49-F238E27FC236}">
                <a16:creationId xmlns:a16="http://schemas.microsoft.com/office/drawing/2014/main" id="{FE242644-8039-4535-7FFD-79E928DC9984}"/>
              </a:ext>
            </a:extLst>
          </p:cNvPr>
          <p:cNvPicPr>
            <a:picLocks noChangeAspect="1"/>
          </p:cNvPicPr>
          <p:nvPr/>
        </p:nvPicPr>
        <p:blipFill>
          <a:blip r:embed="rId5"/>
          <a:srcRect t="5153"/>
          <a:stretch/>
        </p:blipFill>
        <p:spPr>
          <a:xfrm>
            <a:off x="8470900" y="3094892"/>
            <a:ext cx="2789237" cy="2645508"/>
          </a:xfrm>
          <a:prstGeom prst="rect">
            <a:avLst/>
          </a:prstGeom>
        </p:spPr>
      </p:pic>
      <p:sp>
        <p:nvSpPr>
          <p:cNvPr id="13" name="TextBox 12">
            <a:extLst>
              <a:ext uri="{FF2B5EF4-FFF2-40B4-BE49-F238E27FC236}">
                <a16:creationId xmlns:a16="http://schemas.microsoft.com/office/drawing/2014/main" id="{6B79E56E-3408-2A4D-3CD7-B985D98B3578}"/>
              </a:ext>
            </a:extLst>
          </p:cNvPr>
          <p:cNvSpPr txBox="1"/>
          <p:nvPr/>
        </p:nvSpPr>
        <p:spPr>
          <a:xfrm>
            <a:off x="3392905" y="6013294"/>
            <a:ext cx="5618748" cy="184666"/>
          </a:xfrm>
          <a:prstGeom prst="rect">
            <a:avLst/>
          </a:prstGeom>
          <a:noFill/>
        </p:spPr>
        <p:txBody>
          <a:bodyPr wrap="square" lIns="0" tIns="0" rIns="0" bIns="0" rtlCol="0">
            <a:spAutoFit/>
          </a:bodyPr>
          <a:lstStyle/>
          <a:p>
            <a:pPr algn="ctr">
              <a:buClr>
                <a:schemeClr val="accent1"/>
              </a:buClr>
              <a:buSzPct val="60000"/>
            </a:pPr>
            <a:r>
              <a:rPr lang="en-US" sz="1200" dirty="0"/>
              <a:t>Note: Timing between animations is not coordinated</a:t>
            </a:r>
          </a:p>
        </p:txBody>
      </p:sp>
      <p:sp>
        <p:nvSpPr>
          <p:cNvPr id="15" name="Text Placeholder 5">
            <a:extLst>
              <a:ext uri="{FF2B5EF4-FFF2-40B4-BE49-F238E27FC236}">
                <a16:creationId xmlns:a16="http://schemas.microsoft.com/office/drawing/2014/main" id="{075B0969-9D96-8A70-0C2B-C91505924641}"/>
              </a:ext>
            </a:extLst>
          </p:cNvPr>
          <p:cNvSpPr txBox="1">
            <a:spLocks/>
          </p:cNvSpPr>
          <p:nvPr/>
        </p:nvSpPr>
        <p:spPr>
          <a:xfrm>
            <a:off x="588962" y="2032749"/>
            <a:ext cx="3475037" cy="307777"/>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 Runtime DMA Pattern</a:t>
            </a:r>
          </a:p>
          <a:p>
            <a:endParaRPr lang="en-US" b="1" dirty="0"/>
          </a:p>
        </p:txBody>
      </p:sp>
    </p:spTree>
    <p:extLst>
      <p:ext uri="{BB962C8B-B14F-4D97-AF65-F5344CB8AC3E}">
        <p14:creationId xmlns:p14="http://schemas.microsoft.com/office/powerpoint/2010/main" val="472389364"/>
      </p:ext>
    </p:extLst>
  </p:cSld>
  <p:clrMapOvr>
    <a:masterClrMapping/>
  </p:clrMapOvr>
  <p:transition spd="slow"/>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4DCAD-4FFF-0D56-46D1-FE969902F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90199-B2DD-C2FA-4F8E-F9ABEFD655A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49CF5A5-BFB7-C644-D241-12A6C0C7FE5C}"/>
              </a:ext>
            </a:extLst>
          </p:cNvPr>
          <p:cNvSpPr>
            <a:spLocks noGrp="1"/>
          </p:cNvSpPr>
          <p:nvPr>
            <p:ph idx="1"/>
          </p:nvPr>
        </p:nvSpPr>
        <p:spPr/>
        <p:txBody>
          <a:bodyPr/>
          <a:lstStyle/>
          <a:p>
            <a:r>
              <a:rPr lang="en-US" dirty="0"/>
              <a:t>Background</a:t>
            </a:r>
          </a:p>
          <a:p>
            <a:pPr lvl="1"/>
            <a:r>
              <a:rPr lang="en-US" dirty="0"/>
              <a:t>AMD XDNA</a:t>
            </a:r>
            <a:r>
              <a:rPr lang="en-US" baseline="30000" dirty="0"/>
              <a:t>TM</a:t>
            </a:r>
            <a:r>
              <a:rPr lang="en-US" dirty="0"/>
              <a:t> NPUs</a:t>
            </a:r>
          </a:p>
          <a:p>
            <a:pPr lvl="1"/>
            <a:r>
              <a:rPr lang="en-US" dirty="0"/>
              <a:t>IRON</a:t>
            </a:r>
          </a:p>
          <a:p>
            <a:r>
              <a:rPr lang="en-US" dirty="0"/>
              <a:t>Extensions to IRON</a:t>
            </a:r>
          </a:p>
          <a:p>
            <a:pPr lvl="1"/>
            <a:r>
              <a:rPr lang="en-US" dirty="0"/>
              <a:t>Example program</a:t>
            </a:r>
          </a:p>
          <a:p>
            <a:r>
              <a:rPr lang="en-US" dirty="0"/>
              <a:t>Evaluation</a:t>
            </a:r>
          </a:p>
          <a:p>
            <a:r>
              <a:rPr lang="en-US" b="1" dirty="0">
                <a:solidFill>
                  <a:srgbClr val="BFB07D"/>
                </a:solidFill>
              </a:rPr>
              <a:t>Future Work</a:t>
            </a:r>
          </a:p>
        </p:txBody>
      </p:sp>
      <p:sp>
        <p:nvSpPr>
          <p:cNvPr id="4" name="Slide Number Placeholder 3">
            <a:extLst>
              <a:ext uri="{FF2B5EF4-FFF2-40B4-BE49-F238E27FC236}">
                <a16:creationId xmlns:a16="http://schemas.microsoft.com/office/drawing/2014/main" id="{CDF26D2F-1EEF-182E-1C09-DE9B88ED72F2}"/>
              </a:ext>
            </a:extLst>
          </p:cNvPr>
          <p:cNvSpPr>
            <a:spLocks noGrp="1"/>
          </p:cNvSpPr>
          <p:nvPr>
            <p:ph type="sldNum" sz="quarter" idx="12"/>
          </p:nvPr>
        </p:nvSpPr>
        <p:spPr/>
        <p:txBody>
          <a:bodyPr/>
          <a:lstStyle/>
          <a:p>
            <a:fld id="{2C645801-FFA6-864F-87A0-2DCEC86DCE96}" type="slidenum">
              <a:rPr lang="en-US" smtClean="0"/>
              <a:t>209</a:t>
            </a:fld>
            <a:endParaRPr lang="en-US"/>
          </a:p>
        </p:txBody>
      </p:sp>
      <p:sp>
        <p:nvSpPr>
          <p:cNvPr id="6" name="Footer Placeholder 5">
            <a:extLst>
              <a:ext uri="{FF2B5EF4-FFF2-40B4-BE49-F238E27FC236}">
                <a16:creationId xmlns:a16="http://schemas.microsoft.com/office/drawing/2014/main" id="{87647BC8-84E5-7772-F3B0-FFCD9C97E1C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8343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C5081-BC7B-4532-D725-6565546CBA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3C1207-C0DA-664C-28F9-F76F49C41BCF}"/>
              </a:ext>
            </a:extLst>
          </p:cNvPr>
          <p:cNvSpPr>
            <a:spLocks noGrp="1"/>
          </p:cNvSpPr>
          <p:nvPr>
            <p:ph type="title"/>
          </p:nvPr>
        </p:nvSpPr>
        <p:spPr/>
        <p:txBody>
          <a:bodyPr/>
          <a:lstStyle/>
          <a:p>
            <a:r>
              <a:rPr lang="en-US" dirty="0"/>
              <a:t>Abstractions of Container-Based Cloud Services</a:t>
            </a:r>
          </a:p>
        </p:txBody>
      </p:sp>
      <p:graphicFrame>
        <p:nvGraphicFramePr>
          <p:cNvPr id="5" name="Content Placeholder 4">
            <a:extLst>
              <a:ext uri="{FF2B5EF4-FFF2-40B4-BE49-F238E27FC236}">
                <a16:creationId xmlns:a16="http://schemas.microsoft.com/office/drawing/2014/main" id="{2982EF47-2B29-4683-86A8-255AB421D14C}"/>
              </a:ext>
            </a:extLst>
          </p:cNvPr>
          <p:cNvGraphicFramePr>
            <a:graphicFrameLocks noGrp="1"/>
          </p:cNvGraphicFramePr>
          <p:nvPr>
            <p:ph idx="1"/>
            <p:extLst>
              <p:ext uri="{D42A27DB-BD31-4B8C-83A1-F6EECF244321}">
                <p14:modId xmlns:p14="http://schemas.microsoft.com/office/powerpoint/2010/main" val="2106626887"/>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13DDDDF0-2BEE-4A8C-BEE7-4D9B276CFB5D}"/>
              </a:ext>
            </a:extLst>
          </p:cNvPr>
          <p:cNvSpPr>
            <a:spLocks noGrp="1"/>
          </p:cNvSpPr>
          <p:nvPr>
            <p:ph type="sldNum" sz="quarter" idx="12"/>
          </p:nvPr>
        </p:nvSpPr>
        <p:spPr/>
        <p:txBody>
          <a:bodyPr/>
          <a:lstStyle/>
          <a:p>
            <a:fld id="{8C2EA460-C565-FB43-80B0-0A34C0434FD1}" type="slidenum">
              <a:rPr lang="en-US" smtClean="0"/>
              <a:t>21</a:t>
            </a:fld>
            <a:endParaRPr lang="en-US"/>
          </a:p>
        </p:txBody>
      </p:sp>
      <p:sp>
        <p:nvSpPr>
          <p:cNvPr id="4" name="Rectangle 3">
            <a:extLst>
              <a:ext uri="{FF2B5EF4-FFF2-40B4-BE49-F238E27FC236}">
                <a16:creationId xmlns:a16="http://schemas.microsoft.com/office/drawing/2014/main" id="{8B6A1516-E5C7-D30A-23DF-2C6E4714FC5D}"/>
              </a:ext>
            </a:extLst>
          </p:cNvPr>
          <p:cNvSpPr/>
          <p:nvPr/>
        </p:nvSpPr>
        <p:spPr>
          <a:xfrm>
            <a:off x="3736457" y="4128117"/>
            <a:ext cx="7634276" cy="20773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041013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41253-D6E7-8799-2F2A-DCAF99108CBF}"/>
              </a:ext>
            </a:extLst>
          </p:cNvPr>
          <p:cNvSpPr>
            <a:spLocks noGrp="1"/>
          </p:cNvSpPr>
          <p:nvPr>
            <p:ph type="title"/>
          </p:nvPr>
        </p:nvSpPr>
        <p:spPr/>
        <p:txBody>
          <a:bodyPr anchor="ctr">
            <a:normAutofit/>
          </a:bodyPr>
          <a:lstStyle/>
          <a:p>
            <a:r>
              <a:rPr lang="en-US" b="1" dirty="0">
                <a:solidFill>
                  <a:srgbClr val="BFB07D"/>
                </a:solidFill>
              </a:rPr>
              <a:t>Future Work</a:t>
            </a:r>
          </a:p>
        </p:txBody>
      </p:sp>
      <p:sp>
        <p:nvSpPr>
          <p:cNvPr id="3" name="Slide Number Placeholder 2">
            <a:extLst>
              <a:ext uri="{FF2B5EF4-FFF2-40B4-BE49-F238E27FC236}">
                <a16:creationId xmlns:a16="http://schemas.microsoft.com/office/drawing/2014/main" id="{CA3E9709-A485-600F-29D6-0C7632C0E916}"/>
              </a:ext>
            </a:extLst>
          </p:cNvPr>
          <p:cNvSpPr>
            <a:spLocks noGrp="1"/>
          </p:cNvSpPr>
          <p:nvPr>
            <p:ph type="sldNum" sz="quarter" idx="12"/>
          </p:nvPr>
        </p:nvSpPr>
        <p:spPr/>
        <p:txBody>
          <a:bodyPr/>
          <a:lstStyle/>
          <a:p>
            <a:fld id="{2C645801-FFA6-864F-87A0-2DCEC86DCE96}" type="slidenum">
              <a:rPr lang="en-US" smtClean="0"/>
              <a:t>210</a:t>
            </a:fld>
            <a:endParaRPr lang="en-US"/>
          </a:p>
        </p:txBody>
      </p:sp>
      <p:graphicFrame>
        <p:nvGraphicFramePr>
          <p:cNvPr id="5" name="Text Placeholder 2">
            <a:extLst>
              <a:ext uri="{FF2B5EF4-FFF2-40B4-BE49-F238E27FC236}">
                <a16:creationId xmlns:a16="http://schemas.microsoft.com/office/drawing/2014/main" id="{89B7B090-55D4-95F3-4C5C-2D0EE8D4E1E4}"/>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846215"/>
      </p:ext>
    </p:extLst>
  </p:cSld>
  <p:clrMapOvr>
    <a:masterClrMapping/>
  </p:clrMapOvr>
  <p:transition spd="slow"/>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7F768-6053-072C-E62C-260DA2B319B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3CB346-3C0A-7618-F54D-424E368CBE18}"/>
              </a:ext>
            </a:extLst>
          </p:cNvPr>
          <p:cNvSpPr>
            <a:spLocks noGrp="1"/>
          </p:cNvSpPr>
          <p:nvPr>
            <p:ph type="sldNum" sz="quarter" idx="12"/>
          </p:nvPr>
        </p:nvSpPr>
        <p:spPr/>
        <p:txBody>
          <a:bodyPr/>
          <a:lstStyle/>
          <a:p>
            <a:fld id="{8C2EA460-C565-FB43-80B0-0A34C0434FD1}" type="slidenum">
              <a:rPr lang="en-US" smtClean="0"/>
              <a:t>211</a:t>
            </a:fld>
            <a:endParaRPr lang="en-US"/>
          </a:p>
        </p:txBody>
      </p:sp>
      <p:grpSp>
        <p:nvGrpSpPr>
          <p:cNvPr id="54" name="Group 53">
            <a:extLst>
              <a:ext uri="{FF2B5EF4-FFF2-40B4-BE49-F238E27FC236}">
                <a16:creationId xmlns:a16="http://schemas.microsoft.com/office/drawing/2014/main" id="{DC0B9455-BEA8-D68E-1650-28CC7F7A31FC}"/>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FD173484-7166-EF71-2F6A-B4939327E406}"/>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D404C8-3872-50E8-9ABF-FA5B43B8E792}"/>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88A644-0D02-DA83-6383-211447561337}"/>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4641C58-60C3-62C3-2B95-7F2C0E6DF02D}"/>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4CA72774-7DBE-4D8E-D74C-BE3B6D5A7E8C}"/>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20A01684-BFBB-2626-4683-042707B8A958}"/>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EB010402-5F36-0230-9544-0C7FA537D786}"/>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7E2CB263-1AF6-6B0E-FD51-7BDF4B330B5D}"/>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BEF63CDC-66DD-19E5-ACF9-59AA210BFBFA}"/>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0FFB45A7-90E2-7517-DC40-1DAE4103BB21}"/>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0E9F0DFA-3B94-7B27-F0E7-9D3B76779B3D}"/>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87ADCFFB-83D0-625B-DAE4-A814D06B3D79}"/>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8C35F4D7-EB88-306E-5574-ABA414B74A9F}"/>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66BD04C5-AD71-756B-5253-C8354269E142}"/>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1ACBD614-430A-BE7F-0955-AFF31AF96FE0}"/>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6EF45D65-AE53-893B-FB9E-CDA4D3010CB3}"/>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DEB88235-7FCF-9F7E-6024-E5AF3A346821}"/>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F57D455A-8B76-0A62-BCBE-D9D41B9AB8C1}"/>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888541A6-DF8B-3833-3C51-A0D89C35310D}"/>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97116887-7040-DC25-9444-BC2020474B2C}"/>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B967143E-B0F1-052B-F4E8-653BE2D12D9B}"/>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496E745C-AE7E-C47C-67C7-F95D75CE0D8C}"/>
                </a:ext>
              </a:extLst>
            </p:cNvPr>
            <p:cNvSpPr/>
            <p:nvPr/>
          </p:nvSpPr>
          <p:spPr>
            <a:xfrm>
              <a:off x="6715575" y="748084"/>
              <a:ext cx="2868424" cy="642796"/>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9A9455D3-B7C4-D7FA-F41F-06CC00D5BD83}"/>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762A9DA1-EA3A-8C31-6970-39FE5FA91069}"/>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FB1C3A06-8C6B-85EB-C9E9-B8A26E03FD6F}"/>
                </a:ext>
              </a:extLst>
            </p:cNvPr>
            <p:cNvSpPr/>
            <p:nvPr/>
          </p:nvSpPr>
          <p:spPr>
            <a:xfrm>
              <a:off x="453614" y="1079047"/>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83DA440C-4802-4FD1-FFCF-1E68252E719C}"/>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C66EF7A0-B007-1816-A07C-ED5A675939C3}"/>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CC006D99-8004-78A4-0932-F520F2747C9D}"/>
                </a:ext>
              </a:extLst>
            </p:cNvPr>
            <p:cNvSpPr/>
            <p:nvPr/>
          </p:nvSpPr>
          <p:spPr>
            <a:xfrm>
              <a:off x="448924" y="3332110"/>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F86B87B1-00EF-0D1D-0252-A554BF507813}"/>
                </a:ext>
              </a:extLst>
            </p:cNvPr>
            <p:cNvSpPr/>
            <p:nvPr/>
          </p:nvSpPr>
          <p:spPr>
            <a:xfrm>
              <a:off x="3555915" y="3770416"/>
              <a:ext cx="2797521" cy="1042397"/>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7D45FB87-95FD-3512-3FDD-6302A1D07793}"/>
                </a:ext>
              </a:extLst>
            </p:cNvPr>
            <p:cNvSpPr/>
            <p:nvPr/>
          </p:nvSpPr>
          <p:spPr>
            <a:xfrm>
              <a:off x="3738635" y="3817827"/>
              <a:ext cx="2502100" cy="565098"/>
            </a:xfrm>
            <a:prstGeom prst="rect">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CD5E361B-C242-691D-48A3-7483EE8B9815}"/>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A077F287-B3B3-4BA4-E9FD-1C4E751AD506}"/>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A497570-C8F2-F40B-37CE-300B044C369C}"/>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BC568E15-94AB-BD71-E58C-6BB114295F9B}"/>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5805677-AE19-B7C1-8E69-9C6A84A32D36}"/>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28304DC3-067A-0384-43A8-D6A002ECA2ED}"/>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1791FDC6-6ABE-DEE1-ED41-CFC5383466BE}"/>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32AE81C-0F0B-7D37-CB80-D28284AF3C00}"/>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5AC0F046-2FF6-8C56-BFE0-1DC549CD36C0}"/>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998733CE-C55F-864C-9032-737063BD33FE}"/>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492B835B-16B1-380D-4623-0DF0B0B59964}"/>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DF528772-59E6-66EF-443C-8FC08BEA55E6}"/>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1B11A5D4-8D53-A85C-DB11-4F9006F29B02}"/>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2D0403A9-6D34-066D-3C34-304A299622B7}"/>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B38D488E-234B-73A9-639A-CE7E8B14A2E2}"/>
                </a:ext>
              </a:extLst>
            </p:cNvPr>
            <p:cNvSpPr/>
            <p:nvPr/>
          </p:nvSpPr>
          <p:spPr>
            <a:xfrm>
              <a:off x="570369" y="841074"/>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F2DC280E-717C-E9E9-A104-E65CCEC1A745}"/>
                </a:ext>
              </a:extLst>
            </p:cNvPr>
            <p:cNvSpPr/>
            <p:nvPr/>
          </p:nvSpPr>
          <p:spPr>
            <a:xfrm>
              <a:off x="570369" y="3099965"/>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4C970049-8F43-16AC-A406-FCB92307B42F}"/>
                </a:ext>
              </a:extLst>
            </p:cNvPr>
            <p:cNvSpPr/>
            <p:nvPr/>
          </p:nvSpPr>
          <p:spPr>
            <a:xfrm>
              <a:off x="3868589" y="356893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502219B5-35E6-A2B6-6761-A341E73B9F37}"/>
                </a:ext>
              </a:extLst>
            </p:cNvPr>
            <p:cNvSpPr/>
            <p:nvPr/>
          </p:nvSpPr>
          <p:spPr>
            <a:xfrm>
              <a:off x="6432556" y="525189"/>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 name="Title 2">
            <a:extLst>
              <a:ext uri="{FF2B5EF4-FFF2-40B4-BE49-F238E27FC236}">
                <a16:creationId xmlns:a16="http://schemas.microsoft.com/office/drawing/2014/main" id="{AF60FFBD-317B-75A3-FCB9-15CF6752CFCB}"/>
              </a:ext>
            </a:extLst>
          </p:cNvPr>
          <p:cNvSpPr txBox="1">
            <a:spLocks/>
          </p:cNvSpPr>
          <p:nvPr/>
        </p:nvSpPr>
        <p:spPr>
          <a:xfrm>
            <a:off x="1000701" y="5949537"/>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Agenda: Extensions to IRON</a:t>
            </a:r>
          </a:p>
        </p:txBody>
      </p:sp>
    </p:spTree>
    <p:extLst>
      <p:ext uri="{BB962C8B-B14F-4D97-AF65-F5344CB8AC3E}">
        <p14:creationId xmlns:p14="http://schemas.microsoft.com/office/powerpoint/2010/main" val="32206413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05583-4034-A970-AE18-0E70FA82C5F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F4967C-8801-085E-038C-F790443CDF86}"/>
              </a:ext>
            </a:extLst>
          </p:cNvPr>
          <p:cNvSpPr>
            <a:spLocks noGrp="1"/>
          </p:cNvSpPr>
          <p:nvPr>
            <p:ph type="sldNum" sz="quarter" idx="12"/>
          </p:nvPr>
        </p:nvSpPr>
        <p:spPr/>
        <p:txBody>
          <a:bodyPr/>
          <a:lstStyle/>
          <a:p>
            <a:fld id="{8C2EA460-C565-FB43-80B0-0A34C0434FD1}" type="slidenum">
              <a:rPr lang="en-US" smtClean="0"/>
              <a:t>212</a:t>
            </a:fld>
            <a:endParaRPr lang="en-US"/>
          </a:p>
        </p:txBody>
      </p:sp>
      <p:grpSp>
        <p:nvGrpSpPr>
          <p:cNvPr id="54" name="Group 53">
            <a:extLst>
              <a:ext uri="{FF2B5EF4-FFF2-40B4-BE49-F238E27FC236}">
                <a16:creationId xmlns:a16="http://schemas.microsoft.com/office/drawing/2014/main" id="{97E2C59D-5CC1-1DC1-555F-2F624C040793}"/>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96404AF4-1463-60B3-E8B8-1640E9D45C1F}"/>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EF70A55-3957-6687-23C9-22BC46B7086D}"/>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72F0FCC-98B1-241A-1D4D-7AD9CD6AAAE4}"/>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0EA6A01-C5DC-4851-3027-F4F1C2B675AA}"/>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C7BC0899-7685-6487-4F63-47647FC968B6}"/>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2F2FCF7E-4733-C7A6-8583-6A96A0709E3E}"/>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F1A648CA-BDC0-74C9-8EDA-DC69C76CC1D5}"/>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93833BEC-8775-2992-22EA-ECD7A3879C36}"/>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FDCF80BC-09B0-5971-A1FE-FC88D43CE62E}"/>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EDCF4234-3EBE-FC03-05AD-DA75804D80CE}"/>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31C7FA79-DD7C-E26A-C7AA-B109BDC21864}"/>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79390C86-B69D-75CC-070F-B42D47DAFD2D}"/>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247B8659-7CA3-7FB0-BC0B-2E076D595148}"/>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D4733051-B366-E3A0-33E9-B9CE993C625B}"/>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88DA3812-3DD3-350B-6463-A7837DF42F2B}"/>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552E3FB4-87DB-350B-7500-A51E114ABCF2}"/>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3CEDC526-CF01-425B-2D24-BC420BA9E42B}"/>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18E6CEBA-21B6-831A-E484-82881031AFCE}"/>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AD63C764-6D74-63CB-FE0B-30F826F791DE}"/>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C26B38D0-9E51-89C8-F81D-F9A2ED4C0487}"/>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AD81E111-E010-8D13-06DE-E5DC66A8A888}"/>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DC41FB99-881B-0992-5298-5BFC127FE178}"/>
                </a:ext>
              </a:extLst>
            </p:cNvPr>
            <p:cNvSpPr/>
            <p:nvPr/>
          </p:nvSpPr>
          <p:spPr>
            <a:xfrm>
              <a:off x="6715575" y="748084"/>
              <a:ext cx="2868424"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1F3103DD-497B-0551-F495-22A580C39AB1}"/>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73AA2E29-AD1A-1322-10AC-E5930AB96EBC}"/>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C229F8C2-5233-684B-EC35-4243F66CC41B}"/>
                </a:ext>
              </a:extLst>
            </p:cNvPr>
            <p:cNvSpPr/>
            <p:nvPr/>
          </p:nvSpPr>
          <p:spPr>
            <a:xfrm>
              <a:off x="453614" y="1079047"/>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62E737F5-0E19-1EDF-B844-53B63BF415C5}"/>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D8628C89-96A3-7409-BFDA-F215E725CAB0}"/>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356C08AE-3306-4F69-1D3C-CEC219195635}"/>
                </a:ext>
              </a:extLst>
            </p:cNvPr>
            <p:cNvSpPr/>
            <p:nvPr/>
          </p:nvSpPr>
          <p:spPr>
            <a:xfrm>
              <a:off x="448924" y="3332110"/>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A76369FC-13F5-0080-C5D1-0FC6BD9200E2}"/>
                </a:ext>
              </a:extLst>
            </p:cNvPr>
            <p:cNvSpPr/>
            <p:nvPr/>
          </p:nvSpPr>
          <p:spPr>
            <a:xfrm>
              <a:off x="3555915" y="3770416"/>
              <a:ext cx="2797521" cy="1042397"/>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1B7E34B9-1F4E-52E0-D6E4-1B2898C3B720}"/>
                </a:ext>
              </a:extLst>
            </p:cNvPr>
            <p:cNvSpPr/>
            <p:nvPr/>
          </p:nvSpPr>
          <p:spPr>
            <a:xfrm>
              <a:off x="3738635" y="3817827"/>
              <a:ext cx="2502100" cy="565098"/>
            </a:xfrm>
            <a:prstGeom prst="rect">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535195B7-1E7C-465D-BA5F-2B279841D1C8}"/>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F7284C6-EBD7-C3A5-3BD0-9C1D4BC49BBD}"/>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973524A4-A243-D0E1-C2D2-3EC871D7EA75}"/>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D7D53144-7500-2B3C-97BC-D15AC249BB14}"/>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87E9535-9AD9-4278-CFDD-BFA70F7F2F98}"/>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EA067D22-48E3-72D7-4C68-0024A7BC1BC5}"/>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85526E31-4353-AB07-C5AB-E57FF369735B}"/>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7389D49-F79B-1ABB-255B-978E3A436A41}"/>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C6E1525D-E897-3BBD-AA83-2B28560D4FEC}"/>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B7355226-AE13-6449-FD9C-DA1B411FB404}"/>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FCCCE82F-515B-1967-FD05-BE19F6538E49}"/>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3F269F7E-ACFC-4749-7D72-DCF313ECF27F}"/>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21F17F2C-CE1D-45F8-9177-7ACBC44D4CEE}"/>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AF4DAF85-9D23-B8B1-9B3C-43BF4DF29479}"/>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F5F77F19-27FA-8FBE-FF20-31D8AD3C8FD9}"/>
                </a:ext>
              </a:extLst>
            </p:cNvPr>
            <p:cNvSpPr/>
            <p:nvPr/>
          </p:nvSpPr>
          <p:spPr>
            <a:xfrm>
              <a:off x="570369" y="841074"/>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56664B6F-5512-9BB3-664C-66C2633CF4D8}"/>
                </a:ext>
              </a:extLst>
            </p:cNvPr>
            <p:cNvSpPr/>
            <p:nvPr/>
          </p:nvSpPr>
          <p:spPr>
            <a:xfrm>
              <a:off x="570369" y="3099965"/>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287F761C-31E2-10F9-93B4-B55BB2482A19}"/>
                </a:ext>
              </a:extLst>
            </p:cNvPr>
            <p:cNvSpPr/>
            <p:nvPr/>
          </p:nvSpPr>
          <p:spPr>
            <a:xfrm>
              <a:off x="3868589" y="3568939"/>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02D4AE71-843E-0E11-E217-2FADA93A86A2}"/>
                </a:ext>
              </a:extLst>
            </p:cNvPr>
            <p:cNvSpPr/>
            <p:nvPr/>
          </p:nvSpPr>
          <p:spPr>
            <a:xfrm>
              <a:off x="6432556" y="525189"/>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 name="Title 2">
            <a:extLst>
              <a:ext uri="{FF2B5EF4-FFF2-40B4-BE49-F238E27FC236}">
                <a16:creationId xmlns:a16="http://schemas.microsoft.com/office/drawing/2014/main" id="{136B6631-B838-07CC-4CC1-50485594B61A}"/>
              </a:ext>
            </a:extLst>
          </p:cNvPr>
          <p:cNvSpPr txBox="1">
            <a:spLocks/>
          </p:cNvSpPr>
          <p:nvPr/>
        </p:nvSpPr>
        <p:spPr>
          <a:xfrm>
            <a:off x="1000701" y="5949537"/>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Summary</a:t>
            </a:r>
          </a:p>
        </p:txBody>
      </p:sp>
    </p:spTree>
    <p:extLst>
      <p:ext uri="{BB962C8B-B14F-4D97-AF65-F5344CB8AC3E}">
        <p14:creationId xmlns:p14="http://schemas.microsoft.com/office/powerpoint/2010/main" val="22808459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864698-A2B5-4DBF-0616-1DD435867DDB}"/>
              </a:ext>
            </a:extLst>
          </p:cNvPr>
          <p:cNvSpPr>
            <a:spLocks noGrp="1"/>
          </p:cNvSpPr>
          <p:nvPr>
            <p:ph type="ctrTitle"/>
          </p:nvPr>
        </p:nvSpPr>
        <p:spPr>
          <a:xfrm>
            <a:off x="1100015" y="444290"/>
            <a:ext cx="7315200" cy="1911635"/>
          </a:xfrm>
        </p:spPr>
        <p:txBody>
          <a:bodyPr>
            <a:normAutofit/>
          </a:bodyPr>
          <a:lstStyle/>
          <a:p>
            <a:r>
              <a:rPr lang="en-US" dirty="0"/>
              <a:t>Thank you to my advisors &amp; collaborators</a:t>
            </a:r>
          </a:p>
        </p:txBody>
      </p:sp>
      <p:sp>
        <p:nvSpPr>
          <p:cNvPr id="6" name="Subtitle 5">
            <a:extLst>
              <a:ext uri="{FF2B5EF4-FFF2-40B4-BE49-F238E27FC236}">
                <a16:creationId xmlns:a16="http://schemas.microsoft.com/office/drawing/2014/main" id="{C30585AB-7F28-43B5-DBCA-7D822FC3CAE8}"/>
              </a:ext>
            </a:extLst>
          </p:cNvPr>
          <p:cNvSpPr>
            <a:spLocks noGrp="1"/>
          </p:cNvSpPr>
          <p:nvPr>
            <p:ph type="subTitle" idx="1"/>
          </p:nvPr>
        </p:nvSpPr>
        <p:spPr>
          <a:xfrm>
            <a:off x="1100015" y="2355925"/>
            <a:ext cx="7315200" cy="3228721"/>
          </a:xfrm>
        </p:spPr>
        <p:txBody>
          <a:bodyPr>
            <a:noAutofit/>
          </a:bodyPr>
          <a:lstStyle/>
          <a:p>
            <a:r>
              <a:rPr lang="en-US" sz="1200" dirty="0">
                <a:solidFill>
                  <a:schemeClr val="bg1"/>
                </a:solidFill>
              </a:rPr>
              <a:t>Freshen: </a:t>
            </a:r>
            <a:r>
              <a:rPr lang="en-US" sz="1200" dirty="0"/>
              <a:t>E. Hunhoff, S. Irshad, V. </a:t>
            </a:r>
            <a:r>
              <a:rPr lang="en-US" sz="1200" dirty="0" err="1"/>
              <a:t>Thurimella</a:t>
            </a:r>
            <a:r>
              <a:rPr lang="en-US" sz="1200" dirty="0"/>
              <a:t>, A. Tariq, and E. </a:t>
            </a:r>
            <a:r>
              <a:rPr lang="en-US" sz="1200" dirty="0" err="1"/>
              <a:t>Rozner</a:t>
            </a:r>
            <a:r>
              <a:rPr lang="en-US" sz="1200" dirty="0"/>
              <a:t>. 2021. “Proactive Serverless Function Resource Management” in Proceedings of the 2020 Sixth International Workshop on Serverless Computing (WoSC'20). Association for Computing Machinery, New York, NY, USA, 61–66. https://</a:t>
            </a:r>
            <a:r>
              <a:rPr lang="en-US" sz="1200" dirty="0" err="1"/>
              <a:t>doi.org</a:t>
            </a:r>
            <a:r>
              <a:rPr lang="en-US" sz="1200" dirty="0"/>
              <a:t>/10.1145/3429880.3430102</a:t>
            </a:r>
          </a:p>
          <a:p>
            <a:r>
              <a:rPr lang="en-US" sz="1200" dirty="0" err="1">
                <a:solidFill>
                  <a:schemeClr val="bg1"/>
                </a:solidFill>
              </a:rPr>
              <a:t>Escra</a:t>
            </a:r>
            <a:r>
              <a:rPr lang="en-US" sz="1200" dirty="0">
                <a:solidFill>
                  <a:schemeClr val="bg1"/>
                </a:solidFill>
              </a:rPr>
              <a:t>: </a:t>
            </a:r>
            <a:r>
              <a:rPr lang="en-US" sz="1200" dirty="0"/>
              <a:t>G. Cusack, M. Nazari, S. </a:t>
            </a:r>
            <a:r>
              <a:rPr lang="en-US" sz="1200" dirty="0" err="1"/>
              <a:t>Goodarzy</a:t>
            </a:r>
            <a:r>
              <a:rPr lang="en-US" sz="1200" dirty="0"/>
              <a:t>, E. Hunhoff, P. </a:t>
            </a:r>
            <a:r>
              <a:rPr lang="en-US" sz="1200" dirty="0" err="1"/>
              <a:t>Oberai</a:t>
            </a:r>
            <a:r>
              <a:rPr lang="en-US" sz="1200" dirty="0"/>
              <a:t>, E. Keller, E. </a:t>
            </a:r>
            <a:r>
              <a:rPr lang="en-US" sz="1200" dirty="0" err="1"/>
              <a:t>Rozner</a:t>
            </a:r>
            <a:r>
              <a:rPr lang="en-US" sz="1200" dirty="0"/>
              <a:t>, and R. Han. “</a:t>
            </a:r>
            <a:r>
              <a:rPr lang="en-US" sz="1200" dirty="0" err="1"/>
              <a:t>Escra</a:t>
            </a:r>
            <a:r>
              <a:rPr lang="en-US" sz="1200" dirty="0"/>
              <a:t>: Event-driven, Sub-second Container Resource Allocation” in 42nd IEEE International Conference on Distributed Computing Systems (ICDCS ‘22), 2022</a:t>
            </a:r>
          </a:p>
          <a:p>
            <a:r>
              <a:rPr lang="en-US" sz="1200" dirty="0">
                <a:solidFill>
                  <a:schemeClr val="bg1"/>
                </a:solidFill>
              </a:rPr>
              <a:t>LD-NR/</a:t>
            </a:r>
            <a:r>
              <a:rPr lang="en-US" sz="1200" dirty="0" err="1">
                <a:solidFill>
                  <a:schemeClr val="bg1"/>
                </a:solidFill>
              </a:rPr>
              <a:t>DiNOS</a:t>
            </a:r>
            <a:r>
              <a:rPr lang="en-US" sz="1200" dirty="0">
                <a:solidFill>
                  <a:schemeClr val="bg1"/>
                </a:solidFill>
              </a:rPr>
              <a:t>:</a:t>
            </a:r>
            <a:r>
              <a:rPr lang="en-US" sz="1200" dirty="0">
                <a:solidFill>
                  <a:schemeClr val="accent4"/>
                </a:solidFill>
              </a:rPr>
              <a:t> </a:t>
            </a:r>
            <a:r>
              <a:rPr lang="en-US" sz="1200" dirty="0"/>
              <a:t>OSDI Poster 2023 “An Operating System for Disaggregation with Coherence.” Full paper awaiting resubmission.</a:t>
            </a:r>
          </a:p>
          <a:p>
            <a:r>
              <a:rPr lang="en-US" sz="1200" dirty="0">
                <a:solidFill>
                  <a:schemeClr val="bg1"/>
                </a:solidFill>
              </a:rPr>
              <a:t>Extensions to IRON: </a:t>
            </a:r>
            <a:r>
              <a:rPr lang="en-US" sz="1200" dirty="0"/>
              <a:t>E. Hunhoff </a:t>
            </a:r>
            <a:r>
              <a:rPr lang="en-US" sz="1200" i="1" dirty="0"/>
              <a:t>et al</a:t>
            </a:r>
            <a:r>
              <a:rPr lang="en-US" sz="1200" dirty="0"/>
              <a:t>., "Efficiency, Expressivity, and Extensibility in a Close-to-Metal NPU Programming Interface," </a:t>
            </a:r>
            <a:r>
              <a:rPr lang="en-US" sz="1200" i="1" dirty="0"/>
              <a:t>2025 IEEE 33rd Annual International Symposium on Field-Programmable Custom Computing Machines (FCCM)</a:t>
            </a:r>
            <a:r>
              <a:rPr lang="en-US" sz="1200" dirty="0"/>
              <a:t>, Fayetteville, AR, USA, 2025, pp. 85-94, </a:t>
            </a:r>
            <a:r>
              <a:rPr lang="en-US" sz="1200" dirty="0" err="1"/>
              <a:t>doi</a:t>
            </a:r>
            <a:r>
              <a:rPr lang="en-US" sz="1200" dirty="0"/>
              <a:t>: 10.1109/FCCM62733.2025.00043.</a:t>
            </a:r>
          </a:p>
        </p:txBody>
      </p:sp>
      <p:sp>
        <p:nvSpPr>
          <p:cNvPr id="4" name="Slide Number Placeholder 3">
            <a:extLst>
              <a:ext uri="{FF2B5EF4-FFF2-40B4-BE49-F238E27FC236}">
                <a16:creationId xmlns:a16="http://schemas.microsoft.com/office/drawing/2014/main" id="{1D5E9719-5DFC-E488-3533-E526E34DC5B0}"/>
              </a:ext>
            </a:extLst>
          </p:cNvPr>
          <p:cNvSpPr>
            <a:spLocks noGrp="1"/>
          </p:cNvSpPr>
          <p:nvPr>
            <p:ph type="sldNum" sz="quarter" idx="12"/>
          </p:nvPr>
        </p:nvSpPr>
        <p:spPr/>
        <p:txBody>
          <a:bodyPr/>
          <a:lstStyle/>
          <a:p>
            <a:fld id="{8C2EA460-C565-FB43-80B0-0A34C0434FD1}" type="slidenum">
              <a:rPr lang="en-US" smtClean="0"/>
              <a:t>213</a:t>
            </a:fld>
            <a:endParaRPr lang="en-US" dirty="0"/>
          </a:p>
        </p:txBody>
      </p:sp>
    </p:spTree>
    <p:extLst>
      <p:ext uri="{BB962C8B-B14F-4D97-AF65-F5344CB8AC3E}">
        <p14:creationId xmlns:p14="http://schemas.microsoft.com/office/powerpoint/2010/main" val="475866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924A8-2A4B-47A4-9EAF-15DF242733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466224-1A94-1A60-4389-C44C0EE981DA}"/>
              </a:ext>
            </a:extLst>
          </p:cNvPr>
          <p:cNvSpPr>
            <a:spLocks noGrp="1"/>
          </p:cNvSpPr>
          <p:nvPr>
            <p:ph type="title"/>
          </p:nvPr>
        </p:nvSpPr>
        <p:spPr/>
        <p:txBody>
          <a:bodyPr/>
          <a:lstStyle/>
          <a:p>
            <a:r>
              <a:rPr lang="en-US" dirty="0"/>
              <a:t>Abstractions of Container-Based Cloud Services</a:t>
            </a:r>
          </a:p>
        </p:txBody>
      </p:sp>
      <p:graphicFrame>
        <p:nvGraphicFramePr>
          <p:cNvPr id="5" name="Content Placeholder 4">
            <a:extLst>
              <a:ext uri="{FF2B5EF4-FFF2-40B4-BE49-F238E27FC236}">
                <a16:creationId xmlns:a16="http://schemas.microsoft.com/office/drawing/2014/main" id="{A762AD42-CD5D-03A8-010D-6A55A691E6BF}"/>
              </a:ext>
            </a:extLst>
          </p:cNvPr>
          <p:cNvGraphicFramePr>
            <a:graphicFrameLocks noGrp="1"/>
          </p:cNvGraphicFramePr>
          <p:nvPr>
            <p:ph idx="1"/>
            <p:extLst>
              <p:ext uri="{D42A27DB-BD31-4B8C-83A1-F6EECF244321}">
                <p14:modId xmlns:p14="http://schemas.microsoft.com/office/powerpoint/2010/main" val="356892662"/>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7DDB9E42-1157-48C3-7279-F1727238E204}"/>
              </a:ext>
            </a:extLst>
          </p:cNvPr>
          <p:cNvSpPr>
            <a:spLocks noGrp="1"/>
          </p:cNvSpPr>
          <p:nvPr>
            <p:ph type="sldNum" sz="quarter" idx="12"/>
          </p:nvPr>
        </p:nvSpPr>
        <p:spPr/>
        <p:txBody>
          <a:bodyPr/>
          <a:lstStyle/>
          <a:p>
            <a:fld id="{8C2EA460-C565-FB43-80B0-0A34C0434FD1}" type="slidenum">
              <a:rPr lang="en-US" smtClean="0"/>
              <a:t>22</a:t>
            </a:fld>
            <a:endParaRPr lang="en-US"/>
          </a:p>
        </p:txBody>
      </p:sp>
      <p:sp>
        <p:nvSpPr>
          <p:cNvPr id="4" name="Rectangle 3">
            <a:extLst>
              <a:ext uri="{FF2B5EF4-FFF2-40B4-BE49-F238E27FC236}">
                <a16:creationId xmlns:a16="http://schemas.microsoft.com/office/drawing/2014/main" id="{8D6A60DE-6B72-D2C6-2417-3B33AC88FE4D}"/>
              </a:ext>
            </a:extLst>
          </p:cNvPr>
          <p:cNvSpPr/>
          <p:nvPr/>
        </p:nvSpPr>
        <p:spPr>
          <a:xfrm>
            <a:off x="3736457" y="5078027"/>
            <a:ext cx="7634276" cy="11274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8310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DC2A6-D955-F8BC-576C-E3F21BD7E4B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879FA1-96FA-8053-BBD9-6E4161D5108E}"/>
              </a:ext>
            </a:extLst>
          </p:cNvPr>
          <p:cNvSpPr>
            <a:spLocks noGrp="1"/>
          </p:cNvSpPr>
          <p:nvPr>
            <p:ph type="sldNum" sz="quarter" idx="12"/>
          </p:nvPr>
        </p:nvSpPr>
        <p:spPr/>
        <p:txBody>
          <a:bodyPr/>
          <a:lstStyle/>
          <a:p>
            <a:fld id="{8C2EA460-C565-FB43-80B0-0A34C0434FD1}" type="slidenum">
              <a:rPr lang="en-US" smtClean="0"/>
              <a:t>23</a:t>
            </a:fld>
            <a:endParaRPr lang="en-US"/>
          </a:p>
        </p:txBody>
      </p:sp>
      <p:grpSp>
        <p:nvGrpSpPr>
          <p:cNvPr id="54" name="Group 53">
            <a:extLst>
              <a:ext uri="{FF2B5EF4-FFF2-40B4-BE49-F238E27FC236}">
                <a16:creationId xmlns:a16="http://schemas.microsoft.com/office/drawing/2014/main" id="{466322C6-7172-54B0-9F5E-9F5FEFE7EDBE}"/>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1D6AE146-096D-A997-3434-A88FC845DFAA}"/>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51460B-B3CF-9BE7-D7B5-DF51DF2520B1}"/>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C0EB2C4-D8AB-3FE4-3B79-1F5F365CA1C4}"/>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3288B87-D1C5-DE56-7B1D-C824F66F50FB}"/>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914F3562-C9B3-5922-8BCB-22970B78A6B0}"/>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F1B06144-AE9C-A639-2CD7-790C5657EE54}"/>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74A17657-3D77-43C0-F0DB-8EBB6E9AB2F3}"/>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43FC0A65-40FD-56C7-B80A-404067B077EE}"/>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C2FCD254-7A49-434C-9A93-A34A4DD72592}"/>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7644CB48-64E8-A33C-A4A3-6DDC0B3587D5}"/>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29B96D7D-3083-339D-13EF-61D106AF0AF6}"/>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ED8E74C8-AFE5-8597-BF7C-83D1F4A20A68}"/>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8B9B6E1E-59CB-31DB-38EB-DE740E52A64B}"/>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BCD88AB5-32AE-D818-D381-1187CC6954F9}"/>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88C30AFA-0998-EC64-832F-7F9E2758B60F}"/>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DBFCBF39-0741-D624-DE40-D0D415094830}"/>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746808D9-A4BA-B25A-02EB-42077695EAEC}"/>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69346E69-0B74-F99C-EC75-78E98FDF4207}"/>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5A1263D5-5235-1EB7-AB55-C9DAB9237FEF}"/>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7DB83442-3121-9512-37E6-0D637C1923AF}"/>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DEAD460F-699D-F50A-C106-D216E8A521DB}"/>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DBE0C43E-0E3C-0694-42A4-1FE35B4D261B}"/>
                </a:ext>
              </a:extLst>
            </p:cNvPr>
            <p:cNvSpPr/>
            <p:nvPr/>
          </p:nvSpPr>
          <p:spPr>
            <a:xfrm>
              <a:off x="6715575" y="748084"/>
              <a:ext cx="2868424"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CEEF4767-BABB-1A3E-1B27-EC557B0DA307}"/>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10524998-61A7-E8D3-47F7-9FB00426115E}"/>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72FB391C-BE7D-1D9C-0B4D-B0A722C74516}"/>
                </a:ext>
              </a:extLst>
            </p:cNvPr>
            <p:cNvSpPr/>
            <p:nvPr/>
          </p:nvSpPr>
          <p:spPr>
            <a:xfrm>
              <a:off x="453614" y="1079047"/>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E1BD45E2-0C7C-E85A-F706-A7C2710F562F}"/>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350E1436-5E50-2802-4F30-155C5BA0C9CF}"/>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A9603F6E-EC0C-4E6D-3B35-FD89AD50BACC}"/>
                </a:ext>
              </a:extLst>
            </p:cNvPr>
            <p:cNvSpPr/>
            <p:nvPr/>
          </p:nvSpPr>
          <p:spPr>
            <a:xfrm>
              <a:off x="448924" y="3332110"/>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2A5D11CB-11B4-2F2A-02CE-67B97C2DA114}"/>
                </a:ext>
              </a:extLst>
            </p:cNvPr>
            <p:cNvSpPr/>
            <p:nvPr/>
          </p:nvSpPr>
          <p:spPr>
            <a:xfrm>
              <a:off x="3555915" y="3770416"/>
              <a:ext cx="2797521" cy="1042397"/>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AF8FAE76-F2DC-C08C-E9FE-34930E4868BD}"/>
                </a:ext>
              </a:extLst>
            </p:cNvPr>
            <p:cNvSpPr/>
            <p:nvPr/>
          </p:nvSpPr>
          <p:spPr>
            <a:xfrm>
              <a:off x="3738635" y="3817827"/>
              <a:ext cx="2502100" cy="565098"/>
            </a:xfrm>
            <a:prstGeom prst="rect">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B04A0029-B5AF-0434-22B1-4EA4530EC7EE}"/>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D76076F9-A895-FE88-C3DD-C05D5FA3EC4D}"/>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CFD70D4-8A40-7CBB-16D6-EBB9C71EA7E7}"/>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F6014DA3-4E9A-AFC6-5973-367B09C8E824}"/>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BECDCBE-76B6-B9BE-78E1-44E2CE7E3A60}"/>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7A961CEC-74DC-E53E-7F52-CAA8953EB0C2}"/>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4500E234-E8AE-309D-DA20-DC31805F7DB0}"/>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CA2881F-DD6A-27FF-0BA9-16FE641371C7}"/>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FB935D72-B3C4-5F8A-4791-9B7CC5D5888E}"/>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7FE86E14-6FCD-8028-1AF8-BDB0C0A418B2}"/>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1A32DA14-5373-3787-D5EB-9B4C0647D006}"/>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61834099-99FD-F1A5-DCEB-26F03F1F8A95}"/>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A6A479E2-C8F2-F289-6FD7-CCEDB5762D3C}"/>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47A584D2-7110-B301-15F1-61E790BA1D88}"/>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A8C17DCF-2E08-6FEC-DF77-A7BD15577AF0}"/>
                </a:ext>
              </a:extLst>
            </p:cNvPr>
            <p:cNvSpPr/>
            <p:nvPr/>
          </p:nvSpPr>
          <p:spPr>
            <a:xfrm>
              <a:off x="570369" y="841074"/>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F4C817F0-D4C4-2B5F-1916-5F07FC2263E8}"/>
                </a:ext>
              </a:extLst>
            </p:cNvPr>
            <p:cNvSpPr/>
            <p:nvPr/>
          </p:nvSpPr>
          <p:spPr>
            <a:xfrm>
              <a:off x="570369" y="3099965"/>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D9E833E9-DC7E-A0C7-6EEC-351ECC40E6DB}"/>
                </a:ext>
              </a:extLst>
            </p:cNvPr>
            <p:cNvSpPr/>
            <p:nvPr/>
          </p:nvSpPr>
          <p:spPr>
            <a:xfrm>
              <a:off x="3868589" y="356893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995EB754-1201-41F7-5460-070E82573B9F}"/>
                </a:ext>
              </a:extLst>
            </p:cNvPr>
            <p:cNvSpPr/>
            <p:nvPr/>
          </p:nvSpPr>
          <p:spPr>
            <a:xfrm>
              <a:off x="6432556" y="52518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 name="Title 2">
            <a:extLst>
              <a:ext uri="{FF2B5EF4-FFF2-40B4-BE49-F238E27FC236}">
                <a16:creationId xmlns:a16="http://schemas.microsoft.com/office/drawing/2014/main" id="{ED9324BD-55B4-8002-DBB3-3CA5440B6217}"/>
              </a:ext>
            </a:extLst>
          </p:cNvPr>
          <p:cNvSpPr txBox="1">
            <a:spLocks/>
          </p:cNvSpPr>
          <p:nvPr/>
        </p:nvSpPr>
        <p:spPr>
          <a:xfrm>
            <a:off x="1000701" y="5949537"/>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Agenda: Container-Based Cloud Services</a:t>
            </a:r>
          </a:p>
        </p:txBody>
      </p:sp>
      <p:sp>
        <p:nvSpPr>
          <p:cNvPr id="3" name="Rectangle 2">
            <a:extLst>
              <a:ext uri="{FF2B5EF4-FFF2-40B4-BE49-F238E27FC236}">
                <a16:creationId xmlns:a16="http://schemas.microsoft.com/office/drawing/2014/main" id="{C4CD7092-502C-F353-5A59-D04211B824CE}"/>
              </a:ext>
            </a:extLst>
          </p:cNvPr>
          <p:cNvSpPr/>
          <p:nvPr/>
        </p:nvSpPr>
        <p:spPr>
          <a:xfrm>
            <a:off x="893475" y="407598"/>
            <a:ext cx="2713268" cy="4076706"/>
          </a:xfrm>
          <a:prstGeom prst="rect">
            <a:avLst/>
          </a:prstGeom>
          <a:noFill/>
          <a:ln w="762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379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F62E1-C416-BADA-8876-BE12E59DB2F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3FF3E06-32A2-8705-C65D-9AA5D2FF74BC}"/>
              </a:ext>
            </a:extLst>
          </p:cNvPr>
          <p:cNvSpPr>
            <a:spLocks noGrp="1"/>
          </p:cNvSpPr>
          <p:nvPr>
            <p:ph type="sldNum" sz="quarter" idx="12"/>
          </p:nvPr>
        </p:nvSpPr>
        <p:spPr/>
        <p:txBody>
          <a:bodyPr/>
          <a:lstStyle/>
          <a:p>
            <a:fld id="{8C2EA460-C565-FB43-80B0-0A34C0434FD1}" type="slidenum">
              <a:rPr lang="en-US" smtClean="0"/>
              <a:t>24</a:t>
            </a:fld>
            <a:endParaRPr lang="en-US"/>
          </a:p>
        </p:txBody>
      </p:sp>
      <p:grpSp>
        <p:nvGrpSpPr>
          <p:cNvPr id="54" name="Group 53">
            <a:extLst>
              <a:ext uri="{FF2B5EF4-FFF2-40B4-BE49-F238E27FC236}">
                <a16:creationId xmlns:a16="http://schemas.microsoft.com/office/drawing/2014/main" id="{AB982F43-8534-E0FF-F88F-8F5AFB0ABF99}"/>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A840E0F2-51D3-8788-0B13-65A2CA6CC6E8}"/>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7C0A8F4-6419-FE90-FEBB-010FE42CE1C4}"/>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865102B-B380-92F1-6C1F-2D524CFDEB5A}"/>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9C18A9DE-8B30-BE91-7199-76EC362F0C8A}"/>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C8F56E9B-42E8-480F-8831-EFA6904C1DDA}"/>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37F12B38-2B0E-A7D6-8863-6AFF0A5A5D8D}"/>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78C070A-AF84-71C3-606C-33B714B05FC1}"/>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D1EA91B7-00F0-D2A2-D1A8-057D67501DB8}"/>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4E7B5E1D-E80E-A2C4-5945-DB92364CC6C1}"/>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BDB914C9-1A7D-D311-C121-2CF7977B9C53}"/>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B299E1A2-1FB6-B962-A824-7367125F0A1B}"/>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5E6578D2-F17C-F6DA-17D6-404D3E56F8EE}"/>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EFC37D88-E9B3-9369-0113-7125366167A5}"/>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DA8AE02E-E96D-223F-6B69-E2DDABB9C64A}"/>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E02EB67D-2CAB-21FC-D3CA-9BE7F4A8189F}"/>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14F96C82-92EB-EEA0-B7E3-1A236BB0C5E4}"/>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07F8E321-38C8-CB4A-1616-0BCE55851FD3}"/>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BCF828C7-CCF4-1D7F-0914-AF427B836A5F}"/>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F6A84B9F-108E-F67A-D612-F8BFAE8E2F00}"/>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96950D3A-9873-25E0-32ED-4024EADF1BD8}"/>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F8215BD4-2913-6AFF-3050-DF7ABD668FB3}"/>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D7ACD098-B395-BDB7-0EE4-E4FFE3BBF76D}"/>
                </a:ext>
              </a:extLst>
            </p:cNvPr>
            <p:cNvSpPr/>
            <p:nvPr/>
          </p:nvSpPr>
          <p:spPr>
            <a:xfrm>
              <a:off x="6715575" y="748084"/>
              <a:ext cx="2868424"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E609CA8D-10A1-61B9-11AD-A8CABD64E5B1}"/>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98089F04-7E10-04C1-3D3E-8559AC47A2BC}"/>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4120E795-EC10-1DFD-D480-E6975F93456E}"/>
                </a:ext>
              </a:extLst>
            </p:cNvPr>
            <p:cNvSpPr/>
            <p:nvPr/>
          </p:nvSpPr>
          <p:spPr>
            <a:xfrm>
              <a:off x="453614" y="1079047"/>
              <a:ext cx="2502100" cy="642796"/>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AF03E4A9-BDDE-8F26-36E5-9ACEAF0E0EE6}"/>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30F775B2-959A-7E7B-DAE8-D5DA2725BBFD}"/>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370638C9-EEBB-7D3E-795E-EF3955C50F94}"/>
                </a:ext>
              </a:extLst>
            </p:cNvPr>
            <p:cNvSpPr/>
            <p:nvPr/>
          </p:nvSpPr>
          <p:spPr>
            <a:xfrm>
              <a:off x="448924" y="3332110"/>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37E3ABC8-1AAC-E7B9-D871-5BD62AF12DD3}"/>
                </a:ext>
              </a:extLst>
            </p:cNvPr>
            <p:cNvSpPr/>
            <p:nvPr/>
          </p:nvSpPr>
          <p:spPr>
            <a:xfrm>
              <a:off x="3555915" y="3770416"/>
              <a:ext cx="2797521" cy="1042397"/>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33DC3692-63D8-02EE-75FD-33C7BDA740A9}"/>
                </a:ext>
              </a:extLst>
            </p:cNvPr>
            <p:cNvSpPr/>
            <p:nvPr/>
          </p:nvSpPr>
          <p:spPr>
            <a:xfrm>
              <a:off x="3738635" y="3817827"/>
              <a:ext cx="2502100" cy="565098"/>
            </a:xfrm>
            <a:prstGeom prst="rect">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9AF6020C-124E-7DC6-5FF5-46C957C4BD93}"/>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097CEB1-780F-44A0-69F0-5B298D9C8213}"/>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8339048-0A17-1CC2-2346-75A45A0BD3C4}"/>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15FEEBB-55DF-AC31-B052-395DFAB5D90D}"/>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AACF775-0265-1BB2-C4A5-DD53D29B4D79}"/>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41DA29EC-BEA5-E6F4-63ED-288F6FD4F03E}"/>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A6FF6F60-C229-72B2-CFCD-6B3F38BF2A73}"/>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7951147-9E8D-CE5B-35D5-CAA8482B5ACF}"/>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67013B7B-28D2-AB40-B3AA-2C9254F6650B}"/>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811FA464-CA9D-2A0F-0B21-2735F0F01EA0}"/>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D739A473-B0E9-885D-356C-D9FE93A79F53}"/>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090C5397-C603-CF33-79EE-4855F8A9B6EE}"/>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01B4F47F-CBDA-CD08-B039-C29D65D7B176}"/>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0BABCBBA-707B-DBA0-0512-26C1B50BFD9D}"/>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11CAF26F-D2FE-A190-D5B4-D72117FF2A2D}"/>
                </a:ext>
              </a:extLst>
            </p:cNvPr>
            <p:cNvSpPr/>
            <p:nvPr/>
          </p:nvSpPr>
          <p:spPr>
            <a:xfrm>
              <a:off x="570369" y="841074"/>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A2107AA7-4F90-876C-9C3F-E9C368314E3F}"/>
                </a:ext>
              </a:extLst>
            </p:cNvPr>
            <p:cNvSpPr/>
            <p:nvPr/>
          </p:nvSpPr>
          <p:spPr>
            <a:xfrm>
              <a:off x="570369" y="3099965"/>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ADF16FAF-C849-C3E9-23B0-DEAF037DEBDF}"/>
                </a:ext>
              </a:extLst>
            </p:cNvPr>
            <p:cNvSpPr/>
            <p:nvPr/>
          </p:nvSpPr>
          <p:spPr>
            <a:xfrm>
              <a:off x="3868589" y="356893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01083D9F-C886-D91F-25D9-5771DF07D5DD}"/>
                </a:ext>
              </a:extLst>
            </p:cNvPr>
            <p:cNvSpPr/>
            <p:nvPr/>
          </p:nvSpPr>
          <p:spPr>
            <a:xfrm>
              <a:off x="6432556" y="52518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 name="Title 2">
            <a:extLst>
              <a:ext uri="{FF2B5EF4-FFF2-40B4-BE49-F238E27FC236}">
                <a16:creationId xmlns:a16="http://schemas.microsoft.com/office/drawing/2014/main" id="{6BE2C066-C3E6-7ADD-1A45-21EBAE62A02F}"/>
              </a:ext>
            </a:extLst>
          </p:cNvPr>
          <p:cNvSpPr txBox="1">
            <a:spLocks/>
          </p:cNvSpPr>
          <p:nvPr/>
        </p:nvSpPr>
        <p:spPr>
          <a:xfrm>
            <a:off x="1000701" y="5949537"/>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Agenda: Freshen</a:t>
            </a:r>
          </a:p>
        </p:txBody>
      </p:sp>
    </p:spTree>
    <p:extLst>
      <p:ext uri="{BB962C8B-B14F-4D97-AF65-F5344CB8AC3E}">
        <p14:creationId xmlns:p14="http://schemas.microsoft.com/office/powerpoint/2010/main" val="3153940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5">
            <a:extLst>
              <a:ext uri="{FF2B5EF4-FFF2-40B4-BE49-F238E27FC236}">
                <a16:creationId xmlns:a16="http://schemas.microsoft.com/office/drawing/2014/main" id="{793780EF-F15E-8665-3C24-B907908BBF6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3364668-A755-1D46-8033-CA14FD58411F}" type="slidenum">
              <a:rPr lang="en-US" altLang="en-US" smtClean="0">
                <a:solidFill>
                  <a:srgbClr val="0070C0"/>
                </a:solidFill>
              </a:rPr>
              <a:pPr fontAlgn="base">
                <a:spcBef>
                  <a:spcPct val="0"/>
                </a:spcBef>
                <a:spcAft>
                  <a:spcPct val="0"/>
                </a:spcAft>
              </a:pPr>
              <a:t>25</a:t>
            </a:fld>
            <a:endParaRPr lang="en-US" altLang="en-US">
              <a:solidFill>
                <a:srgbClr val="0070C0"/>
              </a:solidFill>
            </a:endParaRPr>
          </a:p>
        </p:txBody>
      </p:sp>
      <p:sp>
        <p:nvSpPr>
          <p:cNvPr id="4" name="Title 3">
            <a:extLst>
              <a:ext uri="{FF2B5EF4-FFF2-40B4-BE49-F238E27FC236}">
                <a16:creationId xmlns:a16="http://schemas.microsoft.com/office/drawing/2014/main" id="{B5A00FFB-853C-782E-25E8-65DE1214B185}"/>
              </a:ext>
            </a:extLst>
          </p:cNvPr>
          <p:cNvSpPr>
            <a:spLocks noGrp="1"/>
          </p:cNvSpPr>
          <p:nvPr>
            <p:ph type="title" idx="4294967295"/>
          </p:nvPr>
        </p:nvSpPr>
        <p:spPr>
          <a:xfrm>
            <a:off x="9245600" y="1123950"/>
            <a:ext cx="2946400" cy="4600575"/>
          </a:xfrm>
        </p:spPr>
        <p:txBody>
          <a:bodyPr/>
          <a:lstStyle/>
          <a:p>
            <a:pPr eaLnBrk="1" fontAlgn="auto" hangingPunct="1">
              <a:spcAft>
                <a:spcPts val="0"/>
              </a:spcAft>
              <a:defRPr/>
            </a:pPr>
            <a:r>
              <a:rPr lang="en-US" dirty="0"/>
              <a:t>Outline</a:t>
            </a:r>
          </a:p>
        </p:txBody>
      </p:sp>
      <p:graphicFrame>
        <p:nvGraphicFramePr>
          <p:cNvPr id="2" name="Content Placeholder 1">
            <a:extLst>
              <a:ext uri="{FF2B5EF4-FFF2-40B4-BE49-F238E27FC236}">
                <a16:creationId xmlns:a16="http://schemas.microsoft.com/office/drawing/2014/main" id="{70559A76-48F7-A27F-9268-826EF6807E76}"/>
              </a:ext>
            </a:extLst>
          </p:cNvPr>
          <p:cNvGraphicFramePr>
            <a:graphicFrameLocks noGrp="1"/>
          </p:cNvGraphicFramePr>
          <p:nvPr>
            <p:ph idx="4294967295"/>
            <p:extLst>
              <p:ext uri="{D42A27DB-BD31-4B8C-83A1-F6EECF244321}">
                <p14:modId xmlns:p14="http://schemas.microsoft.com/office/powerpoint/2010/main" val="2563131951"/>
              </p:ext>
            </p:extLst>
          </p:nvPr>
        </p:nvGraphicFramePr>
        <p:xfrm>
          <a:off x="0" y="868363"/>
          <a:ext cx="6443663"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5">
            <a:extLst>
              <a:ext uri="{FF2B5EF4-FFF2-40B4-BE49-F238E27FC236}">
                <a16:creationId xmlns:a16="http://schemas.microsoft.com/office/drawing/2014/main" id="{AC136AF2-1201-8508-E826-ADFD067F897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0978FFD-EB70-3742-8D35-DCD8160D90EC}" type="slidenum">
              <a:rPr lang="en-US" altLang="en-US" smtClean="0">
                <a:solidFill>
                  <a:srgbClr val="0070C0"/>
                </a:solidFill>
              </a:rPr>
              <a:pPr fontAlgn="base">
                <a:spcBef>
                  <a:spcPct val="0"/>
                </a:spcBef>
                <a:spcAft>
                  <a:spcPct val="0"/>
                </a:spcAft>
              </a:pPr>
              <a:t>26</a:t>
            </a:fld>
            <a:endParaRPr lang="en-US" altLang="en-US">
              <a:solidFill>
                <a:srgbClr val="0070C0"/>
              </a:solidFill>
            </a:endParaRPr>
          </a:p>
        </p:txBody>
      </p:sp>
      <p:sp>
        <p:nvSpPr>
          <p:cNvPr id="4" name="Title 3">
            <a:extLst>
              <a:ext uri="{FF2B5EF4-FFF2-40B4-BE49-F238E27FC236}">
                <a16:creationId xmlns:a16="http://schemas.microsoft.com/office/drawing/2014/main" id="{1949BF95-1CC7-D6F7-9BC7-D480A5A31EAC}"/>
              </a:ext>
            </a:extLst>
          </p:cNvPr>
          <p:cNvSpPr>
            <a:spLocks noGrp="1"/>
          </p:cNvSpPr>
          <p:nvPr>
            <p:ph type="title" idx="4294967295"/>
          </p:nvPr>
        </p:nvSpPr>
        <p:spPr>
          <a:xfrm>
            <a:off x="9245600" y="1123950"/>
            <a:ext cx="2946400" cy="4600575"/>
          </a:xfrm>
        </p:spPr>
        <p:txBody>
          <a:bodyPr/>
          <a:lstStyle/>
          <a:p>
            <a:pPr eaLnBrk="1" fontAlgn="auto" hangingPunct="1">
              <a:spcAft>
                <a:spcPts val="0"/>
              </a:spcAft>
              <a:defRPr/>
            </a:pPr>
            <a:r>
              <a:rPr lang="en-US" dirty="0"/>
              <a:t>Outline</a:t>
            </a:r>
          </a:p>
        </p:txBody>
      </p:sp>
      <p:graphicFrame>
        <p:nvGraphicFramePr>
          <p:cNvPr id="2" name="Content Placeholder 1">
            <a:extLst>
              <a:ext uri="{FF2B5EF4-FFF2-40B4-BE49-F238E27FC236}">
                <a16:creationId xmlns:a16="http://schemas.microsoft.com/office/drawing/2014/main" id="{BAF0560C-DFB9-DAC3-22DC-CEFA70B2B8C5}"/>
              </a:ext>
            </a:extLst>
          </p:cNvPr>
          <p:cNvGraphicFramePr>
            <a:graphicFrameLocks noGrp="1"/>
          </p:cNvGraphicFramePr>
          <p:nvPr>
            <p:ph idx="4294967295"/>
            <p:extLst>
              <p:ext uri="{D42A27DB-BD31-4B8C-83A1-F6EECF244321}">
                <p14:modId xmlns:p14="http://schemas.microsoft.com/office/powerpoint/2010/main" val="3232739896"/>
              </p:ext>
            </p:extLst>
          </p:nvPr>
        </p:nvGraphicFramePr>
        <p:xfrm>
          <a:off x="0" y="868363"/>
          <a:ext cx="6443663"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52B1C48C-2FC1-A1A8-2835-367BD14000EB}"/>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15" name="Rounded Rectangle 14">
            <a:extLst>
              <a:ext uri="{FF2B5EF4-FFF2-40B4-BE49-F238E27FC236}">
                <a16:creationId xmlns:a16="http://schemas.microsoft.com/office/drawing/2014/main" id="{0423B168-A14E-98D8-CAF9-4CA3897BA4B5}"/>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Container</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5603" name="Slide Number Placeholder 10">
            <a:extLst>
              <a:ext uri="{FF2B5EF4-FFF2-40B4-BE49-F238E27FC236}">
                <a16:creationId xmlns:a16="http://schemas.microsoft.com/office/drawing/2014/main" id="{851C096B-C75B-FDB5-FC3E-798E9216FE4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28DF62E-4073-B841-B751-13F824FE6F37}" type="slidenum">
              <a:rPr lang="en-US" altLang="en-US" smtClean="0">
                <a:solidFill>
                  <a:srgbClr val="0070C0"/>
                </a:solidFill>
              </a:rPr>
              <a:pPr fontAlgn="base">
                <a:spcBef>
                  <a:spcPct val="0"/>
                </a:spcBef>
                <a:spcAft>
                  <a:spcPct val="0"/>
                </a:spcAft>
              </a:pPr>
              <a:t>27</a:t>
            </a:fld>
            <a:endParaRPr lang="en-US" altLang="en-US">
              <a:solidFill>
                <a:srgbClr val="0070C0"/>
              </a:solidFill>
            </a:endParaRPr>
          </a:p>
        </p:txBody>
      </p:sp>
      <p:sp>
        <p:nvSpPr>
          <p:cNvPr id="2" name="Title 1">
            <a:extLst>
              <a:ext uri="{FF2B5EF4-FFF2-40B4-BE49-F238E27FC236}">
                <a16:creationId xmlns:a16="http://schemas.microsoft.com/office/drawing/2014/main" id="{CE631BE4-31AA-7A0A-F623-692ADC5D17C7}"/>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err="1">
                <a:solidFill>
                  <a:srgbClr val="E79D19"/>
                </a:solidFill>
              </a:rPr>
              <a:t>IDCat</a:t>
            </a:r>
            <a:r>
              <a:rPr lang="en-US" dirty="0">
                <a:solidFill>
                  <a:srgbClr val="E79D19"/>
                </a:solidFill>
              </a:rPr>
              <a:t> Serverless Application</a:t>
            </a:r>
          </a:p>
        </p:txBody>
      </p:sp>
      <p:sp>
        <p:nvSpPr>
          <p:cNvPr id="7" name="Rounded Rectangle 6">
            <a:extLst>
              <a:ext uri="{FF2B5EF4-FFF2-40B4-BE49-F238E27FC236}">
                <a16:creationId xmlns:a16="http://schemas.microsoft.com/office/drawing/2014/main" id="{8CAF9986-AC3F-6AEA-80A3-076E17BE4035}"/>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0A9F226F-91CE-B605-A529-5C89F26ABC4C}"/>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15" name="Rounded Rectangle 14">
            <a:extLst>
              <a:ext uri="{FF2B5EF4-FFF2-40B4-BE49-F238E27FC236}">
                <a16:creationId xmlns:a16="http://schemas.microsoft.com/office/drawing/2014/main" id="{989066CD-8B74-917C-0EC2-14C8AB5E9945}"/>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Container</a:t>
            </a: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p:txBody>
      </p:sp>
      <p:sp>
        <p:nvSpPr>
          <p:cNvPr id="27651" name="Slide Number Placeholder 10">
            <a:extLst>
              <a:ext uri="{FF2B5EF4-FFF2-40B4-BE49-F238E27FC236}">
                <a16:creationId xmlns:a16="http://schemas.microsoft.com/office/drawing/2014/main" id="{11E4FA9F-2139-2F43-A40D-85F5664CE84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921CA8A-E33C-D24F-9096-10FF035EA208}" type="slidenum">
              <a:rPr lang="en-US" altLang="en-US" smtClean="0">
                <a:solidFill>
                  <a:srgbClr val="0070C0"/>
                </a:solidFill>
              </a:rPr>
              <a:pPr fontAlgn="base">
                <a:spcBef>
                  <a:spcPct val="0"/>
                </a:spcBef>
                <a:spcAft>
                  <a:spcPct val="0"/>
                </a:spcAft>
              </a:pPr>
              <a:t>28</a:t>
            </a:fld>
            <a:endParaRPr lang="en-US" altLang="en-US">
              <a:solidFill>
                <a:srgbClr val="0070C0"/>
              </a:solidFill>
            </a:endParaRPr>
          </a:p>
        </p:txBody>
      </p:sp>
      <p:sp>
        <p:nvSpPr>
          <p:cNvPr id="2" name="Title 1">
            <a:extLst>
              <a:ext uri="{FF2B5EF4-FFF2-40B4-BE49-F238E27FC236}">
                <a16:creationId xmlns:a16="http://schemas.microsoft.com/office/drawing/2014/main" id="{D4389A47-0CF3-563C-0D8C-45EDBE4B68C3}"/>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err="1">
                <a:solidFill>
                  <a:srgbClr val="E79D19"/>
                </a:solidFill>
              </a:rPr>
              <a:t>IDCat</a:t>
            </a:r>
            <a:r>
              <a:rPr lang="en-US" dirty="0">
                <a:solidFill>
                  <a:srgbClr val="E79D19"/>
                </a:solidFill>
              </a:rPr>
              <a:t> Serverless Application</a:t>
            </a:r>
          </a:p>
        </p:txBody>
      </p:sp>
      <p:sp>
        <p:nvSpPr>
          <p:cNvPr id="7" name="Rounded Rectangle 6">
            <a:extLst>
              <a:ext uri="{FF2B5EF4-FFF2-40B4-BE49-F238E27FC236}">
                <a16:creationId xmlns:a16="http://schemas.microsoft.com/office/drawing/2014/main" id="{0576B201-D088-53D2-9582-AE1B67B7A527}"/>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9" name="Straight Arrow Connector 8">
            <a:extLst>
              <a:ext uri="{FF2B5EF4-FFF2-40B4-BE49-F238E27FC236}">
                <a16:creationId xmlns:a16="http://schemas.microsoft.com/office/drawing/2014/main" id="{EC0A6EAA-922D-9EB9-A9CF-1312FA145A67}"/>
              </a:ext>
            </a:extLst>
          </p:cNvPr>
          <p:cNvCxnSpPr/>
          <p:nvPr/>
        </p:nvCxnSpPr>
        <p:spPr>
          <a:xfrm>
            <a:off x="944563" y="2516188"/>
            <a:ext cx="2773362" cy="0"/>
          </a:xfrm>
          <a:prstGeom prst="straightConnector1">
            <a:avLst/>
          </a:prstGeom>
          <a:ln>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27655" name="TextBox 28">
            <a:extLst>
              <a:ext uri="{FF2B5EF4-FFF2-40B4-BE49-F238E27FC236}">
                <a16:creationId xmlns:a16="http://schemas.microsoft.com/office/drawing/2014/main" id="{EF375CEA-EF67-5FC4-E8DF-A8A17AF2B7F0}"/>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0070C0"/>
                </a:solidFill>
              </a:rPr>
              <a:t>Function Trigger</a:t>
            </a:r>
          </a:p>
        </p:txBody>
      </p:sp>
      <p:pic>
        <p:nvPicPr>
          <p:cNvPr id="27656" name="Picture 20">
            <a:extLst>
              <a:ext uri="{FF2B5EF4-FFF2-40B4-BE49-F238E27FC236}">
                <a16:creationId xmlns:a16="http://schemas.microsoft.com/office/drawing/2014/main" id="{C6E17633-B89A-9FE2-0CCF-3BA27E211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TextBox 26">
            <a:extLst>
              <a:ext uri="{FF2B5EF4-FFF2-40B4-BE49-F238E27FC236}">
                <a16:creationId xmlns:a16="http://schemas.microsoft.com/office/drawing/2014/main" id="{01E93904-79FB-3344-9C29-E2496679158B}"/>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0070C0"/>
                </a:solidFill>
              </a:rPr>
              <a:t>UserID: Erika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2F8A374F-2697-F7A8-A067-47870976F02D}"/>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11CF469E-8EDE-BFAE-E374-69B62DC45523}"/>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Container</a:t>
            </a: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p:txBody>
      </p:sp>
      <p:sp>
        <p:nvSpPr>
          <p:cNvPr id="29699" name="Slide Number Placeholder 10">
            <a:extLst>
              <a:ext uri="{FF2B5EF4-FFF2-40B4-BE49-F238E27FC236}">
                <a16:creationId xmlns:a16="http://schemas.microsoft.com/office/drawing/2014/main" id="{FCEE1E8D-EF95-7643-857D-FFE6A430164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298CEE-959F-324B-B98A-1DF72AB1D3BA}" type="slidenum">
              <a:rPr lang="en-US" altLang="en-US" smtClean="0">
                <a:solidFill>
                  <a:srgbClr val="0070C0"/>
                </a:solidFill>
              </a:rPr>
              <a:pPr fontAlgn="base">
                <a:spcBef>
                  <a:spcPct val="0"/>
                </a:spcBef>
                <a:spcAft>
                  <a:spcPct val="0"/>
                </a:spcAft>
              </a:pPr>
              <a:t>29</a:t>
            </a:fld>
            <a:endParaRPr lang="en-US" altLang="en-US">
              <a:solidFill>
                <a:srgbClr val="0070C0"/>
              </a:solidFill>
            </a:endParaRPr>
          </a:p>
        </p:txBody>
      </p:sp>
      <p:sp>
        <p:nvSpPr>
          <p:cNvPr id="2" name="Title 1">
            <a:extLst>
              <a:ext uri="{FF2B5EF4-FFF2-40B4-BE49-F238E27FC236}">
                <a16:creationId xmlns:a16="http://schemas.microsoft.com/office/drawing/2014/main" id="{D7C84D73-C0B0-DABF-07F5-2A62BF033981}"/>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err="1">
                <a:solidFill>
                  <a:srgbClr val="E79D19"/>
                </a:solidFill>
              </a:rPr>
              <a:t>IDCat</a:t>
            </a:r>
            <a:r>
              <a:rPr lang="en-US" dirty="0">
                <a:solidFill>
                  <a:srgbClr val="E79D19"/>
                </a:solidFill>
              </a:rPr>
              <a:t> Serverless Application</a:t>
            </a:r>
          </a:p>
        </p:txBody>
      </p:sp>
      <p:sp>
        <p:nvSpPr>
          <p:cNvPr id="5" name="Can 4">
            <a:extLst>
              <a:ext uri="{FF2B5EF4-FFF2-40B4-BE49-F238E27FC236}">
                <a16:creationId xmlns:a16="http://schemas.microsoft.com/office/drawing/2014/main" id="{B8F5522C-3F51-2752-16F2-5B4AFCBE4649}"/>
              </a:ext>
            </a:extLst>
          </p:cNvPr>
          <p:cNvSpPr/>
          <p:nvPr/>
        </p:nvSpPr>
        <p:spPr>
          <a:xfrm>
            <a:off x="9313863" y="1171575"/>
            <a:ext cx="1738312" cy="1482725"/>
          </a:xfrm>
          <a:prstGeom prst="can">
            <a:avLst/>
          </a:prstGeom>
          <a:solidFill>
            <a:srgbClr val="FFC00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rgbClr val="0070C0"/>
                </a:solidFill>
              </a:rPr>
              <a:t>Cat Model Database</a:t>
            </a:r>
          </a:p>
        </p:txBody>
      </p:sp>
      <p:sp>
        <p:nvSpPr>
          <p:cNvPr id="7" name="Rounded Rectangle 6">
            <a:extLst>
              <a:ext uri="{FF2B5EF4-FFF2-40B4-BE49-F238E27FC236}">
                <a16:creationId xmlns:a16="http://schemas.microsoft.com/office/drawing/2014/main" id="{10A121D2-0BB3-286C-2174-7E9566F1420C}"/>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9" name="Straight Arrow Connector 8">
            <a:extLst>
              <a:ext uri="{FF2B5EF4-FFF2-40B4-BE49-F238E27FC236}">
                <a16:creationId xmlns:a16="http://schemas.microsoft.com/office/drawing/2014/main" id="{47FDB35D-29AB-4954-4B67-A8F3E5C19755}"/>
              </a:ext>
            </a:extLst>
          </p:cNvPr>
          <p:cNvCxnSpPr/>
          <p:nvPr/>
        </p:nvCxnSpPr>
        <p:spPr>
          <a:xfrm>
            <a:off x="944563" y="2516188"/>
            <a:ext cx="277336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0D28803-7897-EA99-B7C8-D70321FFB8BD}"/>
              </a:ext>
            </a:extLst>
          </p:cNvPr>
          <p:cNvCxnSpPr>
            <a:cxnSpLocks/>
          </p:cNvCxnSpPr>
          <p:nvPr/>
        </p:nvCxnSpPr>
        <p:spPr>
          <a:xfrm flipV="1">
            <a:off x="5019675" y="1912938"/>
            <a:ext cx="4294188" cy="603250"/>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11354867-5291-CEB5-C3E0-A076909C84AD}"/>
              </a:ext>
            </a:extLst>
          </p:cNvPr>
          <p:cNvCxnSpPr>
            <a:cxnSpLocks/>
          </p:cNvCxnSpPr>
          <p:nvPr/>
        </p:nvCxnSpPr>
        <p:spPr>
          <a:xfrm flipH="1">
            <a:off x="5019675" y="2036763"/>
            <a:ext cx="4264025" cy="614362"/>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29706" name="TextBox 28">
            <a:extLst>
              <a:ext uri="{FF2B5EF4-FFF2-40B4-BE49-F238E27FC236}">
                <a16:creationId xmlns:a16="http://schemas.microsoft.com/office/drawing/2014/main" id="{6B3C9CC8-8856-6D03-6538-CF5E22415FA3}"/>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29707" name="TextBox 30">
            <a:extLst>
              <a:ext uri="{FF2B5EF4-FFF2-40B4-BE49-F238E27FC236}">
                <a16:creationId xmlns:a16="http://schemas.microsoft.com/office/drawing/2014/main" id="{0F51941B-9989-A169-0B77-36429F85A88D}"/>
              </a:ext>
            </a:extLst>
          </p:cNvPr>
          <p:cNvSpPr txBox="1">
            <a:spLocks noChangeArrowheads="1"/>
          </p:cNvSpPr>
          <p:nvPr/>
        </p:nvSpPr>
        <p:spPr bwMode="auto">
          <a:xfrm rot="-496764">
            <a:off x="5157788" y="191770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0070C0"/>
                </a:solidFill>
              </a:rPr>
              <a:t>“Give me the ML model!”</a:t>
            </a:r>
          </a:p>
        </p:txBody>
      </p:sp>
      <p:sp>
        <p:nvSpPr>
          <p:cNvPr id="29708" name="TextBox 31">
            <a:extLst>
              <a:ext uri="{FF2B5EF4-FFF2-40B4-BE49-F238E27FC236}">
                <a16:creationId xmlns:a16="http://schemas.microsoft.com/office/drawing/2014/main" id="{7DEFF686-3961-3CD6-03F0-4B820BEC149D}"/>
              </a:ext>
            </a:extLst>
          </p:cNvPr>
          <p:cNvSpPr txBox="1">
            <a:spLocks noChangeArrowheads="1"/>
          </p:cNvSpPr>
          <p:nvPr/>
        </p:nvSpPr>
        <p:spPr bwMode="auto">
          <a:xfrm rot="-496764">
            <a:off x="6469063" y="2282825"/>
            <a:ext cx="211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0070C0"/>
                </a:solidFill>
              </a:rPr>
              <a:t>“Here it is”</a:t>
            </a:r>
          </a:p>
        </p:txBody>
      </p:sp>
      <p:pic>
        <p:nvPicPr>
          <p:cNvPr id="29709" name="Picture 20">
            <a:extLst>
              <a:ext uri="{FF2B5EF4-FFF2-40B4-BE49-F238E27FC236}">
                <a16:creationId xmlns:a16="http://schemas.microsoft.com/office/drawing/2014/main" id="{0648F117-009B-3FC4-599E-58AF559F3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0" name="TextBox 22">
            <a:extLst>
              <a:ext uri="{FF2B5EF4-FFF2-40B4-BE49-F238E27FC236}">
                <a16:creationId xmlns:a16="http://schemas.microsoft.com/office/drawing/2014/main" id="{3B17E207-CDF9-E584-73F7-64DC0201D278}"/>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UserID: Erika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3A9762E-98A8-DCA7-2AF0-0582A032037D}"/>
              </a:ext>
            </a:extLst>
          </p:cNvPr>
          <p:cNvGrpSpPr/>
          <p:nvPr/>
        </p:nvGrpSpPr>
        <p:grpSpPr>
          <a:xfrm>
            <a:off x="4774260" y="492506"/>
            <a:ext cx="4961594" cy="5439892"/>
            <a:chOff x="6356412" y="443883"/>
            <a:chExt cx="4961594" cy="5439892"/>
          </a:xfrm>
        </p:grpSpPr>
        <p:grpSp>
          <p:nvGrpSpPr>
            <p:cNvPr id="12" name="Group 11">
              <a:extLst>
                <a:ext uri="{FF2B5EF4-FFF2-40B4-BE49-F238E27FC236}">
                  <a16:creationId xmlns:a16="http://schemas.microsoft.com/office/drawing/2014/main" id="{FFA76D01-2143-AA5D-BB2D-15F37F273C32}"/>
                </a:ext>
              </a:extLst>
            </p:cNvPr>
            <p:cNvGrpSpPr/>
            <p:nvPr/>
          </p:nvGrpSpPr>
          <p:grpSpPr>
            <a:xfrm>
              <a:off x="6356412" y="443883"/>
              <a:ext cx="4961594" cy="5439892"/>
              <a:chOff x="190122" y="361665"/>
              <a:chExt cx="11548264" cy="6134670"/>
            </a:xfrm>
          </p:grpSpPr>
          <p:sp>
            <p:nvSpPr>
              <p:cNvPr id="18" name="Rectangle 17">
                <a:extLst>
                  <a:ext uri="{FF2B5EF4-FFF2-40B4-BE49-F238E27FC236}">
                    <a16:creationId xmlns:a16="http://schemas.microsoft.com/office/drawing/2014/main" id="{FA156423-C013-C89D-D6F0-054801DE72A5}"/>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BEB42D-5DD0-3E7E-3EA9-5B9A07C73357}"/>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A52BBB-2E2E-88F1-C3D2-D4E0BF587ABB}"/>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72A1E8B0-3357-D364-259F-77F8DBED3AF6}"/>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5BB93CDD-3FF5-E02E-DF28-432738AD7A77}"/>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1249AAF2-F966-A120-F282-FE4621758AF3}"/>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38EE5E13-19C8-E983-6CE4-AE68395B4F03}"/>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08A3CE6D-12FC-80F2-5E2A-06808380E186}"/>
                  </a:ext>
                </a:extLst>
              </p:cNvPr>
              <p:cNvSpPr txBox="1"/>
              <p:nvPr/>
            </p:nvSpPr>
            <p:spPr>
              <a:xfrm>
                <a:off x="7339536" y="397376"/>
                <a:ext cx="4321329" cy="416503"/>
              </a:xfrm>
              <a:prstGeom prst="rect">
                <a:avLst/>
              </a:prstGeom>
              <a:noFill/>
            </p:spPr>
            <p:txBody>
              <a:bodyPr wrap="square" rtlCol="0">
                <a:spAutoFit/>
              </a:bodyPr>
              <a:lstStyle/>
              <a:p>
                <a:pPr algn="r"/>
                <a:r>
                  <a:rPr lang="en-US" dirty="0">
                    <a:solidFill>
                      <a:schemeClr val="accent2"/>
                    </a:solidFill>
                  </a:rPr>
                  <a:t>Application</a:t>
                </a:r>
              </a:p>
            </p:txBody>
          </p:sp>
          <p:sp>
            <p:nvSpPr>
              <p:cNvPr id="26" name="TextBox 25">
                <a:extLst>
                  <a:ext uri="{FF2B5EF4-FFF2-40B4-BE49-F238E27FC236}">
                    <a16:creationId xmlns:a16="http://schemas.microsoft.com/office/drawing/2014/main" id="{BA84D8E0-70F3-5B6F-8257-63EA2753BE4A}"/>
                  </a:ext>
                </a:extLst>
              </p:cNvPr>
              <p:cNvSpPr txBox="1"/>
              <p:nvPr/>
            </p:nvSpPr>
            <p:spPr>
              <a:xfrm>
                <a:off x="7008929" y="1493066"/>
                <a:ext cx="4729457" cy="416503"/>
              </a:xfrm>
              <a:prstGeom prst="rect">
                <a:avLst/>
              </a:prstGeom>
              <a:noFill/>
            </p:spPr>
            <p:txBody>
              <a:bodyPr wrap="square" rtlCol="0">
                <a:spAutoFit/>
              </a:bodyPr>
              <a:lstStyle/>
              <a:p>
                <a:pPr algn="r"/>
                <a:r>
                  <a:rPr lang="en-US" dirty="0">
                    <a:solidFill>
                      <a:schemeClr val="accent2"/>
                    </a:solidFill>
                  </a:rPr>
                  <a:t>Framework</a:t>
                </a:r>
              </a:p>
            </p:txBody>
          </p:sp>
          <p:sp>
            <p:nvSpPr>
              <p:cNvPr id="27" name="TextBox 26">
                <a:extLst>
                  <a:ext uri="{FF2B5EF4-FFF2-40B4-BE49-F238E27FC236}">
                    <a16:creationId xmlns:a16="http://schemas.microsoft.com/office/drawing/2014/main" id="{1C60E6C0-3753-B378-C2D1-A84918B29CA2}"/>
                  </a:ext>
                </a:extLst>
              </p:cNvPr>
              <p:cNvSpPr txBox="1"/>
              <p:nvPr/>
            </p:nvSpPr>
            <p:spPr>
              <a:xfrm>
                <a:off x="8661972" y="2618407"/>
                <a:ext cx="2998891" cy="416503"/>
              </a:xfrm>
              <a:prstGeom prst="rect">
                <a:avLst/>
              </a:prstGeom>
              <a:noFill/>
            </p:spPr>
            <p:txBody>
              <a:bodyPr wrap="square" rtlCol="0">
                <a:spAutoFit/>
              </a:bodyPr>
              <a:lstStyle/>
              <a:p>
                <a:pPr algn="r"/>
                <a:r>
                  <a:rPr lang="en-US" dirty="0">
                    <a:solidFill>
                      <a:schemeClr val="accent2"/>
                    </a:solidFill>
                  </a:rPr>
                  <a:t>Runtime</a:t>
                </a:r>
              </a:p>
            </p:txBody>
          </p:sp>
          <p:sp>
            <p:nvSpPr>
              <p:cNvPr id="28" name="TextBox 27">
                <a:extLst>
                  <a:ext uri="{FF2B5EF4-FFF2-40B4-BE49-F238E27FC236}">
                    <a16:creationId xmlns:a16="http://schemas.microsoft.com/office/drawing/2014/main" id="{7AC2C951-00DD-7960-4B5D-76618766C61D}"/>
                  </a:ext>
                </a:extLst>
              </p:cNvPr>
              <p:cNvSpPr txBox="1"/>
              <p:nvPr/>
            </p:nvSpPr>
            <p:spPr>
              <a:xfrm>
                <a:off x="8661972" y="3745869"/>
                <a:ext cx="3076414" cy="728880"/>
              </a:xfrm>
              <a:prstGeom prst="rect">
                <a:avLst/>
              </a:prstGeom>
              <a:noFill/>
            </p:spPr>
            <p:txBody>
              <a:bodyPr wrap="square" rtlCol="0">
                <a:spAutoFit/>
              </a:bodyPr>
              <a:lstStyle/>
              <a:p>
                <a:pPr algn="r"/>
                <a:r>
                  <a:rPr lang="en-US" dirty="0">
                    <a:solidFill>
                      <a:schemeClr val="accent2"/>
                    </a:solidFill>
                  </a:rPr>
                  <a:t>Operating System</a:t>
                </a:r>
              </a:p>
            </p:txBody>
          </p:sp>
          <p:sp>
            <p:nvSpPr>
              <p:cNvPr id="29" name="TextBox 28">
                <a:extLst>
                  <a:ext uri="{FF2B5EF4-FFF2-40B4-BE49-F238E27FC236}">
                    <a16:creationId xmlns:a16="http://schemas.microsoft.com/office/drawing/2014/main" id="{0A8C33B7-FBC4-A2B6-921A-8B41D8CA829D}"/>
                  </a:ext>
                </a:extLst>
              </p:cNvPr>
              <p:cNvSpPr txBox="1"/>
              <p:nvPr/>
            </p:nvSpPr>
            <p:spPr>
              <a:xfrm>
                <a:off x="8455343" y="4893146"/>
                <a:ext cx="3232834" cy="416503"/>
              </a:xfrm>
              <a:prstGeom prst="rect">
                <a:avLst/>
              </a:prstGeom>
              <a:noFill/>
            </p:spPr>
            <p:txBody>
              <a:bodyPr wrap="square" rtlCol="0">
                <a:spAutoFit/>
              </a:bodyPr>
              <a:lstStyle/>
              <a:p>
                <a:pPr algn="r"/>
                <a:r>
                  <a:rPr lang="en-US" dirty="0">
                    <a:solidFill>
                      <a:schemeClr val="accent2"/>
                    </a:solidFill>
                  </a:rPr>
                  <a:t>Hardware</a:t>
                </a:r>
              </a:p>
            </p:txBody>
          </p:sp>
        </p:grpSp>
        <p:sp>
          <p:nvSpPr>
            <p:cNvPr id="13" name="Rectangle 12">
              <a:extLst>
                <a:ext uri="{FF2B5EF4-FFF2-40B4-BE49-F238E27FC236}">
                  <a16:creationId xmlns:a16="http://schemas.microsoft.com/office/drawing/2014/main" id="{9642F4E0-01C1-D07F-060C-A582B485C783}"/>
                </a:ext>
              </a:extLst>
            </p:cNvPr>
            <p:cNvSpPr/>
            <p:nvPr/>
          </p:nvSpPr>
          <p:spPr>
            <a:xfrm>
              <a:off x="6493268" y="621191"/>
              <a:ext cx="4399983"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Image Processing</a:t>
              </a:r>
            </a:p>
          </p:txBody>
        </p:sp>
        <p:sp>
          <p:nvSpPr>
            <p:cNvPr id="14" name="Rectangle 13">
              <a:extLst>
                <a:ext uri="{FF2B5EF4-FFF2-40B4-BE49-F238E27FC236}">
                  <a16:creationId xmlns:a16="http://schemas.microsoft.com/office/drawing/2014/main" id="{090B600F-1ED4-C455-C72D-05BD7B39DDE1}"/>
                </a:ext>
              </a:extLst>
            </p:cNvPr>
            <p:cNvSpPr/>
            <p:nvPr/>
          </p:nvSpPr>
          <p:spPr>
            <a:xfrm>
              <a:off x="6493268" y="1621166"/>
              <a:ext cx="4399983"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Serverless</a:t>
              </a:r>
            </a:p>
          </p:txBody>
        </p:sp>
        <p:sp>
          <p:nvSpPr>
            <p:cNvPr id="15" name="Rectangle 14">
              <a:extLst>
                <a:ext uri="{FF2B5EF4-FFF2-40B4-BE49-F238E27FC236}">
                  <a16:creationId xmlns:a16="http://schemas.microsoft.com/office/drawing/2014/main" id="{9E806346-FF52-CFAB-88DA-9E094D0D3BA5}"/>
                </a:ext>
              </a:extLst>
            </p:cNvPr>
            <p:cNvSpPr/>
            <p:nvPr/>
          </p:nvSpPr>
          <p:spPr>
            <a:xfrm>
              <a:off x="6493268" y="2621866"/>
              <a:ext cx="4399984"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Containers</a:t>
              </a:r>
            </a:p>
          </p:txBody>
        </p:sp>
        <p:sp>
          <p:nvSpPr>
            <p:cNvPr id="16" name="Rectangle 15">
              <a:extLst>
                <a:ext uri="{FF2B5EF4-FFF2-40B4-BE49-F238E27FC236}">
                  <a16:creationId xmlns:a16="http://schemas.microsoft.com/office/drawing/2014/main" id="{37E01374-F6C7-494E-D264-5E991ED16857}"/>
                </a:ext>
              </a:extLst>
            </p:cNvPr>
            <p:cNvSpPr/>
            <p:nvPr/>
          </p:nvSpPr>
          <p:spPr>
            <a:xfrm>
              <a:off x="6493268" y="3612084"/>
              <a:ext cx="4399984"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Linux</a:t>
              </a:r>
            </a:p>
          </p:txBody>
        </p:sp>
        <p:sp>
          <p:nvSpPr>
            <p:cNvPr id="17" name="Rectangle 16">
              <a:extLst>
                <a:ext uri="{FF2B5EF4-FFF2-40B4-BE49-F238E27FC236}">
                  <a16:creationId xmlns:a16="http://schemas.microsoft.com/office/drawing/2014/main" id="{2863D5ED-9AED-3524-3628-2C77B058344D}"/>
                </a:ext>
              </a:extLst>
            </p:cNvPr>
            <p:cNvSpPr/>
            <p:nvPr/>
          </p:nvSpPr>
          <p:spPr>
            <a:xfrm>
              <a:off x="6493266" y="4604530"/>
              <a:ext cx="4399985"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Neural Processing Units (NPUs)</a:t>
              </a:r>
            </a:p>
          </p:txBody>
        </p:sp>
      </p:grpSp>
      <p:sp>
        <p:nvSpPr>
          <p:cNvPr id="2" name="Title 1">
            <a:extLst>
              <a:ext uri="{FF2B5EF4-FFF2-40B4-BE49-F238E27FC236}">
                <a16:creationId xmlns:a16="http://schemas.microsoft.com/office/drawing/2014/main" id="{47519439-3552-38BF-2EB5-DDEE300DD1BE}"/>
              </a:ext>
            </a:extLst>
          </p:cNvPr>
          <p:cNvSpPr>
            <a:spLocks noGrp="1"/>
          </p:cNvSpPr>
          <p:nvPr>
            <p:ph type="title"/>
          </p:nvPr>
        </p:nvSpPr>
        <p:spPr/>
        <p:txBody>
          <a:bodyPr/>
          <a:lstStyle/>
          <a:p>
            <a:r>
              <a:rPr lang="en-US" dirty="0"/>
              <a:t>Computing Stack</a:t>
            </a:r>
          </a:p>
        </p:txBody>
      </p:sp>
      <p:sp>
        <p:nvSpPr>
          <p:cNvPr id="4" name="Slide Number Placeholder 3">
            <a:extLst>
              <a:ext uri="{FF2B5EF4-FFF2-40B4-BE49-F238E27FC236}">
                <a16:creationId xmlns:a16="http://schemas.microsoft.com/office/drawing/2014/main" id="{FD5000CC-DD3B-E226-D4D4-EEE15D26C978}"/>
              </a:ext>
            </a:extLst>
          </p:cNvPr>
          <p:cNvSpPr>
            <a:spLocks noGrp="1"/>
          </p:cNvSpPr>
          <p:nvPr>
            <p:ph type="sldNum" sz="quarter" idx="12"/>
          </p:nvPr>
        </p:nvSpPr>
        <p:spPr/>
        <p:txBody>
          <a:bodyPr/>
          <a:lstStyle/>
          <a:p>
            <a:fld id="{8C2EA460-C565-FB43-80B0-0A34C0434FD1}" type="slidenum">
              <a:rPr lang="en-US" smtClean="0"/>
              <a:t>3</a:t>
            </a:fld>
            <a:endParaRPr lang="en-US" dirty="0"/>
          </a:p>
        </p:txBody>
      </p:sp>
    </p:spTree>
    <p:extLst>
      <p:ext uri="{BB962C8B-B14F-4D97-AF65-F5344CB8AC3E}">
        <p14:creationId xmlns:p14="http://schemas.microsoft.com/office/powerpoint/2010/main" val="70053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388AF91-471C-C9C0-4781-7B3C1E6C2E2B}"/>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3A2280F7-DB0A-C983-4018-0F625DDA8AE0}"/>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Container</a:t>
            </a: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p:txBody>
      </p:sp>
      <p:sp>
        <p:nvSpPr>
          <p:cNvPr id="31747" name="Slide Number Placeholder 10">
            <a:extLst>
              <a:ext uri="{FF2B5EF4-FFF2-40B4-BE49-F238E27FC236}">
                <a16:creationId xmlns:a16="http://schemas.microsoft.com/office/drawing/2014/main" id="{2B130D89-8E70-4A0B-7E73-69CBD6CD0F9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AFDDD8-E071-A747-BDBE-809C2AA15CF3}" type="slidenum">
              <a:rPr lang="en-US" altLang="en-US" smtClean="0">
                <a:solidFill>
                  <a:srgbClr val="0070C0"/>
                </a:solidFill>
              </a:rPr>
              <a:pPr fontAlgn="base">
                <a:spcBef>
                  <a:spcPct val="0"/>
                </a:spcBef>
                <a:spcAft>
                  <a:spcPct val="0"/>
                </a:spcAft>
              </a:pPr>
              <a:t>30</a:t>
            </a:fld>
            <a:endParaRPr lang="en-US" altLang="en-US">
              <a:solidFill>
                <a:srgbClr val="0070C0"/>
              </a:solidFill>
            </a:endParaRPr>
          </a:p>
        </p:txBody>
      </p:sp>
      <p:sp>
        <p:nvSpPr>
          <p:cNvPr id="2" name="Title 1">
            <a:extLst>
              <a:ext uri="{FF2B5EF4-FFF2-40B4-BE49-F238E27FC236}">
                <a16:creationId xmlns:a16="http://schemas.microsoft.com/office/drawing/2014/main" id="{9A8CBB0B-339F-2FF3-A3DA-71F0223947C4}"/>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err="1">
                <a:solidFill>
                  <a:srgbClr val="E79D19"/>
                </a:solidFill>
              </a:rPr>
              <a:t>IDCat</a:t>
            </a:r>
            <a:r>
              <a:rPr lang="en-US" dirty="0">
                <a:solidFill>
                  <a:srgbClr val="E79D19"/>
                </a:solidFill>
              </a:rPr>
              <a:t> Serverless Application</a:t>
            </a:r>
          </a:p>
        </p:txBody>
      </p:sp>
      <p:sp>
        <p:nvSpPr>
          <p:cNvPr id="5" name="Can 4">
            <a:extLst>
              <a:ext uri="{FF2B5EF4-FFF2-40B4-BE49-F238E27FC236}">
                <a16:creationId xmlns:a16="http://schemas.microsoft.com/office/drawing/2014/main" id="{941319A8-21EF-29C8-6A78-7F6D3CEE1346}"/>
              </a:ext>
            </a:extLst>
          </p:cNvPr>
          <p:cNvSpPr/>
          <p:nvPr/>
        </p:nvSpPr>
        <p:spPr>
          <a:xfrm>
            <a:off x="9313863" y="1171575"/>
            <a:ext cx="1738312" cy="1482725"/>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7" name="Rounded Rectangle 6">
            <a:extLst>
              <a:ext uri="{FF2B5EF4-FFF2-40B4-BE49-F238E27FC236}">
                <a16:creationId xmlns:a16="http://schemas.microsoft.com/office/drawing/2014/main" id="{3078B685-06F8-1F8A-CB48-47EEA348B73E}"/>
              </a:ext>
            </a:extLst>
          </p:cNvPr>
          <p:cNvSpPr/>
          <p:nvPr/>
        </p:nvSpPr>
        <p:spPr>
          <a:xfrm>
            <a:off x="3717925" y="2416175"/>
            <a:ext cx="1301750" cy="715963"/>
          </a:xfrm>
          <a:prstGeom prst="roundRect">
            <a:avLst/>
          </a:prstGeom>
          <a:solidFill>
            <a:srgbClr val="0070C0"/>
          </a:solidFill>
          <a:ln w="47625">
            <a:solidFill>
              <a:srgbClr val="D87A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a:p>
            <a:pPr algn="ctr" eaLnBrk="1" fontAlgn="auto" hangingPunct="1">
              <a:spcBef>
                <a:spcPts val="0"/>
              </a:spcBef>
              <a:spcAft>
                <a:spcPts val="0"/>
              </a:spcAft>
              <a:defRPr/>
            </a:pPr>
            <a:r>
              <a:rPr lang="en-US" dirty="0"/>
              <a:t>does work!</a:t>
            </a:r>
          </a:p>
        </p:txBody>
      </p:sp>
      <p:cxnSp>
        <p:nvCxnSpPr>
          <p:cNvPr id="9" name="Straight Arrow Connector 8">
            <a:extLst>
              <a:ext uri="{FF2B5EF4-FFF2-40B4-BE49-F238E27FC236}">
                <a16:creationId xmlns:a16="http://schemas.microsoft.com/office/drawing/2014/main" id="{266D6BD5-B629-B0BC-296A-57E3A49222DD}"/>
              </a:ext>
            </a:extLst>
          </p:cNvPr>
          <p:cNvCxnSpPr/>
          <p:nvPr/>
        </p:nvCxnSpPr>
        <p:spPr>
          <a:xfrm>
            <a:off x="944563" y="2516188"/>
            <a:ext cx="277336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77D7325A-6B67-C6B1-4EFF-B880FA6CDEEB}"/>
              </a:ext>
            </a:extLst>
          </p:cNvPr>
          <p:cNvCxnSpPr>
            <a:cxnSpLocks/>
          </p:cNvCxnSpPr>
          <p:nvPr/>
        </p:nvCxnSpPr>
        <p:spPr>
          <a:xfrm flipV="1">
            <a:off x="5019675" y="1912938"/>
            <a:ext cx="4294188" cy="6032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3CAD94F1-8AA2-5381-C9BB-F1BD63274D5E}"/>
              </a:ext>
            </a:extLst>
          </p:cNvPr>
          <p:cNvCxnSpPr>
            <a:cxnSpLocks/>
          </p:cNvCxnSpPr>
          <p:nvPr/>
        </p:nvCxnSpPr>
        <p:spPr>
          <a:xfrm flipH="1">
            <a:off x="5019675" y="2036763"/>
            <a:ext cx="4264025" cy="61436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
        <p:nvSpPr>
          <p:cNvPr id="31754" name="TextBox 28">
            <a:extLst>
              <a:ext uri="{FF2B5EF4-FFF2-40B4-BE49-F238E27FC236}">
                <a16:creationId xmlns:a16="http://schemas.microsoft.com/office/drawing/2014/main" id="{F6612F93-96DC-8E56-300D-6BDD9125BB0F}"/>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31755" name="TextBox 30">
            <a:extLst>
              <a:ext uri="{FF2B5EF4-FFF2-40B4-BE49-F238E27FC236}">
                <a16:creationId xmlns:a16="http://schemas.microsoft.com/office/drawing/2014/main" id="{E9361CA6-D996-6177-C3BF-69BFD7D3DDB8}"/>
              </a:ext>
            </a:extLst>
          </p:cNvPr>
          <p:cNvSpPr txBox="1">
            <a:spLocks noChangeArrowheads="1"/>
          </p:cNvSpPr>
          <p:nvPr/>
        </p:nvSpPr>
        <p:spPr bwMode="auto">
          <a:xfrm rot="-496764">
            <a:off x="5157788" y="191770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“Give me the ML model!”</a:t>
            </a:r>
          </a:p>
        </p:txBody>
      </p:sp>
      <p:sp>
        <p:nvSpPr>
          <p:cNvPr id="31756" name="TextBox 31">
            <a:extLst>
              <a:ext uri="{FF2B5EF4-FFF2-40B4-BE49-F238E27FC236}">
                <a16:creationId xmlns:a16="http://schemas.microsoft.com/office/drawing/2014/main" id="{2CF9935F-0CF4-8603-E267-FEDDAC44791D}"/>
              </a:ext>
            </a:extLst>
          </p:cNvPr>
          <p:cNvSpPr txBox="1">
            <a:spLocks noChangeArrowheads="1"/>
          </p:cNvSpPr>
          <p:nvPr/>
        </p:nvSpPr>
        <p:spPr bwMode="auto">
          <a:xfrm rot="-496764">
            <a:off x="6469063" y="2282825"/>
            <a:ext cx="211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“Here it is”</a:t>
            </a:r>
          </a:p>
        </p:txBody>
      </p:sp>
      <p:pic>
        <p:nvPicPr>
          <p:cNvPr id="31757" name="Picture 20">
            <a:extLst>
              <a:ext uri="{FF2B5EF4-FFF2-40B4-BE49-F238E27FC236}">
                <a16:creationId xmlns:a16="http://schemas.microsoft.com/office/drawing/2014/main" id="{BC0E88BA-2C3F-3543-C26A-BB165E2D1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8" name="TextBox 22">
            <a:extLst>
              <a:ext uri="{FF2B5EF4-FFF2-40B4-BE49-F238E27FC236}">
                <a16:creationId xmlns:a16="http://schemas.microsoft.com/office/drawing/2014/main" id="{081DEB16-4BE5-B297-207F-C322E8BB4222}"/>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UserID: Erika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035AD7A9-D399-9F4A-75AD-491E87FC2A83}"/>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4EADCF17-FD86-3CCA-BC40-BA362DF99969}"/>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Container</a:t>
            </a: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p:txBody>
      </p:sp>
      <p:sp>
        <p:nvSpPr>
          <p:cNvPr id="33795" name="Slide Number Placeholder 10">
            <a:extLst>
              <a:ext uri="{FF2B5EF4-FFF2-40B4-BE49-F238E27FC236}">
                <a16:creationId xmlns:a16="http://schemas.microsoft.com/office/drawing/2014/main" id="{752A9EA2-B479-307F-0668-2B7981EF890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2921BEC-9C1D-7746-960D-B71E3618A5BC}" type="slidenum">
              <a:rPr lang="en-US" altLang="en-US" smtClean="0">
                <a:solidFill>
                  <a:srgbClr val="0070C0"/>
                </a:solidFill>
              </a:rPr>
              <a:pPr fontAlgn="base">
                <a:spcBef>
                  <a:spcPct val="0"/>
                </a:spcBef>
                <a:spcAft>
                  <a:spcPct val="0"/>
                </a:spcAft>
              </a:pPr>
              <a:t>31</a:t>
            </a:fld>
            <a:endParaRPr lang="en-US" altLang="en-US">
              <a:solidFill>
                <a:srgbClr val="0070C0"/>
              </a:solidFill>
            </a:endParaRPr>
          </a:p>
        </p:txBody>
      </p:sp>
      <p:sp>
        <p:nvSpPr>
          <p:cNvPr id="2" name="Title 1">
            <a:extLst>
              <a:ext uri="{FF2B5EF4-FFF2-40B4-BE49-F238E27FC236}">
                <a16:creationId xmlns:a16="http://schemas.microsoft.com/office/drawing/2014/main" id="{F444D6C2-3D80-1232-85DD-6752996661EB}"/>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err="1">
                <a:solidFill>
                  <a:srgbClr val="E79D19"/>
                </a:solidFill>
              </a:rPr>
              <a:t>IDCat</a:t>
            </a:r>
            <a:r>
              <a:rPr lang="en-US" dirty="0">
                <a:solidFill>
                  <a:srgbClr val="E79D19"/>
                </a:solidFill>
              </a:rPr>
              <a:t> Serverless Application</a:t>
            </a:r>
          </a:p>
        </p:txBody>
      </p:sp>
      <p:sp>
        <p:nvSpPr>
          <p:cNvPr id="5" name="Can 4">
            <a:extLst>
              <a:ext uri="{FF2B5EF4-FFF2-40B4-BE49-F238E27FC236}">
                <a16:creationId xmlns:a16="http://schemas.microsoft.com/office/drawing/2014/main" id="{6E55966F-07EB-99A9-9B11-5D35E722A266}"/>
              </a:ext>
            </a:extLst>
          </p:cNvPr>
          <p:cNvSpPr/>
          <p:nvPr/>
        </p:nvSpPr>
        <p:spPr>
          <a:xfrm>
            <a:off x="9313863" y="1171575"/>
            <a:ext cx="1738312" cy="1482725"/>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6" name="Can 5">
            <a:extLst>
              <a:ext uri="{FF2B5EF4-FFF2-40B4-BE49-F238E27FC236}">
                <a16:creationId xmlns:a16="http://schemas.microsoft.com/office/drawing/2014/main" id="{2ADF707B-C779-E9E8-06A2-64FC8BC9F382}"/>
              </a:ext>
            </a:extLst>
          </p:cNvPr>
          <p:cNvSpPr/>
          <p:nvPr/>
        </p:nvSpPr>
        <p:spPr>
          <a:xfrm>
            <a:off x="9313863" y="3346450"/>
            <a:ext cx="1738312" cy="1484313"/>
          </a:xfrm>
          <a:prstGeom prst="can">
            <a:avLst/>
          </a:prstGeom>
          <a:solidFill>
            <a:srgbClr val="FFC00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rgbClr val="0070C0"/>
                </a:solidFill>
              </a:rPr>
              <a:t>Cat Database</a:t>
            </a:r>
          </a:p>
        </p:txBody>
      </p:sp>
      <p:sp>
        <p:nvSpPr>
          <p:cNvPr id="7" name="Rounded Rectangle 6">
            <a:extLst>
              <a:ext uri="{FF2B5EF4-FFF2-40B4-BE49-F238E27FC236}">
                <a16:creationId xmlns:a16="http://schemas.microsoft.com/office/drawing/2014/main" id="{8C5FA68C-C0FA-1341-E4AA-96DAA89CFF1C}"/>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9" name="Straight Arrow Connector 8">
            <a:extLst>
              <a:ext uri="{FF2B5EF4-FFF2-40B4-BE49-F238E27FC236}">
                <a16:creationId xmlns:a16="http://schemas.microsoft.com/office/drawing/2014/main" id="{6278CAEA-D7D7-5C84-7BCC-7607174A1EF0}"/>
              </a:ext>
            </a:extLst>
          </p:cNvPr>
          <p:cNvCxnSpPr/>
          <p:nvPr/>
        </p:nvCxnSpPr>
        <p:spPr>
          <a:xfrm>
            <a:off x="944563" y="2516188"/>
            <a:ext cx="277336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636856C-2857-77BA-C5BC-9FA378E18FCC}"/>
              </a:ext>
            </a:extLst>
          </p:cNvPr>
          <p:cNvCxnSpPr>
            <a:cxnSpLocks/>
          </p:cNvCxnSpPr>
          <p:nvPr/>
        </p:nvCxnSpPr>
        <p:spPr>
          <a:xfrm flipV="1">
            <a:off x="5019675" y="1912938"/>
            <a:ext cx="4294188" cy="6032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83F67C07-19D5-C081-C6BB-6C45CA2B2C39}"/>
              </a:ext>
            </a:extLst>
          </p:cNvPr>
          <p:cNvCxnSpPr>
            <a:cxnSpLocks/>
          </p:cNvCxnSpPr>
          <p:nvPr/>
        </p:nvCxnSpPr>
        <p:spPr>
          <a:xfrm flipH="1">
            <a:off x="5019675" y="2036763"/>
            <a:ext cx="4264025" cy="61436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6E654C43-291A-4A25-EECB-715DA22C7842}"/>
              </a:ext>
            </a:extLst>
          </p:cNvPr>
          <p:cNvCxnSpPr>
            <a:cxnSpLocks/>
            <a:endCxn id="6" idx="2"/>
          </p:cNvCxnSpPr>
          <p:nvPr/>
        </p:nvCxnSpPr>
        <p:spPr>
          <a:xfrm>
            <a:off x="5019675" y="2786063"/>
            <a:ext cx="4294188" cy="1301750"/>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C7D586B2-851B-5DF5-BDBA-937401FFFE3C}"/>
              </a:ext>
            </a:extLst>
          </p:cNvPr>
          <p:cNvCxnSpPr>
            <a:cxnSpLocks/>
          </p:cNvCxnSpPr>
          <p:nvPr/>
        </p:nvCxnSpPr>
        <p:spPr>
          <a:xfrm flipH="1" flipV="1">
            <a:off x="5019675" y="2936875"/>
            <a:ext cx="4260850" cy="1285875"/>
          </a:xfrm>
          <a:prstGeom prst="straightConnector1">
            <a:avLst/>
          </a:prstGeom>
          <a:ln>
            <a:solidFill>
              <a:srgbClr val="0070C0"/>
            </a:solidFill>
            <a:tailEnd type="triangle"/>
          </a:ln>
        </p:spPr>
        <p:style>
          <a:lnRef idx="3">
            <a:schemeClr val="accent6"/>
          </a:lnRef>
          <a:fillRef idx="0">
            <a:schemeClr val="accent6"/>
          </a:fillRef>
          <a:effectRef idx="2">
            <a:schemeClr val="accent6"/>
          </a:effectRef>
          <a:fontRef idx="minor">
            <a:schemeClr val="tx1"/>
          </a:fontRef>
        </p:style>
      </p:cxnSp>
      <p:sp>
        <p:nvSpPr>
          <p:cNvPr id="33805" name="TextBox 28">
            <a:extLst>
              <a:ext uri="{FF2B5EF4-FFF2-40B4-BE49-F238E27FC236}">
                <a16:creationId xmlns:a16="http://schemas.microsoft.com/office/drawing/2014/main" id="{55204822-E230-C7AA-09E1-A600ADA8357F}"/>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33806" name="TextBox 30">
            <a:extLst>
              <a:ext uri="{FF2B5EF4-FFF2-40B4-BE49-F238E27FC236}">
                <a16:creationId xmlns:a16="http://schemas.microsoft.com/office/drawing/2014/main" id="{E98A36BE-5961-2A2A-0C67-4C5F25CECB25}"/>
              </a:ext>
            </a:extLst>
          </p:cNvPr>
          <p:cNvSpPr txBox="1">
            <a:spLocks noChangeArrowheads="1"/>
          </p:cNvSpPr>
          <p:nvPr/>
        </p:nvSpPr>
        <p:spPr bwMode="auto">
          <a:xfrm rot="-496764">
            <a:off x="5157788" y="191770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“Give me the ML model!”</a:t>
            </a:r>
          </a:p>
        </p:txBody>
      </p:sp>
      <p:sp>
        <p:nvSpPr>
          <p:cNvPr id="33807" name="TextBox 31">
            <a:extLst>
              <a:ext uri="{FF2B5EF4-FFF2-40B4-BE49-F238E27FC236}">
                <a16:creationId xmlns:a16="http://schemas.microsoft.com/office/drawing/2014/main" id="{9D09352D-3077-99EA-BC9D-41AD022532A2}"/>
              </a:ext>
            </a:extLst>
          </p:cNvPr>
          <p:cNvSpPr txBox="1">
            <a:spLocks noChangeArrowheads="1"/>
          </p:cNvSpPr>
          <p:nvPr/>
        </p:nvSpPr>
        <p:spPr bwMode="auto">
          <a:xfrm rot="-496764">
            <a:off x="6469063" y="2282825"/>
            <a:ext cx="211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“Here it is”</a:t>
            </a:r>
          </a:p>
        </p:txBody>
      </p:sp>
      <p:sp>
        <p:nvSpPr>
          <p:cNvPr id="33808" name="TextBox 32">
            <a:extLst>
              <a:ext uri="{FF2B5EF4-FFF2-40B4-BE49-F238E27FC236}">
                <a16:creationId xmlns:a16="http://schemas.microsoft.com/office/drawing/2014/main" id="{68AF4CF5-35F7-D321-8B2C-A4FDFE224E29}"/>
              </a:ext>
            </a:extLst>
          </p:cNvPr>
          <p:cNvSpPr txBox="1">
            <a:spLocks noChangeArrowheads="1"/>
          </p:cNvSpPr>
          <p:nvPr/>
        </p:nvSpPr>
        <p:spPr bwMode="auto">
          <a:xfrm rot="935268">
            <a:off x="5310188" y="2978150"/>
            <a:ext cx="323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0070C0"/>
                </a:solidFill>
              </a:rPr>
              <a:t>Store “Erika’s Cat, Brown Tabby”</a:t>
            </a:r>
          </a:p>
        </p:txBody>
      </p:sp>
      <p:sp>
        <p:nvSpPr>
          <p:cNvPr id="33809" name="TextBox 33">
            <a:extLst>
              <a:ext uri="{FF2B5EF4-FFF2-40B4-BE49-F238E27FC236}">
                <a16:creationId xmlns:a16="http://schemas.microsoft.com/office/drawing/2014/main" id="{40FED9BC-0411-5B2A-3D5B-02E898898372}"/>
              </a:ext>
            </a:extLst>
          </p:cNvPr>
          <p:cNvSpPr txBox="1">
            <a:spLocks noChangeArrowheads="1"/>
          </p:cNvSpPr>
          <p:nvPr/>
        </p:nvSpPr>
        <p:spPr bwMode="auto">
          <a:xfrm rot="1025661">
            <a:off x="5529263" y="3513138"/>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0070C0"/>
                </a:solidFill>
              </a:rPr>
              <a:t>“Saved!"</a:t>
            </a:r>
          </a:p>
        </p:txBody>
      </p:sp>
      <p:pic>
        <p:nvPicPr>
          <p:cNvPr id="33810" name="Picture 20">
            <a:extLst>
              <a:ext uri="{FF2B5EF4-FFF2-40B4-BE49-F238E27FC236}">
                <a16:creationId xmlns:a16="http://schemas.microsoft.com/office/drawing/2014/main" id="{432F8050-18DF-666A-430F-F18672E99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1" name="TextBox 22">
            <a:extLst>
              <a:ext uri="{FF2B5EF4-FFF2-40B4-BE49-F238E27FC236}">
                <a16:creationId xmlns:a16="http://schemas.microsoft.com/office/drawing/2014/main" id="{7CAFC068-E865-E7F9-78FF-747A5D96B434}"/>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UserID: Erika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CF84170C-52A3-B371-96D2-E924AD337462}"/>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5578775F-7605-6F83-B7A2-DE4E82AF68F0}"/>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Container</a:t>
            </a: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p:txBody>
      </p:sp>
      <p:sp>
        <p:nvSpPr>
          <p:cNvPr id="35843" name="Slide Number Placeholder 10">
            <a:extLst>
              <a:ext uri="{FF2B5EF4-FFF2-40B4-BE49-F238E27FC236}">
                <a16:creationId xmlns:a16="http://schemas.microsoft.com/office/drawing/2014/main" id="{10E16BE5-69DC-D6E5-91B4-335A9A34FDB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CF425A8-7DA8-EF49-81BE-E0C374A052C4}" type="slidenum">
              <a:rPr lang="en-US" altLang="en-US" smtClean="0">
                <a:solidFill>
                  <a:srgbClr val="0070C0"/>
                </a:solidFill>
              </a:rPr>
              <a:pPr fontAlgn="base">
                <a:spcBef>
                  <a:spcPct val="0"/>
                </a:spcBef>
                <a:spcAft>
                  <a:spcPct val="0"/>
                </a:spcAft>
              </a:pPr>
              <a:t>32</a:t>
            </a:fld>
            <a:endParaRPr lang="en-US" altLang="en-US">
              <a:solidFill>
                <a:srgbClr val="0070C0"/>
              </a:solidFill>
            </a:endParaRPr>
          </a:p>
        </p:txBody>
      </p:sp>
      <p:sp>
        <p:nvSpPr>
          <p:cNvPr id="2" name="Title 1">
            <a:extLst>
              <a:ext uri="{FF2B5EF4-FFF2-40B4-BE49-F238E27FC236}">
                <a16:creationId xmlns:a16="http://schemas.microsoft.com/office/drawing/2014/main" id="{C52A8016-95FC-5BAA-B930-CF519EAE688D}"/>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err="1">
                <a:solidFill>
                  <a:srgbClr val="E79D19"/>
                </a:solidFill>
              </a:rPr>
              <a:t>IDCat</a:t>
            </a:r>
            <a:r>
              <a:rPr lang="en-US" dirty="0">
                <a:solidFill>
                  <a:srgbClr val="E79D19"/>
                </a:solidFill>
              </a:rPr>
              <a:t> Serverless Application</a:t>
            </a:r>
          </a:p>
        </p:txBody>
      </p:sp>
      <p:sp>
        <p:nvSpPr>
          <p:cNvPr id="5" name="Can 4">
            <a:extLst>
              <a:ext uri="{FF2B5EF4-FFF2-40B4-BE49-F238E27FC236}">
                <a16:creationId xmlns:a16="http://schemas.microsoft.com/office/drawing/2014/main" id="{FBF33E0A-00E9-121C-F4B8-E2939D4146D2}"/>
              </a:ext>
            </a:extLst>
          </p:cNvPr>
          <p:cNvSpPr/>
          <p:nvPr/>
        </p:nvSpPr>
        <p:spPr>
          <a:xfrm>
            <a:off x="9313863" y="1171575"/>
            <a:ext cx="1738312" cy="1482725"/>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6" name="Can 5">
            <a:extLst>
              <a:ext uri="{FF2B5EF4-FFF2-40B4-BE49-F238E27FC236}">
                <a16:creationId xmlns:a16="http://schemas.microsoft.com/office/drawing/2014/main" id="{698B29E9-F1C3-A7C7-2D49-698D86ACB5C1}"/>
              </a:ext>
            </a:extLst>
          </p:cNvPr>
          <p:cNvSpPr/>
          <p:nvPr/>
        </p:nvSpPr>
        <p:spPr>
          <a:xfrm>
            <a:off x="9313863" y="3346450"/>
            <a:ext cx="1738312"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7" name="Rounded Rectangle 6">
            <a:extLst>
              <a:ext uri="{FF2B5EF4-FFF2-40B4-BE49-F238E27FC236}">
                <a16:creationId xmlns:a16="http://schemas.microsoft.com/office/drawing/2014/main" id="{2F2EBA7A-037E-A70C-3152-37DCB07D552C}"/>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9" name="Straight Arrow Connector 8">
            <a:extLst>
              <a:ext uri="{FF2B5EF4-FFF2-40B4-BE49-F238E27FC236}">
                <a16:creationId xmlns:a16="http://schemas.microsoft.com/office/drawing/2014/main" id="{749F39C6-CEF8-FEF4-DFEB-C3BCEF9C9C11}"/>
              </a:ext>
            </a:extLst>
          </p:cNvPr>
          <p:cNvCxnSpPr/>
          <p:nvPr/>
        </p:nvCxnSpPr>
        <p:spPr>
          <a:xfrm>
            <a:off x="944563" y="2516188"/>
            <a:ext cx="277336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BC30768-7C46-ACD7-BB8F-FE7E2A3356D5}"/>
              </a:ext>
            </a:extLst>
          </p:cNvPr>
          <p:cNvCxnSpPr>
            <a:cxnSpLocks/>
          </p:cNvCxnSpPr>
          <p:nvPr/>
        </p:nvCxnSpPr>
        <p:spPr>
          <a:xfrm flipV="1">
            <a:off x="5019675" y="1912938"/>
            <a:ext cx="4294188" cy="6032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5602F84-45B3-A0A4-C3DD-32FF0AFF57C6}"/>
              </a:ext>
            </a:extLst>
          </p:cNvPr>
          <p:cNvCxnSpPr>
            <a:cxnSpLocks/>
          </p:cNvCxnSpPr>
          <p:nvPr/>
        </p:nvCxnSpPr>
        <p:spPr>
          <a:xfrm flipH="1">
            <a:off x="5019675" y="2036763"/>
            <a:ext cx="4264025" cy="61436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725FB278-C637-9C69-71D8-9212C14EFC40}"/>
              </a:ext>
            </a:extLst>
          </p:cNvPr>
          <p:cNvCxnSpPr>
            <a:cxnSpLocks/>
            <a:endCxn id="6" idx="2"/>
          </p:cNvCxnSpPr>
          <p:nvPr/>
        </p:nvCxnSpPr>
        <p:spPr>
          <a:xfrm>
            <a:off x="5019675" y="2786063"/>
            <a:ext cx="4294188" cy="13017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C9B748A5-E53E-AC91-7621-22587C533859}"/>
              </a:ext>
            </a:extLst>
          </p:cNvPr>
          <p:cNvCxnSpPr>
            <a:cxnSpLocks/>
          </p:cNvCxnSpPr>
          <p:nvPr/>
        </p:nvCxnSpPr>
        <p:spPr>
          <a:xfrm flipH="1" flipV="1">
            <a:off x="5019675" y="2936875"/>
            <a:ext cx="4260850" cy="1285875"/>
          </a:xfrm>
          <a:prstGeom prst="straightConnector1">
            <a:avLst/>
          </a:prstGeom>
          <a:ln>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4738A790-DB89-BF01-2D9E-46250E1AB50B}"/>
              </a:ext>
            </a:extLst>
          </p:cNvPr>
          <p:cNvCxnSpPr>
            <a:cxnSpLocks/>
          </p:cNvCxnSpPr>
          <p:nvPr/>
        </p:nvCxnSpPr>
        <p:spPr>
          <a:xfrm flipH="1">
            <a:off x="944563" y="3041650"/>
            <a:ext cx="2773362" cy="0"/>
          </a:xfrm>
          <a:prstGeom prst="straightConnector1">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35854" name="TextBox 28">
            <a:extLst>
              <a:ext uri="{FF2B5EF4-FFF2-40B4-BE49-F238E27FC236}">
                <a16:creationId xmlns:a16="http://schemas.microsoft.com/office/drawing/2014/main" id="{F4C355AD-357D-7F5E-F28E-BA6740253770}"/>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35855" name="TextBox 29">
            <a:extLst>
              <a:ext uri="{FF2B5EF4-FFF2-40B4-BE49-F238E27FC236}">
                <a16:creationId xmlns:a16="http://schemas.microsoft.com/office/drawing/2014/main" id="{39BD4207-ABB2-05CE-A8E4-B44DD6BCF733}"/>
              </a:ext>
            </a:extLst>
          </p:cNvPr>
          <p:cNvSpPr txBox="1">
            <a:spLocks noChangeArrowheads="1"/>
          </p:cNvSpPr>
          <p:nvPr/>
        </p:nvSpPr>
        <p:spPr bwMode="auto">
          <a:xfrm>
            <a:off x="1103313" y="3043238"/>
            <a:ext cx="2052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0070C0"/>
                </a:solidFill>
              </a:rPr>
              <a:t>Result: “Success!”</a:t>
            </a:r>
          </a:p>
        </p:txBody>
      </p:sp>
      <p:sp>
        <p:nvSpPr>
          <p:cNvPr id="35856" name="TextBox 30">
            <a:extLst>
              <a:ext uri="{FF2B5EF4-FFF2-40B4-BE49-F238E27FC236}">
                <a16:creationId xmlns:a16="http://schemas.microsoft.com/office/drawing/2014/main" id="{7CE42C94-AB09-FDDA-142B-E85189E9F2B3}"/>
              </a:ext>
            </a:extLst>
          </p:cNvPr>
          <p:cNvSpPr txBox="1">
            <a:spLocks noChangeArrowheads="1"/>
          </p:cNvSpPr>
          <p:nvPr/>
        </p:nvSpPr>
        <p:spPr bwMode="auto">
          <a:xfrm rot="-496764">
            <a:off x="5157788" y="191770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“Give me the ML model!”</a:t>
            </a:r>
          </a:p>
        </p:txBody>
      </p:sp>
      <p:sp>
        <p:nvSpPr>
          <p:cNvPr id="35857" name="TextBox 31">
            <a:extLst>
              <a:ext uri="{FF2B5EF4-FFF2-40B4-BE49-F238E27FC236}">
                <a16:creationId xmlns:a16="http://schemas.microsoft.com/office/drawing/2014/main" id="{75BA3A2B-7A0B-25F1-8EA5-AF3E76B0D1F8}"/>
              </a:ext>
            </a:extLst>
          </p:cNvPr>
          <p:cNvSpPr txBox="1">
            <a:spLocks noChangeArrowheads="1"/>
          </p:cNvSpPr>
          <p:nvPr/>
        </p:nvSpPr>
        <p:spPr bwMode="auto">
          <a:xfrm rot="-496764">
            <a:off x="6469063" y="2282825"/>
            <a:ext cx="211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“Here it is”</a:t>
            </a:r>
          </a:p>
        </p:txBody>
      </p:sp>
      <p:sp>
        <p:nvSpPr>
          <p:cNvPr id="35858" name="TextBox 32">
            <a:extLst>
              <a:ext uri="{FF2B5EF4-FFF2-40B4-BE49-F238E27FC236}">
                <a16:creationId xmlns:a16="http://schemas.microsoft.com/office/drawing/2014/main" id="{7FBD6022-C9F8-DD0B-13F4-2F91E53EF8AB}"/>
              </a:ext>
            </a:extLst>
          </p:cNvPr>
          <p:cNvSpPr txBox="1">
            <a:spLocks noChangeArrowheads="1"/>
          </p:cNvSpPr>
          <p:nvPr/>
        </p:nvSpPr>
        <p:spPr bwMode="auto">
          <a:xfrm rot="935268">
            <a:off x="5310188" y="2978150"/>
            <a:ext cx="323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Store “Erika’s Cat, Brown Tabby”</a:t>
            </a:r>
          </a:p>
        </p:txBody>
      </p:sp>
      <p:sp>
        <p:nvSpPr>
          <p:cNvPr id="35859" name="TextBox 33">
            <a:extLst>
              <a:ext uri="{FF2B5EF4-FFF2-40B4-BE49-F238E27FC236}">
                <a16:creationId xmlns:a16="http://schemas.microsoft.com/office/drawing/2014/main" id="{02A682F2-FC10-9D55-5B7A-EE8C9A498ED2}"/>
              </a:ext>
            </a:extLst>
          </p:cNvPr>
          <p:cNvSpPr txBox="1">
            <a:spLocks noChangeArrowheads="1"/>
          </p:cNvSpPr>
          <p:nvPr/>
        </p:nvSpPr>
        <p:spPr bwMode="auto">
          <a:xfrm rot="1025661">
            <a:off x="5529263" y="3513138"/>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“Saved!"</a:t>
            </a:r>
          </a:p>
        </p:txBody>
      </p:sp>
      <p:pic>
        <p:nvPicPr>
          <p:cNvPr id="35860" name="Picture 20">
            <a:extLst>
              <a:ext uri="{FF2B5EF4-FFF2-40B4-BE49-F238E27FC236}">
                <a16:creationId xmlns:a16="http://schemas.microsoft.com/office/drawing/2014/main" id="{C1773321-832E-74A6-D4EF-2119F6E15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1" name="TextBox 22">
            <a:extLst>
              <a:ext uri="{FF2B5EF4-FFF2-40B4-BE49-F238E27FC236}">
                <a16:creationId xmlns:a16="http://schemas.microsoft.com/office/drawing/2014/main" id="{6FBDBE7E-A37A-85AF-6DBE-ED18DD0F934C}"/>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UserID: Erika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D63B568-2A4F-7796-0DBD-BB4FBDEDAD72}"/>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210EAA68-D17A-FCF7-1B29-70873158A406}"/>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Container</a:t>
            </a: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p:txBody>
      </p:sp>
      <p:sp>
        <p:nvSpPr>
          <p:cNvPr id="37891" name="Slide Number Placeholder 10">
            <a:extLst>
              <a:ext uri="{FF2B5EF4-FFF2-40B4-BE49-F238E27FC236}">
                <a16:creationId xmlns:a16="http://schemas.microsoft.com/office/drawing/2014/main" id="{78A0A684-2481-67C7-1EA4-29059EDEC007}"/>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D26BD3-F593-5345-AD41-81343567D966}" type="slidenum">
              <a:rPr lang="en-US" altLang="en-US" smtClean="0">
                <a:solidFill>
                  <a:srgbClr val="0070C0"/>
                </a:solidFill>
              </a:rPr>
              <a:pPr fontAlgn="base">
                <a:spcBef>
                  <a:spcPct val="0"/>
                </a:spcBef>
                <a:spcAft>
                  <a:spcPct val="0"/>
                </a:spcAft>
              </a:pPr>
              <a:t>33</a:t>
            </a:fld>
            <a:endParaRPr lang="en-US" altLang="en-US">
              <a:solidFill>
                <a:srgbClr val="0070C0"/>
              </a:solidFill>
            </a:endParaRPr>
          </a:p>
        </p:txBody>
      </p:sp>
      <p:sp>
        <p:nvSpPr>
          <p:cNvPr id="2" name="Title 1">
            <a:extLst>
              <a:ext uri="{FF2B5EF4-FFF2-40B4-BE49-F238E27FC236}">
                <a16:creationId xmlns:a16="http://schemas.microsoft.com/office/drawing/2014/main" id="{6C1E818A-1E86-3A68-970F-769887977F75}"/>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rgbClr val="E79D19"/>
                </a:solidFill>
              </a:rPr>
              <a:t>Improve Efficiency?</a:t>
            </a:r>
          </a:p>
        </p:txBody>
      </p:sp>
      <p:sp>
        <p:nvSpPr>
          <p:cNvPr id="5" name="Can 4">
            <a:extLst>
              <a:ext uri="{FF2B5EF4-FFF2-40B4-BE49-F238E27FC236}">
                <a16:creationId xmlns:a16="http://schemas.microsoft.com/office/drawing/2014/main" id="{C133F707-F45C-8434-5F38-11F6EA372C06}"/>
              </a:ext>
            </a:extLst>
          </p:cNvPr>
          <p:cNvSpPr/>
          <p:nvPr/>
        </p:nvSpPr>
        <p:spPr>
          <a:xfrm>
            <a:off x="9313863" y="1171575"/>
            <a:ext cx="1738312" cy="1482725"/>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6" name="Can 5">
            <a:extLst>
              <a:ext uri="{FF2B5EF4-FFF2-40B4-BE49-F238E27FC236}">
                <a16:creationId xmlns:a16="http://schemas.microsoft.com/office/drawing/2014/main" id="{8C523793-CD3C-353B-AF93-DC9460BB33CB}"/>
              </a:ext>
            </a:extLst>
          </p:cNvPr>
          <p:cNvSpPr/>
          <p:nvPr/>
        </p:nvSpPr>
        <p:spPr>
          <a:xfrm>
            <a:off x="9313863" y="3346450"/>
            <a:ext cx="1738312"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7" name="Rounded Rectangle 6">
            <a:extLst>
              <a:ext uri="{FF2B5EF4-FFF2-40B4-BE49-F238E27FC236}">
                <a16:creationId xmlns:a16="http://schemas.microsoft.com/office/drawing/2014/main" id="{6B80F867-F2B6-0BE8-EB8B-0514DE52F15D}"/>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9" name="Straight Arrow Connector 8">
            <a:extLst>
              <a:ext uri="{FF2B5EF4-FFF2-40B4-BE49-F238E27FC236}">
                <a16:creationId xmlns:a16="http://schemas.microsoft.com/office/drawing/2014/main" id="{097FC21C-79E5-EA75-9CF5-775C4A288D1D}"/>
              </a:ext>
            </a:extLst>
          </p:cNvPr>
          <p:cNvCxnSpPr/>
          <p:nvPr/>
        </p:nvCxnSpPr>
        <p:spPr>
          <a:xfrm>
            <a:off x="944563" y="2516188"/>
            <a:ext cx="277336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F0C7289B-CB5B-4B47-885E-F2A60A546D94}"/>
              </a:ext>
            </a:extLst>
          </p:cNvPr>
          <p:cNvCxnSpPr>
            <a:cxnSpLocks/>
          </p:cNvCxnSpPr>
          <p:nvPr/>
        </p:nvCxnSpPr>
        <p:spPr>
          <a:xfrm flipV="1">
            <a:off x="5019675" y="1912938"/>
            <a:ext cx="4294188" cy="6032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35187360-4A5F-8C40-3EFA-A3135089A8D5}"/>
              </a:ext>
            </a:extLst>
          </p:cNvPr>
          <p:cNvCxnSpPr>
            <a:cxnSpLocks/>
          </p:cNvCxnSpPr>
          <p:nvPr/>
        </p:nvCxnSpPr>
        <p:spPr>
          <a:xfrm flipH="1">
            <a:off x="5019675" y="2036763"/>
            <a:ext cx="4264025" cy="61436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29FFA3CF-0555-D88C-CE0D-E5BDD5BB42B8}"/>
              </a:ext>
            </a:extLst>
          </p:cNvPr>
          <p:cNvCxnSpPr>
            <a:cxnSpLocks/>
            <a:endCxn id="6" idx="2"/>
          </p:cNvCxnSpPr>
          <p:nvPr/>
        </p:nvCxnSpPr>
        <p:spPr>
          <a:xfrm>
            <a:off x="5019675" y="2786063"/>
            <a:ext cx="4294188" cy="13017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9816B192-A1FA-F4ED-6181-94A9A00896DB}"/>
              </a:ext>
            </a:extLst>
          </p:cNvPr>
          <p:cNvCxnSpPr>
            <a:cxnSpLocks/>
          </p:cNvCxnSpPr>
          <p:nvPr/>
        </p:nvCxnSpPr>
        <p:spPr>
          <a:xfrm flipH="1" flipV="1">
            <a:off x="5019675" y="2936875"/>
            <a:ext cx="4260850" cy="1285875"/>
          </a:xfrm>
          <a:prstGeom prst="straightConnector1">
            <a:avLst/>
          </a:prstGeom>
          <a:ln>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BC880AE7-9102-CC7A-4B4E-DA60D58661F4}"/>
              </a:ext>
            </a:extLst>
          </p:cNvPr>
          <p:cNvCxnSpPr>
            <a:cxnSpLocks/>
          </p:cNvCxnSpPr>
          <p:nvPr/>
        </p:nvCxnSpPr>
        <p:spPr>
          <a:xfrm flipH="1">
            <a:off x="944563" y="3041650"/>
            <a:ext cx="2773362" cy="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37902" name="TextBox 28">
            <a:extLst>
              <a:ext uri="{FF2B5EF4-FFF2-40B4-BE49-F238E27FC236}">
                <a16:creationId xmlns:a16="http://schemas.microsoft.com/office/drawing/2014/main" id="{3C3F9543-2124-98DF-95C7-DA6B317E98D0}"/>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37903" name="TextBox 29">
            <a:extLst>
              <a:ext uri="{FF2B5EF4-FFF2-40B4-BE49-F238E27FC236}">
                <a16:creationId xmlns:a16="http://schemas.microsoft.com/office/drawing/2014/main" id="{27A07D7B-D790-1BF0-4FFF-D22E47DFF443}"/>
              </a:ext>
            </a:extLst>
          </p:cNvPr>
          <p:cNvSpPr txBox="1">
            <a:spLocks noChangeArrowheads="1"/>
          </p:cNvSpPr>
          <p:nvPr/>
        </p:nvSpPr>
        <p:spPr bwMode="auto">
          <a:xfrm>
            <a:off x="1103313" y="3043238"/>
            <a:ext cx="2052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Result: “Success!”</a:t>
            </a:r>
          </a:p>
        </p:txBody>
      </p:sp>
      <p:sp>
        <p:nvSpPr>
          <p:cNvPr id="37904" name="TextBox 30">
            <a:extLst>
              <a:ext uri="{FF2B5EF4-FFF2-40B4-BE49-F238E27FC236}">
                <a16:creationId xmlns:a16="http://schemas.microsoft.com/office/drawing/2014/main" id="{C7CEA3CD-62D1-549B-1B8F-3CCEDCDFE94B}"/>
              </a:ext>
            </a:extLst>
          </p:cNvPr>
          <p:cNvSpPr txBox="1">
            <a:spLocks noChangeArrowheads="1"/>
          </p:cNvSpPr>
          <p:nvPr/>
        </p:nvSpPr>
        <p:spPr bwMode="auto">
          <a:xfrm rot="-496764">
            <a:off x="5157788" y="191770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“Give me the ML model!”</a:t>
            </a:r>
          </a:p>
        </p:txBody>
      </p:sp>
      <p:sp>
        <p:nvSpPr>
          <p:cNvPr id="37905" name="TextBox 31">
            <a:extLst>
              <a:ext uri="{FF2B5EF4-FFF2-40B4-BE49-F238E27FC236}">
                <a16:creationId xmlns:a16="http://schemas.microsoft.com/office/drawing/2014/main" id="{E0015B9F-9F27-12CA-5591-3D4AB3D42BE9}"/>
              </a:ext>
            </a:extLst>
          </p:cNvPr>
          <p:cNvSpPr txBox="1">
            <a:spLocks noChangeArrowheads="1"/>
          </p:cNvSpPr>
          <p:nvPr/>
        </p:nvSpPr>
        <p:spPr bwMode="auto">
          <a:xfrm rot="-496764">
            <a:off x="6469063" y="2282825"/>
            <a:ext cx="211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“Here it is”</a:t>
            </a:r>
          </a:p>
        </p:txBody>
      </p:sp>
      <p:sp>
        <p:nvSpPr>
          <p:cNvPr id="37906" name="TextBox 32">
            <a:extLst>
              <a:ext uri="{FF2B5EF4-FFF2-40B4-BE49-F238E27FC236}">
                <a16:creationId xmlns:a16="http://schemas.microsoft.com/office/drawing/2014/main" id="{EDC56F3D-016C-AD19-A684-AC1FD87EEC8E}"/>
              </a:ext>
            </a:extLst>
          </p:cNvPr>
          <p:cNvSpPr txBox="1">
            <a:spLocks noChangeArrowheads="1"/>
          </p:cNvSpPr>
          <p:nvPr/>
        </p:nvSpPr>
        <p:spPr bwMode="auto">
          <a:xfrm rot="935268">
            <a:off x="5310188" y="2978150"/>
            <a:ext cx="323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Store “Erika’s Cat, Brown Tabby”</a:t>
            </a:r>
          </a:p>
        </p:txBody>
      </p:sp>
      <p:sp>
        <p:nvSpPr>
          <p:cNvPr id="37907" name="TextBox 33">
            <a:extLst>
              <a:ext uri="{FF2B5EF4-FFF2-40B4-BE49-F238E27FC236}">
                <a16:creationId xmlns:a16="http://schemas.microsoft.com/office/drawing/2014/main" id="{ADB444C7-E479-5696-FFAE-3DB43DBC913A}"/>
              </a:ext>
            </a:extLst>
          </p:cNvPr>
          <p:cNvSpPr txBox="1">
            <a:spLocks noChangeArrowheads="1"/>
          </p:cNvSpPr>
          <p:nvPr/>
        </p:nvSpPr>
        <p:spPr bwMode="auto">
          <a:xfrm rot="1025661">
            <a:off x="5529263" y="3513138"/>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“Saved!"</a:t>
            </a:r>
          </a:p>
        </p:txBody>
      </p:sp>
      <p:pic>
        <p:nvPicPr>
          <p:cNvPr id="37908" name="Picture 20">
            <a:extLst>
              <a:ext uri="{FF2B5EF4-FFF2-40B4-BE49-F238E27FC236}">
                <a16:creationId xmlns:a16="http://schemas.microsoft.com/office/drawing/2014/main" id="{099DC4C0-52BB-710C-331C-6DACF8512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TextBox 22">
            <a:extLst>
              <a:ext uri="{FF2B5EF4-FFF2-40B4-BE49-F238E27FC236}">
                <a16:creationId xmlns:a16="http://schemas.microsoft.com/office/drawing/2014/main" id="{44B0D02A-8A63-3C41-1670-41CE0E87E107}"/>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UserID: Erika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44020CFC-C175-84BE-5E33-CC1FB123432A}"/>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365CB372-B53A-47B3-A37F-B89DAC99313A}"/>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Container</a:t>
            </a: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p:txBody>
      </p:sp>
      <p:sp>
        <p:nvSpPr>
          <p:cNvPr id="39939" name="Slide Number Placeholder 10">
            <a:extLst>
              <a:ext uri="{FF2B5EF4-FFF2-40B4-BE49-F238E27FC236}">
                <a16:creationId xmlns:a16="http://schemas.microsoft.com/office/drawing/2014/main" id="{DFAA5932-EAD6-73FC-8ECB-D561A72ABEB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6D7BE91-62B4-0145-821C-54656BD5887F}" type="slidenum">
              <a:rPr lang="en-US" altLang="en-US" smtClean="0">
                <a:solidFill>
                  <a:srgbClr val="0070C0"/>
                </a:solidFill>
              </a:rPr>
              <a:pPr fontAlgn="base">
                <a:spcBef>
                  <a:spcPct val="0"/>
                </a:spcBef>
                <a:spcAft>
                  <a:spcPct val="0"/>
                </a:spcAft>
              </a:pPr>
              <a:t>34</a:t>
            </a:fld>
            <a:endParaRPr lang="en-US" altLang="en-US">
              <a:solidFill>
                <a:srgbClr val="0070C0"/>
              </a:solidFill>
            </a:endParaRPr>
          </a:p>
        </p:txBody>
      </p:sp>
      <p:sp>
        <p:nvSpPr>
          <p:cNvPr id="2" name="Title 1">
            <a:extLst>
              <a:ext uri="{FF2B5EF4-FFF2-40B4-BE49-F238E27FC236}">
                <a16:creationId xmlns:a16="http://schemas.microsoft.com/office/drawing/2014/main" id="{A317BDA3-7816-2BFC-1146-8995C655F8B6}"/>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rgbClr val="E79D19"/>
                </a:solidFill>
              </a:rPr>
              <a:t>Improve Efficiency?</a:t>
            </a:r>
          </a:p>
        </p:txBody>
      </p:sp>
      <p:sp>
        <p:nvSpPr>
          <p:cNvPr id="5" name="Can 4">
            <a:extLst>
              <a:ext uri="{FF2B5EF4-FFF2-40B4-BE49-F238E27FC236}">
                <a16:creationId xmlns:a16="http://schemas.microsoft.com/office/drawing/2014/main" id="{003FA12F-FA8D-1E36-520C-C73E810B0AC7}"/>
              </a:ext>
            </a:extLst>
          </p:cNvPr>
          <p:cNvSpPr/>
          <p:nvPr/>
        </p:nvSpPr>
        <p:spPr>
          <a:xfrm>
            <a:off x="9313863" y="1171575"/>
            <a:ext cx="1738312" cy="1482725"/>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6" name="Can 5">
            <a:extLst>
              <a:ext uri="{FF2B5EF4-FFF2-40B4-BE49-F238E27FC236}">
                <a16:creationId xmlns:a16="http://schemas.microsoft.com/office/drawing/2014/main" id="{FB65011F-12E8-2BAB-8783-B63F7FEEC8D1}"/>
              </a:ext>
            </a:extLst>
          </p:cNvPr>
          <p:cNvSpPr/>
          <p:nvPr/>
        </p:nvSpPr>
        <p:spPr>
          <a:xfrm>
            <a:off x="9313863" y="3346450"/>
            <a:ext cx="1738312"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7" name="Rounded Rectangle 6">
            <a:extLst>
              <a:ext uri="{FF2B5EF4-FFF2-40B4-BE49-F238E27FC236}">
                <a16:creationId xmlns:a16="http://schemas.microsoft.com/office/drawing/2014/main" id="{74169874-7F57-C306-5ED8-2F07B3A911A0}"/>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9" name="Straight Arrow Connector 8">
            <a:extLst>
              <a:ext uri="{FF2B5EF4-FFF2-40B4-BE49-F238E27FC236}">
                <a16:creationId xmlns:a16="http://schemas.microsoft.com/office/drawing/2014/main" id="{BC5D3AEB-C748-33C9-02B4-E2677C0498FA}"/>
              </a:ext>
            </a:extLst>
          </p:cNvPr>
          <p:cNvCxnSpPr/>
          <p:nvPr/>
        </p:nvCxnSpPr>
        <p:spPr>
          <a:xfrm>
            <a:off x="944563" y="2516188"/>
            <a:ext cx="277336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B69A96C-51D1-4ABA-0097-9C3CA991F17B}"/>
              </a:ext>
            </a:extLst>
          </p:cNvPr>
          <p:cNvCxnSpPr>
            <a:cxnSpLocks/>
          </p:cNvCxnSpPr>
          <p:nvPr/>
        </p:nvCxnSpPr>
        <p:spPr>
          <a:xfrm flipV="1">
            <a:off x="5019675" y="1912938"/>
            <a:ext cx="4294188" cy="6032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54089106-684A-0995-C224-16EE66E884C7}"/>
              </a:ext>
            </a:extLst>
          </p:cNvPr>
          <p:cNvCxnSpPr>
            <a:cxnSpLocks/>
          </p:cNvCxnSpPr>
          <p:nvPr/>
        </p:nvCxnSpPr>
        <p:spPr>
          <a:xfrm flipH="1">
            <a:off x="5019675" y="2036763"/>
            <a:ext cx="4264025" cy="61436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B6C1F002-92C6-19B6-68BB-86B6E4A97D6A}"/>
              </a:ext>
            </a:extLst>
          </p:cNvPr>
          <p:cNvCxnSpPr>
            <a:cxnSpLocks/>
            <a:endCxn id="6" idx="2"/>
          </p:cNvCxnSpPr>
          <p:nvPr/>
        </p:nvCxnSpPr>
        <p:spPr>
          <a:xfrm>
            <a:off x="5019675" y="2786063"/>
            <a:ext cx="4294188" cy="13017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38E0FFA4-5446-CF8C-834D-1E45563EC7C7}"/>
              </a:ext>
            </a:extLst>
          </p:cNvPr>
          <p:cNvCxnSpPr>
            <a:cxnSpLocks/>
          </p:cNvCxnSpPr>
          <p:nvPr/>
        </p:nvCxnSpPr>
        <p:spPr>
          <a:xfrm flipH="1" flipV="1">
            <a:off x="5019675" y="2936875"/>
            <a:ext cx="4260850" cy="1285875"/>
          </a:xfrm>
          <a:prstGeom prst="straightConnector1">
            <a:avLst/>
          </a:prstGeom>
          <a:ln>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0774DE34-8327-5443-ABBC-9EDDEE3E184B}"/>
              </a:ext>
            </a:extLst>
          </p:cNvPr>
          <p:cNvCxnSpPr>
            <a:cxnSpLocks/>
          </p:cNvCxnSpPr>
          <p:nvPr/>
        </p:nvCxnSpPr>
        <p:spPr>
          <a:xfrm flipH="1">
            <a:off x="944563" y="3041650"/>
            <a:ext cx="2773362" cy="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39950" name="TextBox 28">
            <a:extLst>
              <a:ext uri="{FF2B5EF4-FFF2-40B4-BE49-F238E27FC236}">
                <a16:creationId xmlns:a16="http://schemas.microsoft.com/office/drawing/2014/main" id="{827266D2-EE59-B25D-F744-9BA49F0A42AB}"/>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39951" name="TextBox 29">
            <a:extLst>
              <a:ext uri="{FF2B5EF4-FFF2-40B4-BE49-F238E27FC236}">
                <a16:creationId xmlns:a16="http://schemas.microsoft.com/office/drawing/2014/main" id="{2E60450D-0CA3-7305-8FDE-57A5FB118834}"/>
              </a:ext>
            </a:extLst>
          </p:cNvPr>
          <p:cNvSpPr txBox="1">
            <a:spLocks noChangeArrowheads="1"/>
          </p:cNvSpPr>
          <p:nvPr/>
        </p:nvSpPr>
        <p:spPr bwMode="auto">
          <a:xfrm>
            <a:off x="1103313" y="3043238"/>
            <a:ext cx="2052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Result: “Success!”</a:t>
            </a:r>
          </a:p>
        </p:txBody>
      </p:sp>
      <p:sp>
        <p:nvSpPr>
          <p:cNvPr id="39952" name="TextBox 30">
            <a:extLst>
              <a:ext uri="{FF2B5EF4-FFF2-40B4-BE49-F238E27FC236}">
                <a16:creationId xmlns:a16="http://schemas.microsoft.com/office/drawing/2014/main" id="{608CB3A4-38FA-740A-1705-21CD1E4DD013}"/>
              </a:ext>
            </a:extLst>
          </p:cNvPr>
          <p:cNvSpPr txBox="1">
            <a:spLocks noChangeArrowheads="1"/>
          </p:cNvSpPr>
          <p:nvPr/>
        </p:nvSpPr>
        <p:spPr bwMode="auto">
          <a:xfrm rot="-496764">
            <a:off x="5157788" y="191770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“Give me the ML model!”</a:t>
            </a:r>
          </a:p>
        </p:txBody>
      </p:sp>
      <p:sp>
        <p:nvSpPr>
          <p:cNvPr id="39953" name="TextBox 31">
            <a:extLst>
              <a:ext uri="{FF2B5EF4-FFF2-40B4-BE49-F238E27FC236}">
                <a16:creationId xmlns:a16="http://schemas.microsoft.com/office/drawing/2014/main" id="{EA1F0C4B-5D0B-2732-5D82-AAA64C9E5185}"/>
              </a:ext>
            </a:extLst>
          </p:cNvPr>
          <p:cNvSpPr txBox="1">
            <a:spLocks noChangeArrowheads="1"/>
          </p:cNvSpPr>
          <p:nvPr/>
        </p:nvSpPr>
        <p:spPr bwMode="auto">
          <a:xfrm rot="-496764">
            <a:off x="6469063" y="2282825"/>
            <a:ext cx="211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“Here it is”</a:t>
            </a:r>
          </a:p>
        </p:txBody>
      </p:sp>
      <p:sp>
        <p:nvSpPr>
          <p:cNvPr id="39954" name="TextBox 32">
            <a:extLst>
              <a:ext uri="{FF2B5EF4-FFF2-40B4-BE49-F238E27FC236}">
                <a16:creationId xmlns:a16="http://schemas.microsoft.com/office/drawing/2014/main" id="{2B4FC029-0417-0BCE-4CA8-645B3EBF25E3}"/>
              </a:ext>
            </a:extLst>
          </p:cNvPr>
          <p:cNvSpPr txBox="1">
            <a:spLocks noChangeArrowheads="1"/>
          </p:cNvSpPr>
          <p:nvPr/>
        </p:nvSpPr>
        <p:spPr bwMode="auto">
          <a:xfrm rot="935268">
            <a:off x="5310188" y="2978150"/>
            <a:ext cx="323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Store “Erika’s Cat, Brown Tabby”</a:t>
            </a:r>
          </a:p>
        </p:txBody>
      </p:sp>
      <p:sp>
        <p:nvSpPr>
          <p:cNvPr id="39955" name="TextBox 33">
            <a:extLst>
              <a:ext uri="{FF2B5EF4-FFF2-40B4-BE49-F238E27FC236}">
                <a16:creationId xmlns:a16="http://schemas.microsoft.com/office/drawing/2014/main" id="{4DAFE53A-60BC-4E5E-455D-87AF9902ADAE}"/>
              </a:ext>
            </a:extLst>
          </p:cNvPr>
          <p:cNvSpPr txBox="1">
            <a:spLocks noChangeArrowheads="1"/>
          </p:cNvSpPr>
          <p:nvPr/>
        </p:nvSpPr>
        <p:spPr bwMode="auto">
          <a:xfrm rot="1025661">
            <a:off x="5529263" y="3513138"/>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“Saved!"</a:t>
            </a:r>
          </a:p>
        </p:txBody>
      </p:sp>
      <p:pic>
        <p:nvPicPr>
          <p:cNvPr id="39956" name="Picture 20">
            <a:extLst>
              <a:ext uri="{FF2B5EF4-FFF2-40B4-BE49-F238E27FC236}">
                <a16:creationId xmlns:a16="http://schemas.microsoft.com/office/drawing/2014/main" id="{2C76871C-E7DA-21B1-CC43-A71FCA142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7" name="TextBox 22">
            <a:extLst>
              <a:ext uri="{FF2B5EF4-FFF2-40B4-BE49-F238E27FC236}">
                <a16:creationId xmlns:a16="http://schemas.microsoft.com/office/drawing/2014/main" id="{2CDE4126-4302-9706-3D0F-94AB9456897D}"/>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UserID: Erika</a:t>
            </a:r>
          </a:p>
        </p:txBody>
      </p:sp>
      <p:sp>
        <p:nvSpPr>
          <p:cNvPr id="3" name="Oval 2">
            <a:extLst>
              <a:ext uri="{FF2B5EF4-FFF2-40B4-BE49-F238E27FC236}">
                <a16:creationId xmlns:a16="http://schemas.microsoft.com/office/drawing/2014/main" id="{1A369E9B-CD6A-C2A6-1131-B7AE00D7EACD}"/>
              </a:ext>
            </a:extLst>
          </p:cNvPr>
          <p:cNvSpPr/>
          <p:nvPr/>
        </p:nvSpPr>
        <p:spPr>
          <a:xfrm>
            <a:off x="4706938" y="1733550"/>
            <a:ext cx="612775" cy="2206625"/>
          </a:xfrm>
          <a:prstGeom prst="ellipse">
            <a:avLst/>
          </a:prstGeom>
          <a:noFill/>
          <a:ln w="44450">
            <a:solidFill>
              <a:srgbClr val="D87A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0994C940-096F-2DE9-86BB-19A28A7588EF}"/>
              </a:ext>
            </a:extLst>
          </p:cNvPr>
          <p:cNvSpPr/>
          <p:nvPr/>
        </p:nvSpPr>
        <p:spPr>
          <a:xfrm>
            <a:off x="3417888" y="938213"/>
            <a:ext cx="5114925" cy="4206875"/>
          </a:xfrm>
          <a:prstGeom prst="roundRect">
            <a:avLst/>
          </a:prstGeom>
          <a:solidFill>
            <a:srgbClr val="A8D7FF"/>
          </a:solidFill>
          <a:ln>
            <a:noFill/>
          </a:ln>
        </p:spPr>
        <p:style>
          <a:lnRef idx="3">
            <a:schemeClr val="lt1"/>
          </a:lnRef>
          <a:fillRef idx="1">
            <a:schemeClr val="dk1"/>
          </a:fillRef>
          <a:effectRef idx="1">
            <a:schemeClr val="dk1"/>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Microservice</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41986" name="Slide Number Placeholder 10">
            <a:extLst>
              <a:ext uri="{FF2B5EF4-FFF2-40B4-BE49-F238E27FC236}">
                <a16:creationId xmlns:a16="http://schemas.microsoft.com/office/drawing/2014/main" id="{3132FD5A-75FA-2DE9-36AB-84DCE88D67C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552AA75-DF28-FF46-B780-F53A5F159E2B}" type="slidenum">
              <a:rPr lang="en-US" altLang="en-US" smtClean="0">
                <a:solidFill>
                  <a:srgbClr val="0070C0"/>
                </a:solidFill>
              </a:rPr>
              <a:pPr fontAlgn="base">
                <a:spcBef>
                  <a:spcPct val="0"/>
                </a:spcBef>
                <a:spcAft>
                  <a:spcPct val="0"/>
                </a:spcAft>
              </a:pPr>
              <a:t>35</a:t>
            </a:fld>
            <a:endParaRPr lang="en-US" altLang="en-US">
              <a:solidFill>
                <a:srgbClr val="0070C0"/>
              </a:solidFill>
            </a:endParaRPr>
          </a:p>
        </p:txBody>
      </p:sp>
      <p:sp>
        <p:nvSpPr>
          <p:cNvPr id="2" name="Title 1">
            <a:extLst>
              <a:ext uri="{FF2B5EF4-FFF2-40B4-BE49-F238E27FC236}">
                <a16:creationId xmlns:a16="http://schemas.microsoft.com/office/drawing/2014/main" id="{F6021111-A46B-5499-52EA-507BAD903A16}"/>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err="1">
                <a:solidFill>
                  <a:srgbClr val="E79D19"/>
                </a:solidFill>
              </a:rPr>
              <a:t>IDCat</a:t>
            </a:r>
            <a:r>
              <a:rPr lang="en-US" dirty="0">
                <a:solidFill>
                  <a:srgbClr val="E79D19"/>
                </a:solidFill>
              </a:rPr>
              <a:t> Microservice</a:t>
            </a:r>
          </a:p>
        </p:txBody>
      </p:sp>
      <p:sp>
        <p:nvSpPr>
          <p:cNvPr id="5" name="Can 4">
            <a:extLst>
              <a:ext uri="{FF2B5EF4-FFF2-40B4-BE49-F238E27FC236}">
                <a16:creationId xmlns:a16="http://schemas.microsoft.com/office/drawing/2014/main" id="{D7EC2761-639E-3FEE-0ADD-F317AE52D75E}"/>
              </a:ext>
            </a:extLst>
          </p:cNvPr>
          <p:cNvSpPr/>
          <p:nvPr/>
        </p:nvSpPr>
        <p:spPr>
          <a:xfrm>
            <a:off x="9313863" y="1171575"/>
            <a:ext cx="1738312" cy="1482725"/>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6" name="Can 5">
            <a:extLst>
              <a:ext uri="{FF2B5EF4-FFF2-40B4-BE49-F238E27FC236}">
                <a16:creationId xmlns:a16="http://schemas.microsoft.com/office/drawing/2014/main" id="{C2434108-63E6-FF19-8F83-7FD8E3991FF9}"/>
              </a:ext>
            </a:extLst>
          </p:cNvPr>
          <p:cNvSpPr/>
          <p:nvPr/>
        </p:nvSpPr>
        <p:spPr>
          <a:xfrm>
            <a:off x="9313863" y="3346450"/>
            <a:ext cx="1738312"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7" name="Rounded Rectangle 6">
            <a:extLst>
              <a:ext uri="{FF2B5EF4-FFF2-40B4-BE49-F238E27FC236}">
                <a16:creationId xmlns:a16="http://schemas.microsoft.com/office/drawing/2014/main" id="{0D90C189-F2C0-5574-F636-150BFEEB66F9}"/>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Request</a:t>
            </a:r>
          </a:p>
          <a:p>
            <a:pPr algn="ctr" eaLnBrk="1" fontAlgn="auto" hangingPunct="1">
              <a:spcBef>
                <a:spcPts val="0"/>
              </a:spcBef>
              <a:spcAft>
                <a:spcPts val="0"/>
              </a:spcAft>
              <a:defRPr/>
            </a:pPr>
            <a:r>
              <a:rPr lang="en-US" dirty="0"/>
              <a:t>Handler</a:t>
            </a:r>
          </a:p>
        </p:txBody>
      </p:sp>
      <p:cxnSp>
        <p:nvCxnSpPr>
          <p:cNvPr id="9" name="Straight Arrow Connector 8">
            <a:extLst>
              <a:ext uri="{FF2B5EF4-FFF2-40B4-BE49-F238E27FC236}">
                <a16:creationId xmlns:a16="http://schemas.microsoft.com/office/drawing/2014/main" id="{78A02890-58A6-B43B-11AC-E26E05815509}"/>
              </a:ext>
            </a:extLst>
          </p:cNvPr>
          <p:cNvCxnSpPr/>
          <p:nvPr/>
        </p:nvCxnSpPr>
        <p:spPr>
          <a:xfrm>
            <a:off x="944563" y="2516188"/>
            <a:ext cx="277336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32C13BA-838B-D85C-9FBC-9154128D4E02}"/>
              </a:ext>
            </a:extLst>
          </p:cNvPr>
          <p:cNvCxnSpPr>
            <a:cxnSpLocks/>
          </p:cNvCxnSpPr>
          <p:nvPr/>
        </p:nvCxnSpPr>
        <p:spPr>
          <a:xfrm flipV="1">
            <a:off x="5019675" y="1912938"/>
            <a:ext cx="4294188" cy="6032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B113B958-FAD0-E85F-2A55-8AA64BE98C4B}"/>
              </a:ext>
            </a:extLst>
          </p:cNvPr>
          <p:cNvCxnSpPr>
            <a:cxnSpLocks/>
          </p:cNvCxnSpPr>
          <p:nvPr/>
        </p:nvCxnSpPr>
        <p:spPr>
          <a:xfrm flipH="1">
            <a:off x="5019675" y="2036763"/>
            <a:ext cx="4264025" cy="61436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5E1ED43A-7995-9491-DD94-31F1125985C7}"/>
              </a:ext>
            </a:extLst>
          </p:cNvPr>
          <p:cNvCxnSpPr>
            <a:cxnSpLocks/>
            <a:endCxn id="6" idx="2"/>
          </p:cNvCxnSpPr>
          <p:nvPr/>
        </p:nvCxnSpPr>
        <p:spPr>
          <a:xfrm>
            <a:off x="5019675" y="2786063"/>
            <a:ext cx="4294188" cy="13017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80D9CF4E-7D2E-FB1B-0379-DF8CF571BCFD}"/>
              </a:ext>
            </a:extLst>
          </p:cNvPr>
          <p:cNvCxnSpPr>
            <a:cxnSpLocks/>
          </p:cNvCxnSpPr>
          <p:nvPr/>
        </p:nvCxnSpPr>
        <p:spPr>
          <a:xfrm flipH="1" flipV="1">
            <a:off x="5019675" y="2936875"/>
            <a:ext cx="4260850" cy="1285875"/>
          </a:xfrm>
          <a:prstGeom prst="straightConnector1">
            <a:avLst/>
          </a:prstGeom>
          <a:ln>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A43B9746-7A6D-7986-1B8E-B1AF41CD1B6C}"/>
              </a:ext>
            </a:extLst>
          </p:cNvPr>
          <p:cNvCxnSpPr>
            <a:cxnSpLocks/>
          </p:cNvCxnSpPr>
          <p:nvPr/>
        </p:nvCxnSpPr>
        <p:spPr>
          <a:xfrm flipH="1">
            <a:off x="944563" y="3041650"/>
            <a:ext cx="2773362" cy="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41997" name="TextBox 28">
            <a:extLst>
              <a:ext uri="{FF2B5EF4-FFF2-40B4-BE49-F238E27FC236}">
                <a16:creationId xmlns:a16="http://schemas.microsoft.com/office/drawing/2014/main" id="{AAAF41F8-E8AA-4714-F1A1-FEDA0B21A1D3}"/>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Request</a:t>
            </a:r>
          </a:p>
        </p:txBody>
      </p:sp>
      <p:sp>
        <p:nvSpPr>
          <p:cNvPr id="41998" name="TextBox 29">
            <a:extLst>
              <a:ext uri="{FF2B5EF4-FFF2-40B4-BE49-F238E27FC236}">
                <a16:creationId xmlns:a16="http://schemas.microsoft.com/office/drawing/2014/main" id="{BC272243-3746-C1A9-E302-A918D88965DB}"/>
              </a:ext>
            </a:extLst>
          </p:cNvPr>
          <p:cNvSpPr txBox="1">
            <a:spLocks noChangeArrowheads="1"/>
          </p:cNvSpPr>
          <p:nvPr/>
        </p:nvSpPr>
        <p:spPr bwMode="auto">
          <a:xfrm>
            <a:off x="1103313" y="3043238"/>
            <a:ext cx="2052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Result: “Success!”</a:t>
            </a:r>
          </a:p>
        </p:txBody>
      </p:sp>
      <p:sp>
        <p:nvSpPr>
          <p:cNvPr id="41999" name="TextBox 30">
            <a:extLst>
              <a:ext uri="{FF2B5EF4-FFF2-40B4-BE49-F238E27FC236}">
                <a16:creationId xmlns:a16="http://schemas.microsoft.com/office/drawing/2014/main" id="{63824803-F47A-5F3C-CB25-D58A948F572D}"/>
              </a:ext>
            </a:extLst>
          </p:cNvPr>
          <p:cNvSpPr txBox="1">
            <a:spLocks noChangeArrowheads="1"/>
          </p:cNvSpPr>
          <p:nvPr/>
        </p:nvSpPr>
        <p:spPr bwMode="auto">
          <a:xfrm rot="-496764">
            <a:off x="5157788" y="191770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“Give me the ML model!”</a:t>
            </a:r>
          </a:p>
        </p:txBody>
      </p:sp>
      <p:sp>
        <p:nvSpPr>
          <p:cNvPr id="42000" name="TextBox 31">
            <a:extLst>
              <a:ext uri="{FF2B5EF4-FFF2-40B4-BE49-F238E27FC236}">
                <a16:creationId xmlns:a16="http://schemas.microsoft.com/office/drawing/2014/main" id="{5A1F0979-2CFE-4EB2-32AD-D8A4B215D972}"/>
              </a:ext>
            </a:extLst>
          </p:cNvPr>
          <p:cNvSpPr txBox="1">
            <a:spLocks noChangeArrowheads="1"/>
          </p:cNvSpPr>
          <p:nvPr/>
        </p:nvSpPr>
        <p:spPr bwMode="auto">
          <a:xfrm rot="-496764">
            <a:off x="6469063" y="2282825"/>
            <a:ext cx="211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“Here it is”</a:t>
            </a:r>
          </a:p>
        </p:txBody>
      </p:sp>
      <p:sp>
        <p:nvSpPr>
          <p:cNvPr id="42001" name="TextBox 32">
            <a:extLst>
              <a:ext uri="{FF2B5EF4-FFF2-40B4-BE49-F238E27FC236}">
                <a16:creationId xmlns:a16="http://schemas.microsoft.com/office/drawing/2014/main" id="{9420BEC9-9442-F78E-6A71-8BA143CCC57D}"/>
              </a:ext>
            </a:extLst>
          </p:cNvPr>
          <p:cNvSpPr txBox="1">
            <a:spLocks noChangeArrowheads="1"/>
          </p:cNvSpPr>
          <p:nvPr/>
        </p:nvSpPr>
        <p:spPr bwMode="auto">
          <a:xfrm rot="935268">
            <a:off x="5310188" y="2978150"/>
            <a:ext cx="323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Store “Erika’s Cat, Brown Tabby”</a:t>
            </a:r>
          </a:p>
        </p:txBody>
      </p:sp>
      <p:sp>
        <p:nvSpPr>
          <p:cNvPr id="42002" name="TextBox 33">
            <a:extLst>
              <a:ext uri="{FF2B5EF4-FFF2-40B4-BE49-F238E27FC236}">
                <a16:creationId xmlns:a16="http://schemas.microsoft.com/office/drawing/2014/main" id="{DC1B3D53-6CCB-B1C1-67A5-89002C0F2DE8}"/>
              </a:ext>
            </a:extLst>
          </p:cNvPr>
          <p:cNvSpPr txBox="1">
            <a:spLocks noChangeArrowheads="1"/>
          </p:cNvSpPr>
          <p:nvPr/>
        </p:nvSpPr>
        <p:spPr bwMode="auto">
          <a:xfrm rot="1025661">
            <a:off x="5529263" y="3513138"/>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“Saved!"</a:t>
            </a:r>
          </a:p>
        </p:txBody>
      </p:sp>
      <p:pic>
        <p:nvPicPr>
          <p:cNvPr id="42003" name="Picture 20">
            <a:extLst>
              <a:ext uri="{FF2B5EF4-FFF2-40B4-BE49-F238E27FC236}">
                <a16:creationId xmlns:a16="http://schemas.microsoft.com/office/drawing/2014/main" id="{7E04DD62-F13B-184F-D827-3DB8A020F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D364563C-A248-1929-1D12-9D0EC87B739F}"/>
              </a:ext>
            </a:extLst>
          </p:cNvPr>
          <p:cNvSpPr/>
          <p:nvPr/>
        </p:nvSpPr>
        <p:spPr>
          <a:xfrm>
            <a:off x="8388350" y="1892300"/>
            <a:ext cx="246063" cy="401638"/>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24">
            <a:extLst>
              <a:ext uri="{FF2B5EF4-FFF2-40B4-BE49-F238E27FC236}">
                <a16:creationId xmlns:a16="http://schemas.microsoft.com/office/drawing/2014/main" id="{06A6189D-76C4-CD25-8196-9136FBB6E018}"/>
              </a:ext>
            </a:extLst>
          </p:cNvPr>
          <p:cNvSpPr/>
          <p:nvPr/>
        </p:nvSpPr>
        <p:spPr>
          <a:xfrm>
            <a:off x="8389938" y="3719513"/>
            <a:ext cx="244475" cy="401637"/>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006" name="TextBox 27">
            <a:extLst>
              <a:ext uri="{FF2B5EF4-FFF2-40B4-BE49-F238E27FC236}">
                <a16:creationId xmlns:a16="http://schemas.microsoft.com/office/drawing/2014/main" id="{B54E1C92-EB4F-1A6B-D069-8AE166475FDC}"/>
              </a:ext>
            </a:extLst>
          </p:cNvPr>
          <p:cNvSpPr txBox="1">
            <a:spLocks noChangeArrowheads="1"/>
          </p:cNvSpPr>
          <p:nvPr/>
        </p:nvSpPr>
        <p:spPr bwMode="auto">
          <a:xfrm>
            <a:off x="5876925" y="260350"/>
            <a:ext cx="24034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rgbClr val="D87A00"/>
                </a:solidFill>
              </a:rPr>
              <a:t>Long-lived connection or connection pool</a:t>
            </a:r>
          </a:p>
        </p:txBody>
      </p:sp>
      <p:cxnSp>
        <p:nvCxnSpPr>
          <p:cNvPr id="8" name="Straight Arrow Connector 7">
            <a:extLst>
              <a:ext uri="{FF2B5EF4-FFF2-40B4-BE49-F238E27FC236}">
                <a16:creationId xmlns:a16="http://schemas.microsoft.com/office/drawing/2014/main" id="{BC91E77A-F14A-0FD5-C702-15394708BB8A}"/>
              </a:ext>
            </a:extLst>
          </p:cNvPr>
          <p:cNvCxnSpPr>
            <a:cxnSpLocks/>
          </p:cNvCxnSpPr>
          <p:nvPr/>
        </p:nvCxnSpPr>
        <p:spPr>
          <a:xfrm>
            <a:off x="7880350" y="719138"/>
            <a:ext cx="592138" cy="1122362"/>
          </a:xfrm>
          <a:prstGeom prst="straightConnector1">
            <a:avLst/>
          </a:prstGeom>
          <a:ln w="63500">
            <a:solidFill>
              <a:srgbClr val="D87A0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37000E13-66AD-8E0A-C0B1-BF1B5D64119F}"/>
              </a:ext>
            </a:extLst>
          </p:cNvPr>
          <p:cNvSpPr/>
          <p:nvPr/>
        </p:nvSpPr>
        <p:spPr>
          <a:xfrm>
            <a:off x="3717925" y="3643313"/>
            <a:ext cx="1301750" cy="714375"/>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Request</a:t>
            </a:r>
          </a:p>
          <a:p>
            <a:pPr algn="ctr" eaLnBrk="1" fontAlgn="auto" hangingPunct="1">
              <a:spcBef>
                <a:spcPts val="0"/>
              </a:spcBef>
              <a:spcAft>
                <a:spcPts val="0"/>
              </a:spcAft>
              <a:defRPr/>
            </a:pPr>
            <a:r>
              <a:rPr lang="en-US" dirty="0"/>
              <a:t>Handler</a:t>
            </a:r>
          </a:p>
        </p:txBody>
      </p:sp>
      <p:sp>
        <p:nvSpPr>
          <p:cNvPr id="42009" name="TextBox 35">
            <a:extLst>
              <a:ext uri="{FF2B5EF4-FFF2-40B4-BE49-F238E27FC236}">
                <a16:creationId xmlns:a16="http://schemas.microsoft.com/office/drawing/2014/main" id="{AE1C60FC-FCBF-2A48-135B-52B7EE62E7DF}"/>
              </a:ext>
            </a:extLst>
          </p:cNvPr>
          <p:cNvSpPr txBox="1">
            <a:spLocks noChangeArrowheads="1"/>
          </p:cNvSpPr>
          <p:nvPr/>
        </p:nvSpPr>
        <p:spPr bwMode="auto">
          <a:xfrm>
            <a:off x="4191000" y="3200400"/>
            <a:ext cx="438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a:t>
            </a:r>
          </a:p>
        </p:txBody>
      </p:sp>
      <p:sp>
        <p:nvSpPr>
          <p:cNvPr id="42010" name="TextBox 36">
            <a:extLst>
              <a:ext uri="{FF2B5EF4-FFF2-40B4-BE49-F238E27FC236}">
                <a16:creationId xmlns:a16="http://schemas.microsoft.com/office/drawing/2014/main" id="{B540A4F1-82B2-4457-6697-0FA92F43F773}"/>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UserID: Erika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A804E6E-9F56-ACBD-8202-97C0AF1D82C2}"/>
              </a:ext>
            </a:extLst>
          </p:cNvPr>
          <p:cNvSpPr/>
          <p:nvPr/>
        </p:nvSpPr>
        <p:spPr>
          <a:xfrm>
            <a:off x="346551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02FDB3F7-3E38-29E1-2E4D-EF3A3B95432D}"/>
              </a:ext>
            </a:extLst>
          </p:cNvPr>
          <p:cNvSpPr/>
          <p:nvPr/>
        </p:nvSpPr>
        <p:spPr>
          <a:xfrm>
            <a:off x="5580063" y="1817688"/>
            <a:ext cx="1905000" cy="2798762"/>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r>
              <a:rPr lang="en-US" dirty="0">
                <a:solidFill>
                  <a:schemeClr val="tx2"/>
                </a:solidFill>
              </a:rPr>
              <a:t>Container</a:t>
            </a:r>
          </a:p>
        </p:txBody>
      </p:sp>
      <p:sp>
        <p:nvSpPr>
          <p:cNvPr id="44035" name="Slide Number Placeholder 10">
            <a:extLst>
              <a:ext uri="{FF2B5EF4-FFF2-40B4-BE49-F238E27FC236}">
                <a16:creationId xmlns:a16="http://schemas.microsoft.com/office/drawing/2014/main" id="{8AF635FC-A343-999D-B758-17F85B27470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BEB5BB2B-E7B6-6A49-ACD1-3272BED21B43}" type="slidenum">
              <a:rPr lang="en-US" altLang="en-US" sz="1200" smtClean="0">
                <a:solidFill>
                  <a:srgbClr val="0070C0"/>
                </a:solidFill>
              </a:rPr>
              <a:pPr fontAlgn="base">
                <a:lnSpc>
                  <a:spcPct val="100000"/>
                </a:lnSpc>
                <a:spcBef>
                  <a:spcPct val="0"/>
                </a:spcBef>
                <a:spcAft>
                  <a:spcPct val="0"/>
                </a:spcAft>
                <a:buClrTx/>
                <a:buFontTx/>
                <a:buNone/>
              </a:pPr>
              <a:t>36</a:t>
            </a:fld>
            <a:endParaRPr lang="en-US" altLang="en-US" sz="1200">
              <a:solidFill>
                <a:srgbClr val="0070C0"/>
              </a:solidFill>
            </a:endParaRPr>
          </a:p>
        </p:txBody>
      </p:sp>
      <p:sp>
        <p:nvSpPr>
          <p:cNvPr id="2" name="Title 1">
            <a:extLst>
              <a:ext uri="{FF2B5EF4-FFF2-40B4-BE49-F238E27FC236}">
                <a16:creationId xmlns:a16="http://schemas.microsoft.com/office/drawing/2014/main" id="{42FBBEAF-0305-D226-A28B-0B03D5D9AE97}"/>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rgbClr val="E79D19"/>
                </a:solidFill>
              </a:rPr>
              <a:t>Runtime Reuse in Serverless</a:t>
            </a:r>
          </a:p>
        </p:txBody>
      </p:sp>
      <p:cxnSp>
        <p:nvCxnSpPr>
          <p:cNvPr id="14" name="Straight Arrow Connector 13">
            <a:extLst>
              <a:ext uri="{FF2B5EF4-FFF2-40B4-BE49-F238E27FC236}">
                <a16:creationId xmlns:a16="http://schemas.microsoft.com/office/drawing/2014/main" id="{377D2226-4360-53FB-C4BF-CD4CCFD7C20C}"/>
              </a:ext>
            </a:extLst>
          </p:cNvPr>
          <p:cNvCxnSpPr>
            <a:cxnSpLocks/>
          </p:cNvCxnSpPr>
          <p:nvPr/>
        </p:nvCxnSpPr>
        <p:spPr>
          <a:xfrm>
            <a:off x="1293813" y="2006600"/>
            <a:ext cx="436721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297B57C5-7E8C-D4E4-18FC-E71360BD261E}"/>
              </a:ext>
            </a:extLst>
          </p:cNvPr>
          <p:cNvCxnSpPr>
            <a:cxnSpLocks/>
          </p:cNvCxnSpPr>
          <p:nvPr/>
        </p:nvCxnSpPr>
        <p:spPr>
          <a:xfrm flipH="1">
            <a:off x="1285875" y="2090738"/>
            <a:ext cx="4386263" cy="14287"/>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78038B31-670E-5043-52B8-E28B74D1450E}"/>
              </a:ext>
            </a:extLst>
          </p:cNvPr>
          <p:cNvSpPr txBox="1"/>
          <p:nvPr/>
        </p:nvSpPr>
        <p:spPr>
          <a:xfrm>
            <a:off x="1276350" y="1654175"/>
            <a:ext cx="2890838" cy="369888"/>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mn-lt"/>
              </a:rPr>
              <a:t>/</a:t>
            </a:r>
            <a:r>
              <a:rPr lang="en-US" dirty="0" err="1">
                <a:solidFill>
                  <a:schemeClr val="tx2"/>
                </a:solidFill>
                <a:latin typeface="+mn-lt"/>
              </a:rPr>
              <a:t>init</a:t>
            </a:r>
            <a:r>
              <a:rPr lang="en-US" dirty="0">
                <a:solidFill>
                  <a:schemeClr val="tx2"/>
                </a:solidFill>
                <a:latin typeface="+mn-lt"/>
              </a:rPr>
              <a:t> (code, extras)</a:t>
            </a:r>
          </a:p>
        </p:txBody>
      </p:sp>
      <p:sp>
        <p:nvSpPr>
          <p:cNvPr id="36" name="Can 35">
            <a:extLst>
              <a:ext uri="{FF2B5EF4-FFF2-40B4-BE49-F238E27FC236}">
                <a16:creationId xmlns:a16="http://schemas.microsoft.com/office/drawing/2014/main" id="{19274300-2232-D5FF-F265-00B724A98A50}"/>
              </a:ext>
            </a:extLst>
          </p:cNvPr>
          <p:cNvSpPr/>
          <p:nvPr/>
        </p:nvSpPr>
        <p:spPr>
          <a:xfrm>
            <a:off x="9826625" y="1104900"/>
            <a:ext cx="1739900" cy="1484313"/>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37" name="Can 36">
            <a:extLst>
              <a:ext uri="{FF2B5EF4-FFF2-40B4-BE49-F238E27FC236}">
                <a16:creationId xmlns:a16="http://schemas.microsoft.com/office/drawing/2014/main" id="{31537922-A309-728B-F297-5E9401AFB4AC}"/>
              </a:ext>
            </a:extLst>
          </p:cNvPr>
          <p:cNvSpPr/>
          <p:nvPr/>
        </p:nvSpPr>
        <p:spPr>
          <a:xfrm>
            <a:off x="9826625" y="3171825"/>
            <a:ext cx="1739900"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38" name="Rectangle 37">
            <a:extLst>
              <a:ext uri="{FF2B5EF4-FFF2-40B4-BE49-F238E27FC236}">
                <a16:creationId xmlns:a16="http://schemas.microsoft.com/office/drawing/2014/main" id="{512D2EB3-5448-722B-DBAD-AB2DCD1133AF}"/>
              </a:ext>
            </a:extLst>
          </p:cNvPr>
          <p:cNvSpPr/>
          <p:nvPr/>
        </p:nvSpPr>
        <p:spPr>
          <a:xfrm>
            <a:off x="7405688" y="2463800"/>
            <a:ext cx="246062" cy="400050"/>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ectangle 38">
            <a:extLst>
              <a:ext uri="{FF2B5EF4-FFF2-40B4-BE49-F238E27FC236}">
                <a16:creationId xmlns:a16="http://schemas.microsoft.com/office/drawing/2014/main" id="{BBC96F3E-312D-9A29-D76B-1DBBD727D40D}"/>
              </a:ext>
            </a:extLst>
          </p:cNvPr>
          <p:cNvSpPr/>
          <p:nvPr/>
        </p:nvSpPr>
        <p:spPr>
          <a:xfrm>
            <a:off x="7394575" y="3941763"/>
            <a:ext cx="246063" cy="401637"/>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4044" name="TextBox 39">
            <a:extLst>
              <a:ext uri="{FF2B5EF4-FFF2-40B4-BE49-F238E27FC236}">
                <a16:creationId xmlns:a16="http://schemas.microsoft.com/office/drawing/2014/main" id="{D8965423-836A-DFB6-DF5A-C0771152AE14}"/>
              </a:ext>
            </a:extLst>
          </p:cNvPr>
          <p:cNvSpPr txBox="1">
            <a:spLocks noChangeArrowheads="1"/>
          </p:cNvSpPr>
          <p:nvPr/>
        </p:nvSpPr>
        <p:spPr bwMode="auto">
          <a:xfrm>
            <a:off x="4970463" y="127000"/>
            <a:ext cx="2405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rgbClr val="D87A00"/>
                </a:solidFill>
              </a:rPr>
              <a:t>Persistent connection or connection pool</a:t>
            </a:r>
          </a:p>
        </p:txBody>
      </p:sp>
      <p:cxnSp>
        <p:nvCxnSpPr>
          <p:cNvPr id="41" name="Straight Arrow Connector 40">
            <a:extLst>
              <a:ext uri="{FF2B5EF4-FFF2-40B4-BE49-F238E27FC236}">
                <a16:creationId xmlns:a16="http://schemas.microsoft.com/office/drawing/2014/main" id="{14851BB3-EACC-049B-9E28-E380038ADDD0}"/>
              </a:ext>
            </a:extLst>
          </p:cNvPr>
          <p:cNvCxnSpPr>
            <a:cxnSpLocks/>
          </p:cNvCxnSpPr>
          <p:nvPr/>
        </p:nvCxnSpPr>
        <p:spPr>
          <a:xfrm>
            <a:off x="6923088" y="500063"/>
            <a:ext cx="606425" cy="1924050"/>
          </a:xfrm>
          <a:prstGeom prst="straightConnector1">
            <a:avLst/>
          </a:prstGeom>
          <a:ln w="63500">
            <a:solidFill>
              <a:srgbClr val="D87A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CF12DE5-D3BF-03D4-2239-860C26F6CB9D}"/>
              </a:ext>
            </a:extLst>
          </p:cNvPr>
          <p:cNvCxnSpPr>
            <a:cxnSpLocks/>
          </p:cNvCxnSpPr>
          <p:nvPr/>
        </p:nvCxnSpPr>
        <p:spPr>
          <a:xfrm flipV="1">
            <a:off x="7653338" y="2078038"/>
            <a:ext cx="2157412" cy="49530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2AEEE22F-D09B-EDBB-30E0-4340C1E928D5}"/>
              </a:ext>
            </a:extLst>
          </p:cNvPr>
          <p:cNvCxnSpPr>
            <a:cxnSpLocks/>
          </p:cNvCxnSpPr>
          <p:nvPr/>
        </p:nvCxnSpPr>
        <p:spPr>
          <a:xfrm flipH="1">
            <a:off x="7642225" y="2174875"/>
            <a:ext cx="2184400" cy="5000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089196A3-86A8-17A1-A2D3-4AB26C4E468C}"/>
              </a:ext>
            </a:extLst>
          </p:cNvPr>
          <p:cNvCxnSpPr>
            <a:cxnSpLocks/>
          </p:cNvCxnSpPr>
          <p:nvPr/>
        </p:nvCxnSpPr>
        <p:spPr>
          <a:xfrm>
            <a:off x="7637463" y="4025900"/>
            <a:ext cx="2189162" cy="9525"/>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19B3FA3B-3079-15A8-C06F-9FB1BA9EC5ED}"/>
              </a:ext>
            </a:extLst>
          </p:cNvPr>
          <p:cNvCxnSpPr>
            <a:cxnSpLocks/>
          </p:cNvCxnSpPr>
          <p:nvPr/>
        </p:nvCxnSpPr>
        <p:spPr>
          <a:xfrm flipH="1" flipV="1">
            <a:off x="7626350" y="4127500"/>
            <a:ext cx="2184400" cy="174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25" name="Straight Arrow Connector 24">
            <a:extLst>
              <a:ext uri="{FF2B5EF4-FFF2-40B4-BE49-F238E27FC236}">
                <a16:creationId xmlns:a16="http://schemas.microsoft.com/office/drawing/2014/main" id="{98733D34-5C2C-A2DF-F51C-02F0E786306B}"/>
              </a:ext>
            </a:extLst>
          </p:cNvPr>
          <p:cNvCxnSpPr>
            <a:cxnSpLocks/>
          </p:cNvCxnSpPr>
          <p:nvPr/>
        </p:nvCxnSpPr>
        <p:spPr>
          <a:xfrm>
            <a:off x="6750050" y="739775"/>
            <a:ext cx="636588" cy="3173413"/>
          </a:xfrm>
          <a:prstGeom prst="straightConnector1">
            <a:avLst/>
          </a:prstGeom>
          <a:ln w="63500">
            <a:solidFill>
              <a:srgbClr val="D87A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C944A84F-7124-15C6-1FF0-92CA2005CA26}"/>
              </a:ext>
            </a:extLst>
          </p:cNvPr>
          <p:cNvSpPr/>
          <p:nvPr/>
        </p:nvSpPr>
        <p:spPr>
          <a:xfrm>
            <a:off x="346551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95FC9DCA-CEFC-9063-C0A8-6D314C995D5D}"/>
              </a:ext>
            </a:extLst>
          </p:cNvPr>
          <p:cNvSpPr/>
          <p:nvPr/>
        </p:nvSpPr>
        <p:spPr>
          <a:xfrm>
            <a:off x="5580063" y="1817688"/>
            <a:ext cx="1905000" cy="2798762"/>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r>
              <a:rPr lang="en-US" dirty="0">
                <a:solidFill>
                  <a:schemeClr val="tx2"/>
                </a:solidFill>
              </a:rPr>
              <a:t>Container</a:t>
            </a:r>
          </a:p>
        </p:txBody>
      </p:sp>
      <p:sp>
        <p:nvSpPr>
          <p:cNvPr id="46083" name="Slide Number Placeholder 10">
            <a:extLst>
              <a:ext uri="{FF2B5EF4-FFF2-40B4-BE49-F238E27FC236}">
                <a16:creationId xmlns:a16="http://schemas.microsoft.com/office/drawing/2014/main" id="{7F762695-9316-5F5A-6FEA-0D9E5EF9BFB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06F1BF58-548C-114F-AF37-E20F0D69F8C0}" type="slidenum">
              <a:rPr lang="en-US" altLang="en-US" sz="1200" smtClean="0">
                <a:solidFill>
                  <a:srgbClr val="0070C0"/>
                </a:solidFill>
              </a:rPr>
              <a:pPr fontAlgn="base">
                <a:lnSpc>
                  <a:spcPct val="100000"/>
                </a:lnSpc>
                <a:spcBef>
                  <a:spcPct val="0"/>
                </a:spcBef>
                <a:spcAft>
                  <a:spcPct val="0"/>
                </a:spcAft>
                <a:buClrTx/>
                <a:buFontTx/>
                <a:buNone/>
              </a:pPr>
              <a:t>37</a:t>
            </a:fld>
            <a:endParaRPr lang="en-US" altLang="en-US" sz="1200">
              <a:solidFill>
                <a:srgbClr val="0070C0"/>
              </a:solidFill>
            </a:endParaRPr>
          </a:p>
        </p:txBody>
      </p:sp>
      <p:sp>
        <p:nvSpPr>
          <p:cNvPr id="2" name="Title 1">
            <a:extLst>
              <a:ext uri="{FF2B5EF4-FFF2-40B4-BE49-F238E27FC236}">
                <a16:creationId xmlns:a16="http://schemas.microsoft.com/office/drawing/2014/main" id="{743A5ED6-6234-8847-BDA6-CFD3BBB420B4}"/>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rgbClr val="E79D19"/>
                </a:solidFill>
              </a:rPr>
              <a:t>Runtime Reuse in Serverless</a:t>
            </a:r>
          </a:p>
        </p:txBody>
      </p:sp>
      <p:sp>
        <p:nvSpPr>
          <p:cNvPr id="13" name="Rounded Rectangle 12">
            <a:extLst>
              <a:ext uri="{FF2B5EF4-FFF2-40B4-BE49-F238E27FC236}">
                <a16:creationId xmlns:a16="http://schemas.microsoft.com/office/drawing/2014/main" id="{4B44BA9C-CC63-E0ED-7903-59A991FE88C3}"/>
              </a:ext>
            </a:extLst>
          </p:cNvPr>
          <p:cNvSpPr/>
          <p:nvPr/>
        </p:nvSpPr>
        <p:spPr>
          <a:xfrm>
            <a:off x="5672138" y="2089150"/>
            <a:ext cx="1301750" cy="714375"/>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14" name="Straight Arrow Connector 13">
            <a:extLst>
              <a:ext uri="{FF2B5EF4-FFF2-40B4-BE49-F238E27FC236}">
                <a16:creationId xmlns:a16="http://schemas.microsoft.com/office/drawing/2014/main" id="{6B356C20-8300-C798-6DC6-E6694BE129A9}"/>
              </a:ext>
            </a:extLst>
          </p:cNvPr>
          <p:cNvCxnSpPr>
            <a:cxnSpLocks/>
          </p:cNvCxnSpPr>
          <p:nvPr/>
        </p:nvCxnSpPr>
        <p:spPr>
          <a:xfrm>
            <a:off x="1293813" y="2179638"/>
            <a:ext cx="436721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B4D2ADBD-1790-7C7B-62D3-52C42BACC296}"/>
              </a:ext>
            </a:extLst>
          </p:cNvPr>
          <p:cNvCxnSpPr>
            <a:cxnSpLocks/>
          </p:cNvCxnSpPr>
          <p:nvPr/>
        </p:nvCxnSpPr>
        <p:spPr>
          <a:xfrm flipH="1">
            <a:off x="1285875" y="2344738"/>
            <a:ext cx="4386263" cy="14287"/>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0BA1D757-5967-967A-B1A4-CE49FD5518A6}"/>
              </a:ext>
            </a:extLst>
          </p:cNvPr>
          <p:cNvSpPr txBox="1"/>
          <p:nvPr/>
        </p:nvSpPr>
        <p:spPr>
          <a:xfrm>
            <a:off x="1276350" y="1839913"/>
            <a:ext cx="2600325" cy="369887"/>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mn-lt"/>
              </a:rPr>
              <a:t>Function Trigger</a:t>
            </a:r>
          </a:p>
        </p:txBody>
      </p:sp>
      <p:pic>
        <p:nvPicPr>
          <p:cNvPr id="46089" name="Picture 17">
            <a:extLst>
              <a:ext uri="{FF2B5EF4-FFF2-40B4-BE49-F238E27FC236}">
                <a16:creationId xmlns:a16="http://schemas.microsoft.com/office/drawing/2014/main" id="{1DDAA579-4575-2250-707F-C19C6D295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749425"/>
            <a:ext cx="7143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an 35">
            <a:extLst>
              <a:ext uri="{FF2B5EF4-FFF2-40B4-BE49-F238E27FC236}">
                <a16:creationId xmlns:a16="http://schemas.microsoft.com/office/drawing/2014/main" id="{EB5C99C0-599F-3761-865F-5A1100077251}"/>
              </a:ext>
            </a:extLst>
          </p:cNvPr>
          <p:cNvSpPr/>
          <p:nvPr/>
        </p:nvSpPr>
        <p:spPr>
          <a:xfrm>
            <a:off x="9826625" y="1104900"/>
            <a:ext cx="1739900" cy="1484313"/>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37" name="Can 36">
            <a:extLst>
              <a:ext uri="{FF2B5EF4-FFF2-40B4-BE49-F238E27FC236}">
                <a16:creationId xmlns:a16="http://schemas.microsoft.com/office/drawing/2014/main" id="{6E4643AD-2676-5D72-1722-6477F5968937}"/>
              </a:ext>
            </a:extLst>
          </p:cNvPr>
          <p:cNvSpPr/>
          <p:nvPr/>
        </p:nvSpPr>
        <p:spPr>
          <a:xfrm>
            <a:off x="9826625" y="3171825"/>
            <a:ext cx="1739900"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38" name="Rectangle 37">
            <a:extLst>
              <a:ext uri="{FF2B5EF4-FFF2-40B4-BE49-F238E27FC236}">
                <a16:creationId xmlns:a16="http://schemas.microsoft.com/office/drawing/2014/main" id="{A47800CE-D411-1030-9B0D-CAD4A07B163A}"/>
              </a:ext>
            </a:extLst>
          </p:cNvPr>
          <p:cNvSpPr/>
          <p:nvPr/>
        </p:nvSpPr>
        <p:spPr>
          <a:xfrm>
            <a:off x="7405688" y="2463800"/>
            <a:ext cx="246062" cy="400050"/>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ectangle 38">
            <a:extLst>
              <a:ext uri="{FF2B5EF4-FFF2-40B4-BE49-F238E27FC236}">
                <a16:creationId xmlns:a16="http://schemas.microsoft.com/office/drawing/2014/main" id="{74567630-C36C-9DB0-B83E-88109C2D7E85}"/>
              </a:ext>
            </a:extLst>
          </p:cNvPr>
          <p:cNvSpPr/>
          <p:nvPr/>
        </p:nvSpPr>
        <p:spPr>
          <a:xfrm>
            <a:off x="7394575" y="3941763"/>
            <a:ext cx="246063" cy="401637"/>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2" name="Straight Arrow Connector 41">
            <a:extLst>
              <a:ext uri="{FF2B5EF4-FFF2-40B4-BE49-F238E27FC236}">
                <a16:creationId xmlns:a16="http://schemas.microsoft.com/office/drawing/2014/main" id="{2F887CE6-C7B8-8928-2F0A-C877DEF6976C}"/>
              </a:ext>
            </a:extLst>
          </p:cNvPr>
          <p:cNvCxnSpPr>
            <a:cxnSpLocks/>
          </p:cNvCxnSpPr>
          <p:nvPr/>
        </p:nvCxnSpPr>
        <p:spPr>
          <a:xfrm>
            <a:off x="6997700" y="2635250"/>
            <a:ext cx="390525" cy="1306513"/>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82C6B492-9FF3-C7F6-9365-CD38BDAC72E3}"/>
              </a:ext>
            </a:extLst>
          </p:cNvPr>
          <p:cNvCxnSpPr>
            <a:cxnSpLocks/>
          </p:cNvCxnSpPr>
          <p:nvPr/>
        </p:nvCxnSpPr>
        <p:spPr>
          <a:xfrm flipH="1" flipV="1">
            <a:off x="6923088" y="2803525"/>
            <a:ext cx="465137" cy="1419225"/>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47" name="Straight Arrow Connector 46">
            <a:extLst>
              <a:ext uri="{FF2B5EF4-FFF2-40B4-BE49-F238E27FC236}">
                <a16:creationId xmlns:a16="http://schemas.microsoft.com/office/drawing/2014/main" id="{100926E9-008A-C44E-8882-8E7DA3026C3F}"/>
              </a:ext>
            </a:extLst>
          </p:cNvPr>
          <p:cNvCxnSpPr>
            <a:cxnSpLocks/>
          </p:cNvCxnSpPr>
          <p:nvPr/>
        </p:nvCxnSpPr>
        <p:spPr>
          <a:xfrm flipV="1">
            <a:off x="7653338" y="2078038"/>
            <a:ext cx="2157412" cy="49530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1B33F748-4107-1FFF-1F4F-D800D134A4C8}"/>
              </a:ext>
            </a:extLst>
          </p:cNvPr>
          <p:cNvCxnSpPr>
            <a:cxnSpLocks/>
          </p:cNvCxnSpPr>
          <p:nvPr/>
        </p:nvCxnSpPr>
        <p:spPr>
          <a:xfrm flipH="1">
            <a:off x="7642225" y="2174875"/>
            <a:ext cx="2184400" cy="5000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DF249746-3DFF-7F27-8E11-917B29F793BA}"/>
              </a:ext>
            </a:extLst>
          </p:cNvPr>
          <p:cNvCxnSpPr>
            <a:cxnSpLocks/>
          </p:cNvCxnSpPr>
          <p:nvPr/>
        </p:nvCxnSpPr>
        <p:spPr>
          <a:xfrm>
            <a:off x="7637463" y="4025900"/>
            <a:ext cx="2189162" cy="9525"/>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6EE3A228-7B5F-0A6C-2DAB-F16CC38CFD93}"/>
              </a:ext>
            </a:extLst>
          </p:cNvPr>
          <p:cNvCxnSpPr>
            <a:cxnSpLocks/>
          </p:cNvCxnSpPr>
          <p:nvPr/>
        </p:nvCxnSpPr>
        <p:spPr>
          <a:xfrm flipH="1" flipV="1">
            <a:off x="7626350" y="4127500"/>
            <a:ext cx="2184400" cy="174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60" name="Straight Arrow Connector 59">
            <a:extLst>
              <a:ext uri="{FF2B5EF4-FFF2-40B4-BE49-F238E27FC236}">
                <a16:creationId xmlns:a16="http://schemas.microsoft.com/office/drawing/2014/main" id="{4C7A01DA-B1B6-D4F1-6FBE-7B3BAA84BF60}"/>
              </a:ext>
            </a:extLst>
          </p:cNvPr>
          <p:cNvCxnSpPr>
            <a:cxnSpLocks/>
          </p:cNvCxnSpPr>
          <p:nvPr/>
        </p:nvCxnSpPr>
        <p:spPr>
          <a:xfrm>
            <a:off x="6997700" y="2344738"/>
            <a:ext cx="395288" cy="207962"/>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800C61D8-4F30-886C-3E92-0DE72D582BBA}"/>
              </a:ext>
            </a:extLst>
          </p:cNvPr>
          <p:cNvCxnSpPr>
            <a:cxnSpLocks/>
          </p:cNvCxnSpPr>
          <p:nvPr/>
        </p:nvCxnSpPr>
        <p:spPr>
          <a:xfrm flipH="1" flipV="1">
            <a:off x="6997700" y="2463800"/>
            <a:ext cx="396875" cy="24765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4640675D-2216-B400-34B1-CEC434300F22}"/>
              </a:ext>
            </a:extLst>
          </p:cNvPr>
          <p:cNvSpPr/>
          <p:nvPr/>
        </p:nvSpPr>
        <p:spPr>
          <a:xfrm>
            <a:off x="346551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0A55B759-3684-D6E9-ABD5-053F2334A93E}"/>
              </a:ext>
            </a:extLst>
          </p:cNvPr>
          <p:cNvSpPr/>
          <p:nvPr/>
        </p:nvSpPr>
        <p:spPr>
          <a:xfrm>
            <a:off x="5580063" y="1817688"/>
            <a:ext cx="1905000" cy="2798762"/>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r>
              <a:rPr lang="en-US" dirty="0">
                <a:solidFill>
                  <a:schemeClr val="tx2"/>
                </a:solidFill>
              </a:rPr>
              <a:t>Container</a:t>
            </a:r>
          </a:p>
        </p:txBody>
      </p:sp>
      <p:sp>
        <p:nvSpPr>
          <p:cNvPr id="48131" name="Slide Number Placeholder 10">
            <a:extLst>
              <a:ext uri="{FF2B5EF4-FFF2-40B4-BE49-F238E27FC236}">
                <a16:creationId xmlns:a16="http://schemas.microsoft.com/office/drawing/2014/main" id="{FE9E7247-57C4-5651-2252-7B659FBB6FB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0E3DE617-921F-184D-ABA3-2DE7F5222F5F}" type="slidenum">
              <a:rPr lang="en-US" altLang="en-US" sz="1200" smtClean="0">
                <a:solidFill>
                  <a:srgbClr val="0070C0"/>
                </a:solidFill>
              </a:rPr>
              <a:pPr fontAlgn="base">
                <a:lnSpc>
                  <a:spcPct val="100000"/>
                </a:lnSpc>
                <a:spcBef>
                  <a:spcPct val="0"/>
                </a:spcBef>
                <a:spcAft>
                  <a:spcPct val="0"/>
                </a:spcAft>
                <a:buClrTx/>
                <a:buFontTx/>
                <a:buNone/>
              </a:pPr>
              <a:t>38</a:t>
            </a:fld>
            <a:endParaRPr lang="en-US" altLang="en-US" sz="1200">
              <a:solidFill>
                <a:srgbClr val="0070C0"/>
              </a:solidFill>
            </a:endParaRPr>
          </a:p>
        </p:txBody>
      </p:sp>
      <p:sp>
        <p:nvSpPr>
          <p:cNvPr id="2" name="Title 1">
            <a:extLst>
              <a:ext uri="{FF2B5EF4-FFF2-40B4-BE49-F238E27FC236}">
                <a16:creationId xmlns:a16="http://schemas.microsoft.com/office/drawing/2014/main" id="{4317C141-428A-3572-F700-F672ED6C0ED4}"/>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rgbClr val="E79D19"/>
                </a:solidFill>
              </a:rPr>
              <a:t>Runtime Reuse in Serverless</a:t>
            </a:r>
          </a:p>
        </p:txBody>
      </p:sp>
      <p:sp>
        <p:nvSpPr>
          <p:cNvPr id="13" name="Rounded Rectangle 12">
            <a:extLst>
              <a:ext uri="{FF2B5EF4-FFF2-40B4-BE49-F238E27FC236}">
                <a16:creationId xmlns:a16="http://schemas.microsoft.com/office/drawing/2014/main" id="{0A84F7A6-0E34-F688-18ED-CA194AEDE10D}"/>
              </a:ext>
            </a:extLst>
          </p:cNvPr>
          <p:cNvSpPr/>
          <p:nvPr/>
        </p:nvSpPr>
        <p:spPr>
          <a:xfrm>
            <a:off x="5672138" y="2794000"/>
            <a:ext cx="1301750" cy="714375"/>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21" name="Straight Arrow Connector 20">
            <a:extLst>
              <a:ext uri="{FF2B5EF4-FFF2-40B4-BE49-F238E27FC236}">
                <a16:creationId xmlns:a16="http://schemas.microsoft.com/office/drawing/2014/main" id="{3A5A8CE1-CC5C-A93B-4705-6182C9BFC983}"/>
              </a:ext>
            </a:extLst>
          </p:cNvPr>
          <p:cNvCxnSpPr>
            <a:cxnSpLocks/>
          </p:cNvCxnSpPr>
          <p:nvPr/>
        </p:nvCxnSpPr>
        <p:spPr>
          <a:xfrm>
            <a:off x="1285875" y="3041650"/>
            <a:ext cx="4365625"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3CDDED58-42D5-FA42-D044-378F08FF59AC}"/>
              </a:ext>
            </a:extLst>
          </p:cNvPr>
          <p:cNvCxnSpPr>
            <a:cxnSpLocks/>
          </p:cNvCxnSpPr>
          <p:nvPr/>
        </p:nvCxnSpPr>
        <p:spPr>
          <a:xfrm flipH="1">
            <a:off x="1276350" y="3208338"/>
            <a:ext cx="4387850" cy="1270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2F91714F-EF08-13D4-F1E0-8E6A07459A71}"/>
              </a:ext>
            </a:extLst>
          </p:cNvPr>
          <p:cNvSpPr txBox="1"/>
          <p:nvPr/>
        </p:nvSpPr>
        <p:spPr>
          <a:xfrm>
            <a:off x="1136650" y="2679700"/>
            <a:ext cx="2598738" cy="369888"/>
          </a:xfrm>
          <a:prstGeom prst="rect">
            <a:avLst/>
          </a:prstGeom>
          <a:noFill/>
        </p:spPr>
        <p:txBody>
          <a:bodyPr>
            <a:spAutoFit/>
          </a:bodyPr>
          <a:lstStyle/>
          <a:p>
            <a:pPr eaLnBrk="1" fontAlgn="auto" hangingPunct="1">
              <a:spcBef>
                <a:spcPts val="0"/>
              </a:spcBef>
              <a:spcAft>
                <a:spcPts val="0"/>
              </a:spcAft>
              <a:defRPr/>
            </a:pPr>
            <a:r>
              <a:rPr lang="en-US" dirty="0">
                <a:solidFill>
                  <a:schemeClr val="tx2"/>
                </a:solidFill>
                <a:latin typeface="+mn-lt"/>
              </a:rPr>
              <a:t>Function Trigger</a:t>
            </a:r>
          </a:p>
        </p:txBody>
      </p:sp>
      <p:sp>
        <p:nvSpPr>
          <p:cNvPr id="36" name="Can 35">
            <a:extLst>
              <a:ext uri="{FF2B5EF4-FFF2-40B4-BE49-F238E27FC236}">
                <a16:creationId xmlns:a16="http://schemas.microsoft.com/office/drawing/2014/main" id="{73B99797-7CCA-298D-0260-37685A8788EE}"/>
              </a:ext>
            </a:extLst>
          </p:cNvPr>
          <p:cNvSpPr/>
          <p:nvPr/>
        </p:nvSpPr>
        <p:spPr>
          <a:xfrm>
            <a:off x="9826625" y="1104900"/>
            <a:ext cx="1739900" cy="1484313"/>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37" name="Can 36">
            <a:extLst>
              <a:ext uri="{FF2B5EF4-FFF2-40B4-BE49-F238E27FC236}">
                <a16:creationId xmlns:a16="http://schemas.microsoft.com/office/drawing/2014/main" id="{7D6222C0-3A7C-2ABD-7AB2-6FDD71FE018D}"/>
              </a:ext>
            </a:extLst>
          </p:cNvPr>
          <p:cNvSpPr/>
          <p:nvPr/>
        </p:nvSpPr>
        <p:spPr>
          <a:xfrm>
            <a:off x="9826625" y="3171825"/>
            <a:ext cx="1739900"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38" name="Rectangle 37">
            <a:extLst>
              <a:ext uri="{FF2B5EF4-FFF2-40B4-BE49-F238E27FC236}">
                <a16:creationId xmlns:a16="http://schemas.microsoft.com/office/drawing/2014/main" id="{8733B0C2-5A94-4881-4D6E-542D3A40E2FF}"/>
              </a:ext>
            </a:extLst>
          </p:cNvPr>
          <p:cNvSpPr/>
          <p:nvPr/>
        </p:nvSpPr>
        <p:spPr>
          <a:xfrm>
            <a:off x="7405688" y="2463800"/>
            <a:ext cx="246062" cy="400050"/>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ectangle 38">
            <a:extLst>
              <a:ext uri="{FF2B5EF4-FFF2-40B4-BE49-F238E27FC236}">
                <a16:creationId xmlns:a16="http://schemas.microsoft.com/office/drawing/2014/main" id="{ADB58132-579C-0B27-5BBD-D1D328626BA7}"/>
              </a:ext>
            </a:extLst>
          </p:cNvPr>
          <p:cNvSpPr/>
          <p:nvPr/>
        </p:nvSpPr>
        <p:spPr>
          <a:xfrm>
            <a:off x="7394575" y="3941763"/>
            <a:ext cx="246063" cy="401637"/>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2" name="Straight Arrow Connector 41">
            <a:extLst>
              <a:ext uri="{FF2B5EF4-FFF2-40B4-BE49-F238E27FC236}">
                <a16:creationId xmlns:a16="http://schemas.microsoft.com/office/drawing/2014/main" id="{B142F0BD-BC44-0E4B-DC78-093AEC012DCA}"/>
              </a:ext>
            </a:extLst>
          </p:cNvPr>
          <p:cNvCxnSpPr>
            <a:cxnSpLocks/>
            <a:stCxn id="13" idx="3"/>
          </p:cNvCxnSpPr>
          <p:nvPr/>
        </p:nvCxnSpPr>
        <p:spPr>
          <a:xfrm>
            <a:off x="6973888" y="3151188"/>
            <a:ext cx="419100" cy="962025"/>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78C9D16A-BC4A-8EE1-F375-30CE8BA730B2}"/>
              </a:ext>
            </a:extLst>
          </p:cNvPr>
          <p:cNvCxnSpPr>
            <a:cxnSpLocks/>
          </p:cNvCxnSpPr>
          <p:nvPr/>
        </p:nvCxnSpPr>
        <p:spPr>
          <a:xfrm flipH="1" flipV="1">
            <a:off x="6973888" y="3322638"/>
            <a:ext cx="414337" cy="90011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47" name="Straight Arrow Connector 46">
            <a:extLst>
              <a:ext uri="{FF2B5EF4-FFF2-40B4-BE49-F238E27FC236}">
                <a16:creationId xmlns:a16="http://schemas.microsoft.com/office/drawing/2014/main" id="{DBDF8093-7A56-11D4-EF8F-2230BDB6C6D4}"/>
              </a:ext>
            </a:extLst>
          </p:cNvPr>
          <p:cNvCxnSpPr>
            <a:cxnSpLocks/>
          </p:cNvCxnSpPr>
          <p:nvPr/>
        </p:nvCxnSpPr>
        <p:spPr>
          <a:xfrm flipV="1">
            <a:off x="7653338" y="2078038"/>
            <a:ext cx="2157412" cy="49530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C786AB08-2D4C-0161-EC22-FD5E0D8B88E7}"/>
              </a:ext>
            </a:extLst>
          </p:cNvPr>
          <p:cNvCxnSpPr>
            <a:cxnSpLocks/>
          </p:cNvCxnSpPr>
          <p:nvPr/>
        </p:nvCxnSpPr>
        <p:spPr>
          <a:xfrm flipH="1">
            <a:off x="7642225" y="2174875"/>
            <a:ext cx="2184400" cy="5000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3D10097C-E325-338E-21F9-E7383534796D}"/>
              </a:ext>
            </a:extLst>
          </p:cNvPr>
          <p:cNvCxnSpPr>
            <a:cxnSpLocks/>
          </p:cNvCxnSpPr>
          <p:nvPr/>
        </p:nvCxnSpPr>
        <p:spPr>
          <a:xfrm>
            <a:off x="7637463" y="4025900"/>
            <a:ext cx="2189162" cy="9525"/>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DCE508E7-F794-4C54-ABA1-66A549A1A42A}"/>
              </a:ext>
            </a:extLst>
          </p:cNvPr>
          <p:cNvCxnSpPr>
            <a:cxnSpLocks/>
          </p:cNvCxnSpPr>
          <p:nvPr/>
        </p:nvCxnSpPr>
        <p:spPr>
          <a:xfrm flipH="1" flipV="1">
            <a:off x="7626350" y="4127500"/>
            <a:ext cx="2184400" cy="174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60" name="Straight Arrow Connector 59">
            <a:extLst>
              <a:ext uri="{FF2B5EF4-FFF2-40B4-BE49-F238E27FC236}">
                <a16:creationId xmlns:a16="http://schemas.microsoft.com/office/drawing/2014/main" id="{71BA3EB7-1523-46A8-989B-DCFFC8F8EABA}"/>
              </a:ext>
            </a:extLst>
          </p:cNvPr>
          <p:cNvCxnSpPr>
            <a:cxnSpLocks/>
          </p:cNvCxnSpPr>
          <p:nvPr/>
        </p:nvCxnSpPr>
        <p:spPr>
          <a:xfrm flipV="1">
            <a:off x="6973888" y="2552700"/>
            <a:ext cx="419100" cy="398463"/>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19627E9E-61C3-00AE-AF4E-1483D7357A40}"/>
              </a:ext>
            </a:extLst>
          </p:cNvPr>
          <p:cNvCxnSpPr>
            <a:cxnSpLocks/>
          </p:cNvCxnSpPr>
          <p:nvPr/>
        </p:nvCxnSpPr>
        <p:spPr>
          <a:xfrm flipH="1">
            <a:off x="6994525" y="2711450"/>
            <a:ext cx="400050" cy="352425"/>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pic>
        <p:nvPicPr>
          <p:cNvPr id="48149" name="Picture 72">
            <a:extLst>
              <a:ext uri="{FF2B5EF4-FFF2-40B4-BE49-F238E27FC236}">
                <a16:creationId xmlns:a16="http://schemas.microsoft.com/office/drawing/2014/main" id="{E11C324E-6606-63DA-1BE7-7721A2F1B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8" y="2757488"/>
            <a:ext cx="68262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36060E40-2D9F-E35D-481F-1D63D0C9F503}"/>
              </a:ext>
            </a:extLst>
          </p:cNvPr>
          <p:cNvSpPr/>
          <p:nvPr/>
        </p:nvSpPr>
        <p:spPr>
          <a:xfrm>
            <a:off x="346551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6CC486E2-8BD2-153D-2AB8-75A7A951928F}"/>
              </a:ext>
            </a:extLst>
          </p:cNvPr>
          <p:cNvSpPr/>
          <p:nvPr/>
        </p:nvSpPr>
        <p:spPr>
          <a:xfrm>
            <a:off x="5580063" y="1817688"/>
            <a:ext cx="1905000" cy="2798762"/>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r>
              <a:rPr lang="en-US" dirty="0">
                <a:solidFill>
                  <a:schemeClr val="tx2"/>
                </a:solidFill>
              </a:rPr>
              <a:t>Container</a:t>
            </a:r>
          </a:p>
        </p:txBody>
      </p:sp>
      <p:sp>
        <p:nvSpPr>
          <p:cNvPr id="50179" name="Slide Number Placeholder 10">
            <a:extLst>
              <a:ext uri="{FF2B5EF4-FFF2-40B4-BE49-F238E27FC236}">
                <a16:creationId xmlns:a16="http://schemas.microsoft.com/office/drawing/2014/main" id="{C9434A49-2702-EFE0-7B88-630D7C244B6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ECB4C71-FCE4-9E4E-BEB8-7A50D7E19C9E}" type="slidenum">
              <a:rPr lang="en-US" altLang="en-US" smtClean="0">
                <a:solidFill>
                  <a:srgbClr val="0070C0"/>
                </a:solidFill>
              </a:rPr>
              <a:pPr fontAlgn="base">
                <a:spcBef>
                  <a:spcPct val="0"/>
                </a:spcBef>
                <a:spcAft>
                  <a:spcPct val="0"/>
                </a:spcAft>
              </a:pPr>
              <a:t>39</a:t>
            </a:fld>
            <a:endParaRPr lang="en-US" altLang="en-US">
              <a:solidFill>
                <a:srgbClr val="0070C0"/>
              </a:solidFill>
            </a:endParaRPr>
          </a:p>
        </p:txBody>
      </p:sp>
      <p:sp>
        <p:nvSpPr>
          <p:cNvPr id="2" name="Title 1">
            <a:extLst>
              <a:ext uri="{FF2B5EF4-FFF2-40B4-BE49-F238E27FC236}">
                <a16:creationId xmlns:a16="http://schemas.microsoft.com/office/drawing/2014/main" id="{EFCC734A-2FFE-72F7-D492-9F2DC56A95D5}"/>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rgbClr val="E79D19"/>
                </a:solidFill>
              </a:rPr>
              <a:t>Runtime Reuse in Serverless</a:t>
            </a:r>
          </a:p>
        </p:txBody>
      </p:sp>
      <p:sp>
        <p:nvSpPr>
          <p:cNvPr id="13" name="Rounded Rectangle 12">
            <a:extLst>
              <a:ext uri="{FF2B5EF4-FFF2-40B4-BE49-F238E27FC236}">
                <a16:creationId xmlns:a16="http://schemas.microsoft.com/office/drawing/2014/main" id="{B8EBA893-CEAF-8C35-A78D-DA45511CAB9F}"/>
              </a:ext>
            </a:extLst>
          </p:cNvPr>
          <p:cNvSpPr/>
          <p:nvPr/>
        </p:nvSpPr>
        <p:spPr>
          <a:xfrm>
            <a:off x="5672138" y="3613150"/>
            <a:ext cx="1301750" cy="714375"/>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31" name="Straight Arrow Connector 30">
            <a:extLst>
              <a:ext uri="{FF2B5EF4-FFF2-40B4-BE49-F238E27FC236}">
                <a16:creationId xmlns:a16="http://schemas.microsoft.com/office/drawing/2014/main" id="{653BB76C-58A4-9A55-D528-BCEDE79193C1}"/>
              </a:ext>
            </a:extLst>
          </p:cNvPr>
          <p:cNvCxnSpPr>
            <a:cxnSpLocks/>
          </p:cNvCxnSpPr>
          <p:nvPr/>
        </p:nvCxnSpPr>
        <p:spPr>
          <a:xfrm>
            <a:off x="1293813" y="3938588"/>
            <a:ext cx="436721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F4F47532-4BDA-3AD3-87F5-D1AC2A493B8D}"/>
              </a:ext>
            </a:extLst>
          </p:cNvPr>
          <p:cNvCxnSpPr>
            <a:cxnSpLocks/>
          </p:cNvCxnSpPr>
          <p:nvPr/>
        </p:nvCxnSpPr>
        <p:spPr>
          <a:xfrm flipH="1">
            <a:off x="1285875" y="4105275"/>
            <a:ext cx="4386263" cy="1270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50184" name="TextBox 32">
            <a:extLst>
              <a:ext uri="{FF2B5EF4-FFF2-40B4-BE49-F238E27FC236}">
                <a16:creationId xmlns:a16="http://schemas.microsoft.com/office/drawing/2014/main" id="{EEEA3175-70F1-1DBA-1ACE-3E4701B7EA25}"/>
              </a:ext>
            </a:extLst>
          </p:cNvPr>
          <p:cNvSpPr txBox="1">
            <a:spLocks noChangeArrowheads="1"/>
          </p:cNvSpPr>
          <p:nvPr/>
        </p:nvSpPr>
        <p:spPr bwMode="auto">
          <a:xfrm>
            <a:off x="1179513" y="3576638"/>
            <a:ext cx="2600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36" name="Can 35">
            <a:extLst>
              <a:ext uri="{FF2B5EF4-FFF2-40B4-BE49-F238E27FC236}">
                <a16:creationId xmlns:a16="http://schemas.microsoft.com/office/drawing/2014/main" id="{196DB1A7-395A-125D-7DF4-1C33B07B0EE6}"/>
              </a:ext>
            </a:extLst>
          </p:cNvPr>
          <p:cNvSpPr/>
          <p:nvPr/>
        </p:nvSpPr>
        <p:spPr>
          <a:xfrm>
            <a:off x="9826625" y="1104900"/>
            <a:ext cx="1739900" cy="1484313"/>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37" name="Can 36">
            <a:extLst>
              <a:ext uri="{FF2B5EF4-FFF2-40B4-BE49-F238E27FC236}">
                <a16:creationId xmlns:a16="http://schemas.microsoft.com/office/drawing/2014/main" id="{9B92F054-F14A-567B-B929-C57380EEC2D4}"/>
              </a:ext>
            </a:extLst>
          </p:cNvPr>
          <p:cNvSpPr/>
          <p:nvPr/>
        </p:nvSpPr>
        <p:spPr>
          <a:xfrm>
            <a:off x="9826625" y="3171825"/>
            <a:ext cx="1739900"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38" name="Rectangle 37">
            <a:extLst>
              <a:ext uri="{FF2B5EF4-FFF2-40B4-BE49-F238E27FC236}">
                <a16:creationId xmlns:a16="http://schemas.microsoft.com/office/drawing/2014/main" id="{2EBE4F94-25B2-A05A-DE9C-DA2852BF88D5}"/>
              </a:ext>
            </a:extLst>
          </p:cNvPr>
          <p:cNvSpPr/>
          <p:nvPr/>
        </p:nvSpPr>
        <p:spPr>
          <a:xfrm>
            <a:off x="7405688" y="2463800"/>
            <a:ext cx="246062" cy="400050"/>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ectangle 38">
            <a:extLst>
              <a:ext uri="{FF2B5EF4-FFF2-40B4-BE49-F238E27FC236}">
                <a16:creationId xmlns:a16="http://schemas.microsoft.com/office/drawing/2014/main" id="{D8DF67AD-70FD-1631-AB07-9F183B64675E}"/>
              </a:ext>
            </a:extLst>
          </p:cNvPr>
          <p:cNvSpPr/>
          <p:nvPr/>
        </p:nvSpPr>
        <p:spPr>
          <a:xfrm>
            <a:off x="7394575" y="3941763"/>
            <a:ext cx="246063" cy="401637"/>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2" name="Straight Arrow Connector 41">
            <a:extLst>
              <a:ext uri="{FF2B5EF4-FFF2-40B4-BE49-F238E27FC236}">
                <a16:creationId xmlns:a16="http://schemas.microsoft.com/office/drawing/2014/main" id="{EDB14426-EDD5-1E92-88E0-32B91E557D81}"/>
              </a:ext>
            </a:extLst>
          </p:cNvPr>
          <p:cNvCxnSpPr>
            <a:cxnSpLocks/>
          </p:cNvCxnSpPr>
          <p:nvPr/>
        </p:nvCxnSpPr>
        <p:spPr>
          <a:xfrm flipV="1">
            <a:off x="6997700" y="4113213"/>
            <a:ext cx="395288" cy="9525"/>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83FA506E-3A00-EA38-620E-F2550A14C39F}"/>
              </a:ext>
            </a:extLst>
          </p:cNvPr>
          <p:cNvCxnSpPr>
            <a:cxnSpLocks/>
          </p:cNvCxnSpPr>
          <p:nvPr/>
        </p:nvCxnSpPr>
        <p:spPr>
          <a:xfrm flipH="1">
            <a:off x="6986588" y="4222750"/>
            <a:ext cx="401637" cy="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47" name="Straight Arrow Connector 46">
            <a:extLst>
              <a:ext uri="{FF2B5EF4-FFF2-40B4-BE49-F238E27FC236}">
                <a16:creationId xmlns:a16="http://schemas.microsoft.com/office/drawing/2014/main" id="{E9E0DEC5-D231-F1E5-E627-88E8D59BCAB7}"/>
              </a:ext>
            </a:extLst>
          </p:cNvPr>
          <p:cNvCxnSpPr>
            <a:cxnSpLocks/>
          </p:cNvCxnSpPr>
          <p:nvPr/>
        </p:nvCxnSpPr>
        <p:spPr>
          <a:xfrm flipV="1">
            <a:off x="7653338" y="2078038"/>
            <a:ext cx="2157412" cy="49530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878A3CD3-8127-B7D2-CBF1-7BC107FF5782}"/>
              </a:ext>
            </a:extLst>
          </p:cNvPr>
          <p:cNvCxnSpPr>
            <a:cxnSpLocks/>
          </p:cNvCxnSpPr>
          <p:nvPr/>
        </p:nvCxnSpPr>
        <p:spPr>
          <a:xfrm flipH="1">
            <a:off x="7642225" y="2174875"/>
            <a:ext cx="2184400" cy="5000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CF233C32-E4FF-D938-5A79-7437A86DF05B}"/>
              </a:ext>
            </a:extLst>
          </p:cNvPr>
          <p:cNvCxnSpPr>
            <a:cxnSpLocks/>
          </p:cNvCxnSpPr>
          <p:nvPr/>
        </p:nvCxnSpPr>
        <p:spPr>
          <a:xfrm>
            <a:off x="7637463" y="4025900"/>
            <a:ext cx="2189162" cy="9525"/>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B57DA343-408A-E720-C175-70B0AE392A1E}"/>
              </a:ext>
            </a:extLst>
          </p:cNvPr>
          <p:cNvCxnSpPr>
            <a:cxnSpLocks/>
          </p:cNvCxnSpPr>
          <p:nvPr/>
        </p:nvCxnSpPr>
        <p:spPr>
          <a:xfrm flipH="1" flipV="1">
            <a:off x="7626350" y="4127500"/>
            <a:ext cx="2184400" cy="174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60" name="Straight Arrow Connector 59">
            <a:extLst>
              <a:ext uri="{FF2B5EF4-FFF2-40B4-BE49-F238E27FC236}">
                <a16:creationId xmlns:a16="http://schemas.microsoft.com/office/drawing/2014/main" id="{810525A7-4FC2-6CA5-7F78-33A5CB0002ED}"/>
              </a:ext>
            </a:extLst>
          </p:cNvPr>
          <p:cNvCxnSpPr>
            <a:cxnSpLocks/>
          </p:cNvCxnSpPr>
          <p:nvPr/>
        </p:nvCxnSpPr>
        <p:spPr>
          <a:xfrm flipV="1">
            <a:off x="6923088" y="2552700"/>
            <a:ext cx="469900" cy="12763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79FD48BF-15C4-300A-1B7D-22BD21D9CE9F}"/>
              </a:ext>
            </a:extLst>
          </p:cNvPr>
          <p:cNvCxnSpPr>
            <a:cxnSpLocks/>
          </p:cNvCxnSpPr>
          <p:nvPr/>
        </p:nvCxnSpPr>
        <p:spPr>
          <a:xfrm flipH="1">
            <a:off x="6945313" y="2711450"/>
            <a:ext cx="449262" cy="1265238"/>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pic>
        <p:nvPicPr>
          <p:cNvPr id="50197" name="Picture 2">
            <a:extLst>
              <a:ext uri="{FF2B5EF4-FFF2-40B4-BE49-F238E27FC236}">
                <a16:creationId xmlns:a16="http://schemas.microsoft.com/office/drawing/2014/main" id="{DB5D40BB-4E49-45A3-5E0C-C01C7A630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571" b="30373"/>
          <a:stretch>
            <a:fillRect/>
          </a:stretch>
        </p:blipFill>
        <p:spPr bwMode="auto">
          <a:xfrm>
            <a:off x="492125" y="3792538"/>
            <a:ext cx="722313"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C43F6-4B41-AE60-B2F1-30B648964B5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86AF1DCE-7CB3-8EEA-9C9F-2F93B4228350}"/>
              </a:ext>
            </a:extLst>
          </p:cNvPr>
          <p:cNvGrpSpPr/>
          <p:nvPr/>
        </p:nvGrpSpPr>
        <p:grpSpPr>
          <a:xfrm>
            <a:off x="4774260" y="492506"/>
            <a:ext cx="4961594" cy="5439892"/>
            <a:chOff x="6356412" y="443883"/>
            <a:chExt cx="4961594" cy="5439892"/>
          </a:xfrm>
        </p:grpSpPr>
        <p:grpSp>
          <p:nvGrpSpPr>
            <p:cNvPr id="12" name="Group 11">
              <a:extLst>
                <a:ext uri="{FF2B5EF4-FFF2-40B4-BE49-F238E27FC236}">
                  <a16:creationId xmlns:a16="http://schemas.microsoft.com/office/drawing/2014/main" id="{64E60642-800D-4B2E-3774-ACEF89F44FF3}"/>
                </a:ext>
              </a:extLst>
            </p:cNvPr>
            <p:cNvGrpSpPr/>
            <p:nvPr/>
          </p:nvGrpSpPr>
          <p:grpSpPr>
            <a:xfrm>
              <a:off x="6356412" y="443883"/>
              <a:ext cx="4961594" cy="5439892"/>
              <a:chOff x="190122" y="361665"/>
              <a:chExt cx="11548264" cy="6134670"/>
            </a:xfrm>
          </p:grpSpPr>
          <p:sp>
            <p:nvSpPr>
              <p:cNvPr id="18" name="Rectangle 17">
                <a:extLst>
                  <a:ext uri="{FF2B5EF4-FFF2-40B4-BE49-F238E27FC236}">
                    <a16:creationId xmlns:a16="http://schemas.microsoft.com/office/drawing/2014/main" id="{BE0F1757-ED55-3B47-C496-CCD012DFB169}"/>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BB93B3E-F753-065B-669A-83ACD9024157}"/>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25D355-EF0D-4222-5837-DA16BD0889FD}"/>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988176E-0D9A-476D-F79F-AE177E6A0BE4}"/>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B2CA0317-0612-ADCC-8830-6D5E185B551D}"/>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F7EAC389-72DF-40C2-5671-08D15BFAD66D}"/>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A4F362D3-2ACF-7B8A-C37A-29F692172A35}"/>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E86BFF2C-10EA-1B2C-37B0-9ADE5873CBD1}"/>
                  </a:ext>
                </a:extLst>
              </p:cNvPr>
              <p:cNvSpPr txBox="1"/>
              <p:nvPr/>
            </p:nvSpPr>
            <p:spPr>
              <a:xfrm>
                <a:off x="7339536" y="397376"/>
                <a:ext cx="4321329" cy="416503"/>
              </a:xfrm>
              <a:prstGeom prst="rect">
                <a:avLst/>
              </a:prstGeom>
              <a:noFill/>
            </p:spPr>
            <p:txBody>
              <a:bodyPr wrap="square" rtlCol="0">
                <a:spAutoFit/>
              </a:bodyPr>
              <a:lstStyle/>
              <a:p>
                <a:pPr algn="r"/>
                <a:r>
                  <a:rPr lang="en-US" dirty="0">
                    <a:solidFill>
                      <a:schemeClr val="accent2"/>
                    </a:solidFill>
                  </a:rPr>
                  <a:t>Application</a:t>
                </a:r>
              </a:p>
            </p:txBody>
          </p:sp>
          <p:sp>
            <p:nvSpPr>
              <p:cNvPr id="26" name="TextBox 25">
                <a:extLst>
                  <a:ext uri="{FF2B5EF4-FFF2-40B4-BE49-F238E27FC236}">
                    <a16:creationId xmlns:a16="http://schemas.microsoft.com/office/drawing/2014/main" id="{3E279B3A-D7EF-F840-5520-94886B4A5E74}"/>
                  </a:ext>
                </a:extLst>
              </p:cNvPr>
              <p:cNvSpPr txBox="1"/>
              <p:nvPr/>
            </p:nvSpPr>
            <p:spPr>
              <a:xfrm>
                <a:off x="7008929" y="1493066"/>
                <a:ext cx="4729457" cy="416503"/>
              </a:xfrm>
              <a:prstGeom prst="rect">
                <a:avLst/>
              </a:prstGeom>
              <a:noFill/>
            </p:spPr>
            <p:txBody>
              <a:bodyPr wrap="square" rtlCol="0">
                <a:spAutoFit/>
              </a:bodyPr>
              <a:lstStyle/>
              <a:p>
                <a:pPr algn="r"/>
                <a:r>
                  <a:rPr lang="en-US" dirty="0">
                    <a:solidFill>
                      <a:schemeClr val="accent2"/>
                    </a:solidFill>
                  </a:rPr>
                  <a:t>Framework</a:t>
                </a:r>
              </a:p>
            </p:txBody>
          </p:sp>
          <p:sp>
            <p:nvSpPr>
              <p:cNvPr id="27" name="TextBox 26">
                <a:extLst>
                  <a:ext uri="{FF2B5EF4-FFF2-40B4-BE49-F238E27FC236}">
                    <a16:creationId xmlns:a16="http://schemas.microsoft.com/office/drawing/2014/main" id="{FB9627F6-53AF-A9B4-916D-9614E915CF78}"/>
                  </a:ext>
                </a:extLst>
              </p:cNvPr>
              <p:cNvSpPr txBox="1"/>
              <p:nvPr/>
            </p:nvSpPr>
            <p:spPr>
              <a:xfrm>
                <a:off x="8661972" y="2618407"/>
                <a:ext cx="2998891" cy="416503"/>
              </a:xfrm>
              <a:prstGeom prst="rect">
                <a:avLst/>
              </a:prstGeom>
              <a:noFill/>
            </p:spPr>
            <p:txBody>
              <a:bodyPr wrap="square" rtlCol="0">
                <a:spAutoFit/>
              </a:bodyPr>
              <a:lstStyle/>
              <a:p>
                <a:pPr algn="r"/>
                <a:r>
                  <a:rPr lang="en-US" dirty="0">
                    <a:solidFill>
                      <a:schemeClr val="accent2"/>
                    </a:solidFill>
                  </a:rPr>
                  <a:t>Runtime</a:t>
                </a:r>
              </a:p>
            </p:txBody>
          </p:sp>
          <p:sp>
            <p:nvSpPr>
              <p:cNvPr id="28" name="TextBox 27">
                <a:extLst>
                  <a:ext uri="{FF2B5EF4-FFF2-40B4-BE49-F238E27FC236}">
                    <a16:creationId xmlns:a16="http://schemas.microsoft.com/office/drawing/2014/main" id="{C79A2BA6-077B-3917-3AB3-D47DCB251AD7}"/>
                  </a:ext>
                </a:extLst>
              </p:cNvPr>
              <p:cNvSpPr txBox="1"/>
              <p:nvPr/>
            </p:nvSpPr>
            <p:spPr>
              <a:xfrm>
                <a:off x="8661972" y="3745869"/>
                <a:ext cx="3076414" cy="728880"/>
              </a:xfrm>
              <a:prstGeom prst="rect">
                <a:avLst/>
              </a:prstGeom>
              <a:noFill/>
            </p:spPr>
            <p:txBody>
              <a:bodyPr wrap="square" rtlCol="0">
                <a:spAutoFit/>
              </a:bodyPr>
              <a:lstStyle/>
              <a:p>
                <a:pPr algn="r"/>
                <a:r>
                  <a:rPr lang="en-US" dirty="0">
                    <a:solidFill>
                      <a:schemeClr val="accent2"/>
                    </a:solidFill>
                  </a:rPr>
                  <a:t>Operating System</a:t>
                </a:r>
              </a:p>
            </p:txBody>
          </p:sp>
          <p:sp>
            <p:nvSpPr>
              <p:cNvPr id="29" name="TextBox 28">
                <a:extLst>
                  <a:ext uri="{FF2B5EF4-FFF2-40B4-BE49-F238E27FC236}">
                    <a16:creationId xmlns:a16="http://schemas.microsoft.com/office/drawing/2014/main" id="{5EEFC2ED-2402-D1DD-F1B9-0DBCB16D5681}"/>
                  </a:ext>
                </a:extLst>
              </p:cNvPr>
              <p:cNvSpPr txBox="1"/>
              <p:nvPr/>
            </p:nvSpPr>
            <p:spPr>
              <a:xfrm>
                <a:off x="8455343" y="4893146"/>
                <a:ext cx="3232834" cy="416503"/>
              </a:xfrm>
              <a:prstGeom prst="rect">
                <a:avLst/>
              </a:prstGeom>
              <a:noFill/>
            </p:spPr>
            <p:txBody>
              <a:bodyPr wrap="square" rtlCol="0">
                <a:spAutoFit/>
              </a:bodyPr>
              <a:lstStyle/>
              <a:p>
                <a:pPr algn="r"/>
                <a:r>
                  <a:rPr lang="en-US" dirty="0">
                    <a:solidFill>
                      <a:schemeClr val="accent2"/>
                    </a:solidFill>
                  </a:rPr>
                  <a:t>Hardware</a:t>
                </a:r>
              </a:p>
            </p:txBody>
          </p:sp>
        </p:grpSp>
        <p:sp>
          <p:nvSpPr>
            <p:cNvPr id="13" name="Rectangle 12">
              <a:extLst>
                <a:ext uri="{FF2B5EF4-FFF2-40B4-BE49-F238E27FC236}">
                  <a16:creationId xmlns:a16="http://schemas.microsoft.com/office/drawing/2014/main" id="{408913DF-4D78-5631-5E43-833A81247BD3}"/>
                </a:ext>
              </a:extLst>
            </p:cNvPr>
            <p:cNvSpPr/>
            <p:nvPr/>
          </p:nvSpPr>
          <p:spPr>
            <a:xfrm>
              <a:off x="6493268" y="621191"/>
              <a:ext cx="4399983"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Image Processing</a:t>
              </a:r>
            </a:p>
          </p:txBody>
        </p:sp>
        <p:sp>
          <p:nvSpPr>
            <p:cNvPr id="14" name="Rectangle 13">
              <a:extLst>
                <a:ext uri="{FF2B5EF4-FFF2-40B4-BE49-F238E27FC236}">
                  <a16:creationId xmlns:a16="http://schemas.microsoft.com/office/drawing/2014/main" id="{1BFA5DEC-820D-D304-EF9E-3E381A1F3545}"/>
                </a:ext>
              </a:extLst>
            </p:cNvPr>
            <p:cNvSpPr/>
            <p:nvPr/>
          </p:nvSpPr>
          <p:spPr>
            <a:xfrm>
              <a:off x="6493268" y="1621166"/>
              <a:ext cx="4399983"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Serverless</a:t>
              </a:r>
            </a:p>
          </p:txBody>
        </p:sp>
        <p:sp>
          <p:nvSpPr>
            <p:cNvPr id="15" name="Rectangle 14">
              <a:extLst>
                <a:ext uri="{FF2B5EF4-FFF2-40B4-BE49-F238E27FC236}">
                  <a16:creationId xmlns:a16="http://schemas.microsoft.com/office/drawing/2014/main" id="{72F17993-D208-8440-5FA9-0B007652BB5D}"/>
                </a:ext>
              </a:extLst>
            </p:cNvPr>
            <p:cNvSpPr/>
            <p:nvPr/>
          </p:nvSpPr>
          <p:spPr>
            <a:xfrm>
              <a:off x="6493268" y="2621866"/>
              <a:ext cx="4399984"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Containers</a:t>
              </a:r>
            </a:p>
          </p:txBody>
        </p:sp>
        <p:sp>
          <p:nvSpPr>
            <p:cNvPr id="16" name="Rectangle 15">
              <a:extLst>
                <a:ext uri="{FF2B5EF4-FFF2-40B4-BE49-F238E27FC236}">
                  <a16:creationId xmlns:a16="http://schemas.microsoft.com/office/drawing/2014/main" id="{01E95A76-244F-6383-B5E8-C27EC5CB1266}"/>
                </a:ext>
              </a:extLst>
            </p:cNvPr>
            <p:cNvSpPr/>
            <p:nvPr/>
          </p:nvSpPr>
          <p:spPr>
            <a:xfrm>
              <a:off x="6493268" y="3612084"/>
              <a:ext cx="4399984"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Linux</a:t>
              </a:r>
            </a:p>
          </p:txBody>
        </p:sp>
        <p:sp>
          <p:nvSpPr>
            <p:cNvPr id="17" name="Rectangle 16">
              <a:extLst>
                <a:ext uri="{FF2B5EF4-FFF2-40B4-BE49-F238E27FC236}">
                  <a16:creationId xmlns:a16="http://schemas.microsoft.com/office/drawing/2014/main" id="{18D04563-1692-3F25-A455-7E11D8C7CF2A}"/>
                </a:ext>
              </a:extLst>
            </p:cNvPr>
            <p:cNvSpPr/>
            <p:nvPr/>
          </p:nvSpPr>
          <p:spPr>
            <a:xfrm>
              <a:off x="6493266" y="4604530"/>
              <a:ext cx="4399985"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Neural Processing Units (NPUs)</a:t>
              </a:r>
            </a:p>
          </p:txBody>
        </p:sp>
      </p:grpSp>
      <p:sp>
        <p:nvSpPr>
          <p:cNvPr id="2" name="Title 1">
            <a:extLst>
              <a:ext uri="{FF2B5EF4-FFF2-40B4-BE49-F238E27FC236}">
                <a16:creationId xmlns:a16="http://schemas.microsoft.com/office/drawing/2014/main" id="{3E75C72A-D5C5-747B-AB61-889A5ACF9F5F}"/>
              </a:ext>
            </a:extLst>
          </p:cNvPr>
          <p:cNvSpPr>
            <a:spLocks noGrp="1"/>
          </p:cNvSpPr>
          <p:nvPr>
            <p:ph type="title"/>
          </p:nvPr>
        </p:nvSpPr>
        <p:spPr/>
        <p:txBody>
          <a:bodyPr/>
          <a:lstStyle/>
          <a:p>
            <a:r>
              <a:rPr lang="en-US" dirty="0"/>
              <a:t>Computing Stack</a:t>
            </a:r>
          </a:p>
        </p:txBody>
      </p:sp>
      <p:sp>
        <p:nvSpPr>
          <p:cNvPr id="4" name="Slide Number Placeholder 3">
            <a:extLst>
              <a:ext uri="{FF2B5EF4-FFF2-40B4-BE49-F238E27FC236}">
                <a16:creationId xmlns:a16="http://schemas.microsoft.com/office/drawing/2014/main" id="{0408DF17-894E-7172-2047-892001E4EAF6}"/>
              </a:ext>
            </a:extLst>
          </p:cNvPr>
          <p:cNvSpPr>
            <a:spLocks noGrp="1"/>
          </p:cNvSpPr>
          <p:nvPr>
            <p:ph type="sldNum" sz="quarter" idx="12"/>
          </p:nvPr>
        </p:nvSpPr>
        <p:spPr/>
        <p:txBody>
          <a:bodyPr/>
          <a:lstStyle/>
          <a:p>
            <a:fld id="{8C2EA460-C565-FB43-80B0-0A34C0434FD1}" type="slidenum">
              <a:rPr lang="en-US" smtClean="0"/>
              <a:t>4</a:t>
            </a:fld>
            <a:endParaRPr lang="en-US" dirty="0"/>
          </a:p>
        </p:txBody>
      </p:sp>
      <p:sp>
        <p:nvSpPr>
          <p:cNvPr id="7" name="TextBox 6">
            <a:extLst>
              <a:ext uri="{FF2B5EF4-FFF2-40B4-BE49-F238E27FC236}">
                <a16:creationId xmlns:a16="http://schemas.microsoft.com/office/drawing/2014/main" id="{A97783E3-CBEA-189B-D8A6-B7881CF6A358}"/>
              </a:ext>
            </a:extLst>
          </p:cNvPr>
          <p:cNvSpPr txBox="1"/>
          <p:nvPr/>
        </p:nvSpPr>
        <p:spPr>
          <a:xfrm>
            <a:off x="9430247" y="631165"/>
            <a:ext cx="2407775" cy="646331"/>
          </a:xfrm>
          <a:prstGeom prst="rect">
            <a:avLst/>
          </a:prstGeom>
          <a:noFill/>
        </p:spPr>
        <p:txBody>
          <a:bodyPr wrap="square" rtlCol="0">
            <a:spAutoFit/>
          </a:bodyPr>
          <a:lstStyle/>
          <a:p>
            <a:pPr algn="ctr"/>
            <a:r>
              <a:rPr lang="en-US" b="1" dirty="0">
                <a:solidFill>
                  <a:srgbClr val="BFB07D"/>
                </a:solidFill>
              </a:rPr>
              <a:t>Complicated Requirements</a:t>
            </a:r>
          </a:p>
        </p:txBody>
      </p:sp>
      <p:sp>
        <p:nvSpPr>
          <p:cNvPr id="8" name="TextBox 7">
            <a:extLst>
              <a:ext uri="{FF2B5EF4-FFF2-40B4-BE49-F238E27FC236}">
                <a16:creationId xmlns:a16="http://schemas.microsoft.com/office/drawing/2014/main" id="{175ACCA2-F58E-9AFB-3FE2-738172D3D343}"/>
              </a:ext>
            </a:extLst>
          </p:cNvPr>
          <p:cNvSpPr txBox="1"/>
          <p:nvPr/>
        </p:nvSpPr>
        <p:spPr>
          <a:xfrm>
            <a:off x="9294474" y="4873406"/>
            <a:ext cx="2361908" cy="646331"/>
          </a:xfrm>
          <a:prstGeom prst="rect">
            <a:avLst/>
          </a:prstGeom>
          <a:noFill/>
        </p:spPr>
        <p:txBody>
          <a:bodyPr wrap="square" rtlCol="0">
            <a:spAutoFit/>
          </a:bodyPr>
          <a:lstStyle/>
          <a:p>
            <a:pPr algn="ctr"/>
            <a:r>
              <a:rPr lang="en-US" b="1" dirty="0">
                <a:solidFill>
                  <a:srgbClr val="BFB07D"/>
                </a:solidFill>
              </a:rPr>
              <a:t>Complicated Architectures</a:t>
            </a:r>
          </a:p>
        </p:txBody>
      </p:sp>
    </p:spTree>
    <p:extLst>
      <p:ext uri="{BB962C8B-B14F-4D97-AF65-F5344CB8AC3E}">
        <p14:creationId xmlns:p14="http://schemas.microsoft.com/office/powerpoint/2010/main" val="949366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A75E1-56E7-65D2-B6C8-86DB29701177}"/>
            </a:ext>
          </a:extLst>
        </p:cNvPr>
        <p:cNvGrpSpPr/>
        <p:nvPr/>
      </p:nvGrpSpPr>
      <p:grpSpPr>
        <a:xfrm>
          <a:off x="0" y="0"/>
          <a:ext cx="0" cy="0"/>
          <a:chOff x="0" y="0"/>
          <a:chExt cx="0" cy="0"/>
        </a:xfrm>
      </p:grpSpPr>
      <p:sp>
        <p:nvSpPr>
          <p:cNvPr id="4" name="Cloud 3">
            <a:extLst>
              <a:ext uri="{FF2B5EF4-FFF2-40B4-BE49-F238E27FC236}">
                <a16:creationId xmlns:a16="http://schemas.microsoft.com/office/drawing/2014/main" id="{DD95BF8F-48FD-1757-0268-761DC4623015}"/>
              </a:ext>
            </a:extLst>
          </p:cNvPr>
          <p:cNvSpPr/>
          <p:nvPr/>
        </p:nvSpPr>
        <p:spPr>
          <a:xfrm>
            <a:off x="346551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C2A502AA-A4E8-74F4-23B5-59F8702DDBB0}"/>
              </a:ext>
            </a:extLst>
          </p:cNvPr>
          <p:cNvSpPr/>
          <p:nvPr/>
        </p:nvSpPr>
        <p:spPr>
          <a:xfrm>
            <a:off x="5580063" y="1817688"/>
            <a:ext cx="1905000" cy="2798762"/>
          </a:xfrm>
          <a:prstGeom prst="roundRect">
            <a:avLst/>
          </a:prstGeom>
          <a:solidFill>
            <a:srgbClr val="A8D7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r>
              <a:rPr lang="en-US" dirty="0">
                <a:solidFill>
                  <a:schemeClr val="tx2"/>
                </a:solidFill>
              </a:rPr>
              <a:t>Container</a:t>
            </a:r>
          </a:p>
        </p:txBody>
      </p:sp>
      <p:sp>
        <p:nvSpPr>
          <p:cNvPr id="50179" name="Slide Number Placeholder 10">
            <a:extLst>
              <a:ext uri="{FF2B5EF4-FFF2-40B4-BE49-F238E27FC236}">
                <a16:creationId xmlns:a16="http://schemas.microsoft.com/office/drawing/2014/main" id="{A8956691-260E-44E9-6AB4-93C3C5E4AFF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ECB4C71-FCE4-9E4E-BEB8-7A50D7E19C9E}" type="slidenum">
              <a:rPr lang="en-US" altLang="en-US" smtClean="0">
                <a:solidFill>
                  <a:srgbClr val="0070C0"/>
                </a:solidFill>
              </a:rPr>
              <a:pPr fontAlgn="base">
                <a:spcBef>
                  <a:spcPct val="0"/>
                </a:spcBef>
                <a:spcAft>
                  <a:spcPct val="0"/>
                </a:spcAft>
              </a:pPr>
              <a:t>40</a:t>
            </a:fld>
            <a:endParaRPr lang="en-US" altLang="en-US">
              <a:solidFill>
                <a:srgbClr val="0070C0"/>
              </a:solidFill>
            </a:endParaRPr>
          </a:p>
        </p:txBody>
      </p:sp>
      <p:sp>
        <p:nvSpPr>
          <p:cNvPr id="2" name="Title 1">
            <a:extLst>
              <a:ext uri="{FF2B5EF4-FFF2-40B4-BE49-F238E27FC236}">
                <a16:creationId xmlns:a16="http://schemas.microsoft.com/office/drawing/2014/main" id="{33BAB57E-4042-3CD4-D2CC-DAC7C4227ED9}"/>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rgbClr val="E79D19"/>
                </a:solidFill>
              </a:rPr>
              <a:t>Runtime Reuse is </a:t>
            </a:r>
            <a:r>
              <a:rPr lang="en-US" dirty="0">
                <a:solidFill>
                  <a:srgbClr val="FF0000"/>
                </a:solidFill>
              </a:rPr>
              <a:t>Spatial</a:t>
            </a:r>
          </a:p>
        </p:txBody>
      </p:sp>
      <p:sp>
        <p:nvSpPr>
          <p:cNvPr id="13" name="Rounded Rectangle 12">
            <a:extLst>
              <a:ext uri="{FF2B5EF4-FFF2-40B4-BE49-F238E27FC236}">
                <a16:creationId xmlns:a16="http://schemas.microsoft.com/office/drawing/2014/main" id="{DF5565F0-A519-2DFB-58A4-7F979AFACF90}"/>
              </a:ext>
            </a:extLst>
          </p:cNvPr>
          <p:cNvSpPr/>
          <p:nvPr/>
        </p:nvSpPr>
        <p:spPr>
          <a:xfrm>
            <a:off x="5672138" y="3613150"/>
            <a:ext cx="1301750" cy="714375"/>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31" name="Straight Arrow Connector 30">
            <a:extLst>
              <a:ext uri="{FF2B5EF4-FFF2-40B4-BE49-F238E27FC236}">
                <a16:creationId xmlns:a16="http://schemas.microsoft.com/office/drawing/2014/main" id="{94214FD7-7DD6-52FE-5FAB-A9C117EDAFFA}"/>
              </a:ext>
            </a:extLst>
          </p:cNvPr>
          <p:cNvCxnSpPr>
            <a:cxnSpLocks/>
          </p:cNvCxnSpPr>
          <p:nvPr/>
        </p:nvCxnSpPr>
        <p:spPr>
          <a:xfrm>
            <a:off x="1293813" y="3938588"/>
            <a:ext cx="436721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A9D305E5-157D-1007-3517-BAB2A1900B8E}"/>
              </a:ext>
            </a:extLst>
          </p:cNvPr>
          <p:cNvCxnSpPr>
            <a:cxnSpLocks/>
          </p:cNvCxnSpPr>
          <p:nvPr/>
        </p:nvCxnSpPr>
        <p:spPr>
          <a:xfrm flipH="1">
            <a:off x="1285875" y="4105275"/>
            <a:ext cx="4386263" cy="1270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50184" name="TextBox 32">
            <a:extLst>
              <a:ext uri="{FF2B5EF4-FFF2-40B4-BE49-F238E27FC236}">
                <a16:creationId xmlns:a16="http://schemas.microsoft.com/office/drawing/2014/main" id="{75590E15-F6A2-0032-54FB-046632006DB0}"/>
              </a:ext>
            </a:extLst>
          </p:cNvPr>
          <p:cNvSpPr txBox="1">
            <a:spLocks noChangeArrowheads="1"/>
          </p:cNvSpPr>
          <p:nvPr/>
        </p:nvSpPr>
        <p:spPr bwMode="auto">
          <a:xfrm>
            <a:off x="1179513" y="3576638"/>
            <a:ext cx="2600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36" name="Can 35">
            <a:extLst>
              <a:ext uri="{FF2B5EF4-FFF2-40B4-BE49-F238E27FC236}">
                <a16:creationId xmlns:a16="http://schemas.microsoft.com/office/drawing/2014/main" id="{654B06BB-72DD-BAF5-6BC1-2E43C4241C30}"/>
              </a:ext>
            </a:extLst>
          </p:cNvPr>
          <p:cNvSpPr/>
          <p:nvPr/>
        </p:nvSpPr>
        <p:spPr>
          <a:xfrm>
            <a:off x="9826625" y="1104900"/>
            <a:ext cx="1739900" cy="1484313"/>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37" name="Can 36">
            <a:extLst>
              <a:ext uri="{FF2B5EF4-FFF2-40B4-BE49-F238E27FC236}">
                <a16:creationId xmlns:a16="http://schemas.microsoft.com/office/drawing/2014/main" id="{81DD0F5D-0B61-6458-C8E6-36D313E59E76}"/>
              </a:ext>
            </a:extLst>
          </p:cNvPr>
          <p:cNvSpPr/>
          <p:nvPr/>
        </p:nvSpPr>
        <p:spPr>
          <a:xfrm>
            <a:off x="9826625" y="3171825"/>
            <a:ext cx="1739900"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38" name="Rectangle 37">
            <a:extLst>
              <a:ext uri="{FF2B5EF4-FFF2-40B4-BE49-F238E27FC236}">
                <a16:creationId xmlns:a16="http://schemas.microsoft.com/office/drawing/2014/main" id="{7C5608C8-9467-C3FE-65E2-B27BBEC8FFBF}"/>
              </a:ext>
            </a:extLst>
          </p:cNvPr>
          <p:cNvSpPr/>
          <p:nvPr/>
        </p:nvSpPr>
        <p:spPr>
          <a:xfrm>
            <a:off x="7405688" y="2463800"/>
            <a:ext cx="246062" cy="400050"/>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ectangle 38">
            <a:extLst>
              <a:ext uri="{FF2B5EF4-FFF2-40B4-BE49-F238E27FC236}">
                <a16:creationId xmlns:a16="http://schemas.microsoft.com/office/drawing/2014/main" id="{2CB74FD5-CECF-57E7-424D-FADA9CAB6B63}"/>
              </a:ext>
            </a:extLst>
          </p:cNvPr>
          <p:cNvSpPr/>
          <p:nvPr/>
        </p:nvSpPr>
        <p:spPr>
          <a:xfrm>
            <a:off x="7394575" y="3941763"/>
            <a:ext cx="246063" cy="401637"/>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2" name="Straight Arrow Connector 41">
            <a:extLst>
              <a:ext uri="{FF2B5EF4-FFF2-40B4-BE49-F238E27FC236}">
                <a16:creationId xmlns:a16="http://schemas.microsoft.com/office/drawing/2014/main" id="{EC71700A-61AF-E9FF-E86E-B978B43AE507}"/>
              </a:ext>
            </a:extLst>
          </p:cNvPr>
          <p:cNvCxnSpPr>
            <a:cxnSpLocks/>
          </p:cNvCxnSpPr>
          <p:nvPr/>
        </p:nvCxnSpPr>
        <p:spPr>
          <a:xfrm flipV="1">
            <a:off x="6997700" y="4113213"/>
            <a:ext cx="395288" cy="9525"/>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E5B23F9E-DEFA-BABD-74DB-6D400330348D}"/>
              </a:ext>
            </a:extLst>
          </p:cNvPr>
          <p:cNvCxnSpPr>
            <a:cxnSpLocks/>
          </p:cNvCxnSpPr>
          <p:nvPr/>
        </p:nvCxnSpPr>
        <p:spPr>
          <a:xfrm flipH="1">
            <a:off x="6986588" y="4222750"/>
            <a:ext cx="401637" cy="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47" name="Straight Arrow Connector 46">
            <a:extLst>
              <a:ext uri="{FF2B5EF4-FFF2-40B4-BE49-F238E27FC236}">
                <a16:creationId xmlns:a16="http://schemas.microsoft.com/office/drawing/2014/main" id="{A79CFFD1-C4F2-B6E8-0947-EA9F560E032F}"/>
              </a:ext>
            </a:extLst>
          </p:cNvPr>
          <p:cNvCxnSpPr>
            <a:cxnSpLocks/>
          </p:cNvCxnSpPr>
          <p:nvPr/>
        </p:nvCxnSpPr>
        <p:spPr>
          <a:xfrm flipV="1">
            <a:off x="7653338" y="2078038"/>
            <a:ext cx="2157412" cy="49530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26F07093-0C8A-F286-A96B-98E0516A17C8}"/>
              </a:ext>
            </a:extLst>
          </p:cNvPr>
          <p:cNvCxnSpPr>
            <a:cxnSpLocks/>
          </p:cNvCxnSpPr>
          <p:nvPr/>
        </p:nvCxnSpPr>
        <p:spPr>
          <a:xfrm flipH="1">
            <a:off x="7642225" y="2174875"/>
            <a:ext cx="2184400" cy="5000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B944F8C5-F673-DECC-3839-D3E3902C2F12}"/>
              </a:ext>
            </a:extLst>
          </p:cNvPr>
          <p:cNvCxnSpPr>
            <a:cxnSpLocks/>
          </p:cNvCxnSpPr>
          <p:nvPr/>
        </p:nvCxnSpPr>
        <p:spPr>
          <a:xfrm>
            <a:off x="7637463" y="4025900"/>
            <a:ext cx="2189162" cy="9525"/>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D8C908FC-40BA-AAE6-56D9-16E607240935}"/>
              </a:ext>
            </a:extLst>
          </p:cNvPr>
          <p:cNvCxnSpPr>
            <a:cxnSpLocks/>
          </p:cNvCxnSpPr>
          <p:nvPr/>
        </p:nvCxnSpPr>
        <p:spPr>
          <a:xfrm flipH="1" flipV="1">
            <a:off x="7626350" y="4127500"/>
            <a:ext cx="2184400" cy="174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60" name="Straight Arrow Connector 59">
            <a:extLst>
              <a:ext uri="{FF2B5EF4-FFF2-40B4-BE49-F238E27FC236}">
                <a16:creationId xmlns:a16="http://schemas.microsoft.com/office/drawing/2014/main" id="{01DDAB61-9785-9E07-19AF-0F6C7FF61607}"/>
              </a:ext>
            </a:extLst>
          </p:cNvPr>
          <p:cNvCxnSpPr>
            <a:cxnSpLocks/>
          </p:cNvCxnSpPr>
          <p:nvPr/>
        </p:nvCxnSpPr>
        <p:spPr>
          <a:xfrm flipV="1">
            <a:off x="6923088" y="2552700"/>
            <a:ext cx="469900" cy="12763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D57954D1-F843-61A1-652F-0C8E7CC73EEA}"/>
              </a:ext>
            </a:extLst>
          </p:cNvPr>
          <p:cNvCxnSpPr>
            <a:cxnSpLocks/>
          </p:cNvCxnSpPr>
          <p:nvPr/>
        </p:nvCxnSpPr>
        <p:spPr>
          <a:xfrm flipH="1">
            <a:off x="6945313" y="2711450"/>
            <a:ext cx="449262" cy="1265238"/>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pic>
        <p:nvPicPr>
          <p:cNvPr id="50197" name="Picture 2">
            <a:extLst>
              <a:ext uri="{FF2B5EF4-FFF2-40B4-BE49-F238E27FC236}">
                <a16:creationId xmlns:a16="http://schemas.microsoft.com/office/drawing/2014/main" id="{35B2643D-E2F4-8788-AFFB-A09F1F5F7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571" b="30373"/>
          <a:stretch>
            <a:fillRect/>
          </a:stretch>
        </p:blipFill>
        <p:spPr bwMode="auto">
          <a:xfrm>
            <a:off x="492125" y="3792538"/>
            <a:ext cx="722313"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7275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2CB8-B6D7-7A0D-292C-4E3610328F01}"/>
            </a:ext>
          </a:extLst>
        </p:cNvPr>
        <p:cNvGrpSpPr/>
        <p:nvPr/>
      </p:nvGrpSpPr>
      <p:grpSpPr>
        <a:xfrm>
          <a:off x="0" y="0"/>
          <a:ext cx="0" cy="0"/>
          <a:chOff x="0" y="0"/>
          <a:chExt cx="0" cy="0"/>
        </a:xfrm>
      </p:grpSpPr>
      <p:sp>
        <p:nvSpPr>
          <p:cNvPr id="4" name="Cloud 3">
            <a:extLst>
              <a:ext uri="{FF2B5EF4-FFF2-40B4-BE49-F238E27FC236}">
                <a16:creationId xmlns:a16="http://schemas.microsoft.com/office/drawing/2014/main" id="{A7BDCDB6-8512-2A24-AF91-9CFC294B81BB}"/>
              </a:ext>
            </a:extLst>
          </p:cNvPr>
          <p:cNvSpPr/>
          <p:nvPr/>
        </p:nvSpPr>
        <p:spPr>
          <a:xfrm>
            <a:off x="346551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AFB06C6E-EB21-D452-6999-AF345A5DD58D}"/>
              </a:ext>
            </a:extLst>
          </p:cNvPr>
          <p:cNvSpPr/>
          <p:nvPr/>
        </p:nvSpPr>
        <p:spPr>
          <a:xfrm>
            <a:off x="5580063" y="1817688"/>
            <a:ext cx="1905000" cy="2798762"/>
          </a:xfrm>
          <a:prstGeom prst="roundRect">
            <a:avLst/>
          </a:prstGeom>
          <a:solidFill>
            <a:srgbClr val="A8D7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r>
              <a:rPr lang="en-US" dirty="0">
                <a:solidFill>
                  <a:schemeClr val="tx2"/>
                </a:solidFill>
              </a:rPr>
              <a:t>Container</a:t>
            </a:r>
          </a:p>
        </p:txBody>
      </p:sp>
      <p:sp>
        <p:nvSpPr>
          <p:cNvPr id="50179" name="Slide Number Placeholder 10">
            <a:extLst>
              <a:ext uri="{FF2B5EF4-FFF2-40B4-BE49-F238E27FC236}">
                <a16:creationId xmlns:a16="http://schemas.microsoft.com/office/drawing/2014/main" id="{3BF48E6F-7CB7-3F28-E7B7-5785F8FBB2C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ECB4C71-FCE4-9E4E-BEB8-7A50D7E19C9E}" type="slidenum">
              <a:rPr lang="en-US" altLang="en-US" smtClean="0">
                <a:solidFill>
                  <a:srgbClr val="0070C0"/>
                </a:solidFill>
              </a:rPr>
              <a:pPr fontAlgn="base">
                <a:spcBef>
                  <a:spcPct val="0"/>
                </a:spcBef>
                <a:spcAft>
                  <a:spcPct val="0"/>
                </a:spcAft>
              </a:pPr>
              <a:t>41</a:t>
            </a:fld>
            <a:endParaRPr lang="en-US" altLang="en-US">
              <a:solidFill>
                <a:srgbClr val="0070C0"/>
              </a:solidFill>
            </a:endParaRPr>
          </a:p>
        </p:txBody>
      </p:sp>
      <p:sp>
        <p:nvSpPr>
          <p:cNvPr id="2" name="Title 1">
            <a:extLst>
              <a:ext uri="{FF2B5EF4-FFF2-40B4-BE49-F238E27FC236}">
                <a16:creationId xmlns:a16="http://schemas.microsoft.com/office/drawing/2014/main" id="{0F65BB21-0451-A056-45C3-968F6CC9A019}"/>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rgbClr val="E79D19"/>
                </a:solidFill>
              </a:rPr>
              <a:t>Runtime Reuse is </a:t>
            </a:r>
            <a:r>
              <a:rPr lang="en-US" dirty="0">
                <a:solidFill>
                  <a:srgbClr val="FF0000"/>
                </a:solidFill>
              </a:rPr>
              <a:t>Temporal</a:t>
            </a:r>
          </a:p>
        </p:txBody>
      </p:sp>
      <p:sp>
        <p:nvSpPr>
          <p:cNvPr id="13" name="Rounded Rectangle 12">
            <a:extLst>
              <a:ext uri="{FF2B5EF4-FFF2-40B4-BE49-F238E27FC236}">
                <a16:creationId xmlns:a16="http://schemas.microsoft.com/office/drawing/2014/main" id="{CF31C2EE-846B-7A58-4496-15D971D385A4}"/>
              </a:ext>
            </a:extLst>
          </p:cNvPr>
          <p:cNvSpPr/>
          <p:nvPr/>
        </p:nvSpPr>
        <p:spPr>
          <a:xfrm>
            <a:off x="5672138" y="3613150"/>
            <a:ext cx="1301750" cy="714375"/>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31" name="Straight Arrow Connector 30">
            <a:extLst>
              <a:ext uri="{FF2B5EF4-FFF2-40B4-BE49-F238E27FC236}">
                <a16:creationId xmlns:a16="http://schemas.microsoft.com/office/drawing/2014/main" id="{6DEF03B8-3499-CF92-F25D-95C70197FA95}"/>
              </a:ext>
            </a:extLst>
          </p:cNvPr>
          <p:cNvCxnSpPr>
            <a:cxnSpLocks/>
          </p:cNvCxnSpPr>
          <p:nvPr/>
        </p:nvCxnSpPr>
        <p:spPr>
          <a:xfrm>
            <a:off x="1293813" y="3938588"/>
            <a:ext cx="4367212"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B8CA9074-2F22-ED62-5B5A-EFB61B78E82C}"/>
              </a:ext>
            </a:extLst>
          </p:cNvPr>
          <p:cNvCxnSpPr>
            <a:cxnSpLocks/>
          </p:cNvCxnSpPr>
          <p:nvPr/>
        </p:nvCxnSpPr>
        <p:spPr>
          <a:xfrm flipH="1">
            <a:off x="1285875" y="4105275"/>
            <a:ext cx="4386263" cy="1270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0184" name="TextBox 32">
            <a:extLst>
              <a:ext uri="{FF2B5EF4-FFF2-40B4-BE49-F238E27FC236}">
                <a16:creationId xmlns:a16="http://schemas.microsoft.com/office/drawing/2014/main" id="{A5AF6793-E9D3-5316-3D11-B92D10B66BF6}"/>
              </a:ext>
            </a:extLst>
          </p:cNvPr>
          <p:cNvSpPr txBox="1">
            <a:spLocks noChangeArrowheads="1"/>
          </p:cNvSpPr>
          <p:nvPr/>
        </p:nvSpPr>
        <p:spPr bwMode="auto">
          <a:xfrm>
            <a:off x="1179513" y="3576638"/>
            <a:ext cx="2600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36" name="Can 35">
            <a:extLst>
              <a:ext uri="{FF2B5EF4-FFF2-40B4-BE49-F238E27FC236}">
                <a16:creationId xmlns:a16="http://schemas.microsoft.com/office/drawing/2014/main" id="{135D41AF-E872-C0FF-26A6-DC75CBDA7A59}"/>
              </a:ext>
            </a:extLst>
          </p:cNvPr>
          <p:cNvSpPr/>
          <p:nvPr/>
        </p:nvSpPr>
        <p:spPr>
          <a:xfrm>
            <a:off x="9826625" y="1104900"/>
            <a:ext cx="1739900" cy="1484313"/>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37" name="Can 36">
            <a:extLst>
              <a:ext uri="{FF2B5EF4-FFF2-40B4-BE49-F238E27FC236}">
                <a16:creationId xmlns:a16="http://schemas.microsoft.com/office/drawing/2014/main" id="{081F80DF-D018-54DE-697A-B188C6E36A8F}"/>
              </a:ext>
            </a:extLst>
          </p:cNvPr>
          <p:cNvSpPr/>
          <p:nvPr/>
        </p:nvSpPr>
        <p:spPr>
          <a:xfrm>
            <a:off x="9826625" y="3171825"/>
            <a:ext cx="1739900"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38" name="Rectangle 37">
            <a:extLst>
              <a:ext uri="{FF2B5EF4-FFF2-40B4-BE49-F238E27FC236}">
                <a16:creationId xmlns:a16="http://schemas.microsoft.com/office/drawing/2014/main" id="{9E855CE5-71CF-19C7-6507-DA254C200FCE}"/>
              </a:ext>
            </a:extLst>
          </p:cNvPr>
          <p:cNvSpPr/>
          <p:nvPr/>
        </p:nvSpPr>
        <p:spPr>
          <a:xfrm>
            <a:off x="7405688" y="2463800"/>
            <a:ext cx="246062" cy="400050"/>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ectangle 38">
            <a:extLst>
              <a:ext uri="{FF2B5EF4-FFF2-40B4-BE49-F238E27FC236}">
                <a16:creationId xmlns:a16="http://schemas.microsoft.com/office/drawing/2014/main" id="{A0EEB852-C799-9557-2139-2DD735C5DC97}"/>
              </a:ext>
            </a:extLst>
          </p:cNvPr>
          <p:cNvSpPr/>
          <p:nvPr/>
        </p:nvSpPr>
        <p:spPr>
          <a:xfrm>
            <a:off x="7394575" y="3941763"/>
            <a:ext cx="246063" cy="401637"/>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2" name="Straight Arrow Connector 41">
            <a:extLst>
              <a:ext uri="{FF2B5EF4-FFF2-40B4-BE49-F238E27FC236}">
                <a16:creationId xmlns:a16="http://schemas.microsoft.com/office/drawing/2014/main" id="{264A784F-F9A6-26FC-62DF-78D79EC223BB}"/>
              </a:ext>
            </a:extLst>
          </p:cNvPr>
          <p:cNvCxnSpPr>
            <a:cxnSpLocks/>
          </p:cNvCxnSpPr>
          <p:nvPr/>
        </p:nvCxnSpPr>
        <p:spPr>
          <a:xfrm flipV="1">
            <a:off x="6997700" y="4113213"/>
            <a:ext cx="395288" cy="952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84B9CFD0-E7ED-D5B1-2994-E4389C69378F}"/>
              </a:ext>
            </a:extLst>
          </p:cNvPr>
          <p:cNvCxnSpPr>
            <a:cxnSpLocks/>
          </p:cNvCxnSpPr>
          <p:nvPr/>
        </p:nvCxnSpPr>
        <p:spPr>
          <a:xfrm flipH="1">
            <a:off x="6986588" y="4222750"/>
            <a:ext cx="401637" cy="0"/>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47" name="Straight Arrow Connector 46">
            <a:extLst>
              <a:ext uri="{FF2B5EF4-FFF2-40B4-BE49-F238E27FC236}">
                <a16:creationId xmlns:a16="http://schemas.microsoft.com/office/drawing/2014/main" id="{798C37B7-6CE7-457C-6EC8-2E5140C40886}"/>
              </a:ext>
            </a:extLst>
          </p:cNvPr>
          <p:cNvCxnSpPr>
            <a:cxnSpLocks/>
          </p:cNvCxnSpPr>
          <p:nvPr/>
        </p:nvCxnSpPr>
        <p:spPr>
          <a:xfrm flipV="1">
            <a:off x="7653338" y="2078038"/>
            <a:ext cx="2157412" cy="49530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348FA7A9-6CCC-7F84-A5BB-1845137C6105}"/>
              </a:ext>
            </a:extLst>
          </p:cNvPr>
          <p:cNvCxnSpPr>
            <a:cxnSpLocks/>
          </p:cNvCxnSpPr>
          <p:nvPr/>
        </p:nvCxnSpPr>
        <p:spPr>
          <a:xfrm flipH="1">
            <a:off x="7642225" y="2174875"/>
            <a:ext cx="2184400" cy="5000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4D77E4D2-EEE4-3EF7-51EA-D42C1C3C886B}"/>
              </a:ext>
            </a:extLst>
          </p:cNvPr>
          <p:cNvCxnSpPr>
            <a:cxnSpLocks/>
          </p:cNvCxnSpPr>
          <p:nvPr/>
        </p:nvCxnSpPr>
        <p:spPr>
          <a:xfrm>
            <a:off x="7637463" y="4025900"/>
            <a:ext cx="2189162" cy="9525"/>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710E208C-7642-3D25-F8C4-E45FD1F5817F}"/>
              </a:ext>
            </a:extLst>
          </p:cNvPr>
          <p:cNvCxnSpPr>
            <a:cxnSpLocks/>
          </p:cNvCxnSpPr>
          <p:nvPr/>
        </p:nvCxnSpPr>
        <p:spPr>
          <a:xfrm flipH="1" flipV="1">
            <a:off x="7626350" y="4127500"/>
            <a:ext cx="2184400" cy="174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60" name="Straight Arrow Connector 59">
            <a:extLst>
              <a:ext uri="{FF2B5EF4-FFF2-40B4-BE49-F238E27FC236}">
                <a16:creationId xmlns:a16="http://schemas.microsoft.com/office/drawing/2014/main" id="{EEE3D0D8-494A-C15E-EB89-D00F7504C79E}"/>
              </a:ext>
            </a:extLst>
          </p:cNvPr>
          <p:cNvCxnSpPr>
            <a:cxnSpLocks/>
          </p:cNvCxnSpPr>
          <p:nvPr/>
        </p:nvCxnSpPr>
        <p:spPr>
          <a:xfrm flipV="1">
            <a:off x="6923088" y="2552700"/>
            <a:ext cx="469900" cy="127635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06F0CF62-89DB-0AB0-826D-3C090DAB71D2}"/>
              </a:ext>
            </a:extLst>
          </p:cNvPr>
          <p:cNvCxnSpPr>
            <a:cxnSpLocks/>
          </p:cNvCxnSpPr>
          <p:nvPr/>
        </p:nvCxnSpPr>
        <p:spPr>
          <a:xfrm flipH="1">
            <a:off x="6945313" y="2711450"/>
            <a:ext cx="449262" cy="1265238"/>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pic>
        <p:nvPicPr>
          <p:cNvPr id="50197" name="Picture 2">
            <a:extLst>
              <a:ext uri="{FF2B5EF4-FFF2-40B4-BE49-F238E27FC236}">
                <a16:creationId xmlns:a16="http://schemas.microsoft.com/office/drawing/2014/main" id="{75CB5EDB-4F8F-9C8D-48CF-D9041DE3E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571" b="30373"/>
          <a:stretch>
            <a:fillRect/>
          </a:stretch>
        </p:blipFill>
        <p:spPr bwMode="auto">
          <a:xfrm>
            <a:off x="492125" y="3792538"/>
            <a:ext cx="722313"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348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611DF450-EFFA-71B2-D7D1-9537E71708AE}"/>
              </a:ext>
            </a:extLst>
          </p:cNvPr>
          <p:cNvSpPr/>
          <p:nvPr/>
        </p:nvSpPr>
        <p:spPr>
          <a:xfrm>
            <a:off x="346551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99ACBEF5-0438-5C99-F595-02DDA7384BCF}"/>
              </a:ext>
            </a:extLst>
          </p:cNvPr>
          <p:cNvSpPr/>
          <p:nvPr/>
        </p:nvSpPr>
        <p:spPr>
          <a:xfrm>
            <a:off x="5580063" y="1817688"/>
            <a:ext cx="1905000" cy="2798762"/>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endParaRPr lang="en-US" dirty="0">
              <a:solidFill>
                <a:schemeClr val="tx2"/>
              </a:solidFill>
            </a:endParaRPr>
          </a:p>
          <a:p>
            <a:pPr algn="ctr" eaLnBrk="1" fontAlgn="auto" hangingPunct="1">
              <a:spcBef>
                <a:spcPts val="0"/>
              </a:spcBef>
              <a:spcAft>
                <a:spcPts val="0"/>
              </a:spcAft>
              <a:defRPr/>
            </a:pPr>
            <a:r>
              <a:rPr lang="en-US" dirty="0">
                <a:solidFill>
                  <a:schemeClr val="tx2"/>
                </a:solidFill>
              </a:rPr>
              <a:t>Container</a:t>
            </a:r>
          </a:p>
        </p:txBody>
      </p:sp>
      <p:sp>
        <p:nvSpPr>
          <p:cNvPr id="52227" name="Slide Number Placeholder 10">
            <a:extLst>
              <a:ext uri="{FF2B5EF4-FFF2-40B4-BE49-F238E27FC236}">
                <a16:creationId xmlns:a16="http://schemas.microsoft.com/office/drawing/2014/main" id="{6A50DEAD-3110-C000-0EAA-1415B5E94CE5}"/>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F74DB82B-175F-E742-8F83-C2E96F5FED88}" type="slidenum">
              <a:rPr lang="en-US" altLang="en-US" sz="1200" smtClean="0">
                <a:solidFill>
                  <a:srgbClr val="0070C0"/>
                </a:solidFill>
              </a:rPr>
              <a:pPr fontAlgn="base">
                <a:lnSpc>
                  <a:spcPct val="100000"/>
                </a:lnSpc>
                <a:spcBef>
                  <a:spcPct val="0"/>
                </a:spcBef>
                <a:spcAft>
                  <a:spcPct val="0"/>
                </a:spcAft>
                <a:buClrTx/>
                <a:buFontTx/>
                <a:buNone/>
              </a:pPr>
              <a:t>42</a:t>
            </a:fld>
            <a:endParaRPr lang="en-US" altLang="en-US" sz="1200">
              <a:solidFill>
                <a:srgbClr val="0070C0"/>
              </a:solidFill>
            </a:endParaRPr>
          </a:p>
        </p:txBody>
      </p:sp>
      <p:sp>
        <p:nvSpPr>
          <p:cNvPr id="2" name="Title 1">
            <a:extLst>
              <a:ext uri="{FF2B5EF4-FFF2-40B4-BE49-F238E27FC236}">
                <a16:creationId xmlns:a16="http://schemas.microsoft.com/office/drawing/2014/main" id="{F50DDA76-41B0-044E-812F-1F18AEC20CD4}"/>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rgbClr val="E79D19"/>
                </a:solidFill>
              </a:rPr>
              <a:t>Runtime Reuse in Serverless – </a:t>
            </a:r>
            <a:r>
              <a:rPr lang="en-US" b="1" dirty="0">
                <a:solidFill>
                  <a:srgbClr val="0070C0"/>
                </a:solidFill>
              </a:rPr>
              <a:t>Room for Improvement?</a:t>
            </a:r>
          </a:p>
        </p:txBody>
      </p:sp>
      <p:sp>
        <p:nvSpPr>
          <p:cNvPr id="13" name="Rounded Rectangle 12">
            <a:extLst>
              <a:ext uri="{FF2B5EF4-FFF2-40B4-BE49-F238E27FC236}">
                <a16:creationId xmlns:a16="http://schemas.microsoft.com/office/drawing/2014/main" id="{A9033E71-F7C3-9EC0-7512-E6CBDE63EA77}"/>
              </a:ext>
            </a:extLst>
          </p:cNvPr>
          <p:cNvSpPr/>
          <p:nvPr/>
        </p:nvSpPr>
        <p:spPr>
          <a:xfrm>
            <a:off x="5672138" y="3613150"/>
            <a:ext cx="1301750" cy="714375"/>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31" name="Straight Arrow Connector 30">
            <a:extLst>
              <a:ext uri="{FF2B5EF4-FFF2-40B4-BE49-F238E27FC236}">
                <a16:creationId xmlns:a16="http://schemas.microsoft.com/office/drawing/2014/main" id="{F1507706-6BB2-90A9-2E2B-0015967DC010}"/>
              </a:ext>
            </a:extLst>
          </p:cNvPr>
          <p:cNvCxnSpPr>
            <a:cxnSpLocks/>
          </p:cNvCxnSpPr>
          <p:nvPr/>
        </p:nvCxnSpPr>
        <p:spPr>
          <a:xfrm>
            <a:off x="1293813" y="3938588"/>
            <a:ext cx="436721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F13BA2C5-FC50-DFEB-95FA-EB4815AC18D3}"/>
              </a:ext>
            </a:extLst>
          </p:cNvPr>
          <p:cNvCxnSpPr>
            <a:cxnSpLocks/>
          </p:cNvCxnSpPr>
          <p:nvPr/>
        </p:nvCxnSpPr>
        <p:spPr>
          <a:xfrm flipH="1">
            <a:off x="1285875" y="4105275"/>
            <a:ext cx="4386263" cy="1270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52232" name="TextBox 32">
            <a:extLst>
              <a:ext uri="{FF2B5EF4-FFF2-40B4-BE49-F238E27FC236}">
                <a16:creationId xmlns:a16="http://schemas.microsoft.com/office/drawing/2014/main" id="{A69B2E39-3247-98B5-CDE2-A1A90A6200A5}"/>
              </a:ext>
            </a:extLst>
          </p:cNvPr>
          <p:cNvSpPr txBox="1">
            <a:spLocks noChangeArrowheads="1"/>
          </p:cNvSpPr>
          <p:nvPr/>
        </p:nvSpPr>
        <p:spPr bwMode="auto">
          <a:xfrm>
            <a:off x="1179513" y="3576638"/>
            <a:ext cx="2600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Function Trigger</a:t>
            </a:r>
          </a:p>
        </p:txBody>
      </p:sp>
      <p:sp>
        <p:nvSpPr>
          <p:cNvPr id="36" name="Can 35">
            <a:extLst>
              <a:ext uri="{FF2B5EF4-FFF2-40B4-BE49-F238E27FC236}">
                <a16:creationId xmlns:a16="http://schemas.microsoft.com/office/drawing/2014/main" id="{3C0CF20B-4013-A600-7FED-38A0065AA198}"/>
              </a:ext>
            </a:extLst>
          </p:cNvPr>
          <p:cNvSpPr/>
          <p:nvPr/>
        </p:nvSpPr>
        <p:spPr>
          <a:xfrm>
            <a:off x="9826625" y="1104900"/>
            <a:ext cx="1739900" cy="1484313"/>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37" name="Can 36">
            <a:extLst>
              <a:ext uri="{FF2B5EF4-FFF2-40B4-BE49-F238E27FC236}">
                <a16:creationId xmlns:a16="http://schemas.microsoft.com/office/drawing/2014/main" id="{9E9CCAE3-7E4D-D816-C075-4DB6D925AD24}"/>
              </a:ext>
            </a:extLst>
          </p:cNvPr>
          <p:cNvSpPr/>
          <p:nvPr/>
        </p:nvSpPr>
        <p:spPr>
          <a:xfrm>
            <a:off x="9826625" y="3171825"/>
            <a:ext cx="1739900"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38" name="Rectangle 37">
            <a:extLst>
              <a:ext uri="{FF2B5EF4-FFF2-40B4-BE49-F238E27FC236}">
                <a16:creationId xmlns:a16="http://schemas.microsoft.com/office/drawing/2014/main" id="{F9939B0F-290D-9F61-CB02-1EB1F1E400B9}"/>
              </a:ext>
            </a:extLst>
          </p:cNvPr>
          <p:cNvSpPr/>
          <p:nvPr/>
        </p:nvSpPr>
        <p:spPr>
          <a:xfrm>
            <a:off x="7405688" y="2463800"/>
            <a:ext cx="246062" cy="400050"/>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ectangle 38">
            <a:extLst>
              <a:ext uri="{FF2B5EF4-FFF2-40B4-BE49-F238E27FC236}">
                <a16:creationId xmlns:a16="http://schemas.microsoft.com/office/drawing/2014/main" id="{6A9CB306-BF4E-3C7F-9780-7F474D777175}"/>
              </a:ext>
            </a:extLst>
          </p:cNvPr>
          <p:cNvSpPr/>
          <p:nvPr/>
        </p:nvSpPr>
        <p:spPr>
          <a:xfrm>
            <a:off x="7394575" y="3941763"/>
            <a:ext cx="246063" cy="401637"/>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2" name="Straight Arrow Connector 41">
            <a:extLst>
              <a:ext uri="{FF2B5EF4-FFF2-40B4-BE49-F238E27FC236}">
                <a16:creationId xmlns:a16="http://schemas.microsoft.com/office/drawing/2014/main" id="{574D8775-E850-097C-FECA-EF39BFE9316F}"/>
              </a:ext>
            </a:extLst>
          </p:cNvPr>
          <p:cNvCxnSpPr>
            <a:cxnSpLocks/>
          </p:cNvCxnSpPr>
          <p:nvPr/>
        </p:nvCxnSpPr>
        <p:spPr>
          <a:xfrm flipV="1">
            <a:off x="6997700" y="4113213"/>
            <a:ext cx="395288" cy="9525"/>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4376ECD1-EF94-D322-BACB-273293C117D9}"/>
              </a:ext>
            </a:extLst>
          </p:cNvPr>
          <p:cNvCxnSpPr>
            <a:cxnSpLocks/>
          </p:cNvCxnSpPr>
          <p:nvPr/>
        </p:nvCxnSpPr>
        <p:spPr>
          <a:xfrm flipH="1">
            <a:off x="6986588" y="4222750"/>
            <a:ext cx="401637" cy="0"/>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47" name="Straight Arrow Connector 46">
            <a:extLst>
              <a:ext uri="{FF2B5EF4-FFF2-40B4-BE49-F238E27FC236}">
                <a16:creationId xmlns:a16="http://schemas.microsoft.com/office/drawing/2014/main" id="{FA4942F8-140D-0B99-89DA-A9552D02EBD2}"/>
              </a:ext>
            </a:extLst>
          </p:cNvPr>
          <p:cNvCxnSpPr>
            <a:cxnSpLocks/>
          </p:cNvCxnSpPr>
          <p:nvPr/>
        </p:nvCxnSpPr>
        <p:spPr>
          <a:xfrm flipV="1">
            <a:off x="7653338" y="2078038"/>
            <a:ext cx="2157412" cy="49530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C8C50CDD-5A44-5DDA-DA41-33585E66849F}"/>
              </a:ext>
            </a:extLst>
          </p:cNvPr>
          <p:cNvCxnSpPr>
            <a:cxnSpLocks/>
          </p:cNvCxnSpPr>
          <p:nvPr/>
        </p:nvCxnSpPr>
        <p:spPr>
          <a:xfrm flipH="1">
            <a:off x="7642225" y="2174875"/>
            <a:ext cx="2184400" cy="5000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53" name="Straight Arrow Connector 52">
            <a:extLst>
              <a:ext uri="{FF2B5EF4-FFF2-40B4-BE49-F238E27FC236}">
                <a16:creationId xmlns:a16="http://schemas.microsoft.com/office/drawing/2014/main" id="{73FD386F-E823-F19D-CFD4-831E1F53B39E}"/>
              </a:ext>
            </a:extLst>
          </p:cNvPr>
          <p:cNvCxnSpPr>
            <a:cxnSpLocks/>
          </p:cNvCxnSpPr>
          <p:nvPr/>
        </p:nvCxnSpPr>
        <p:spPr>
          <a:xfrm>
            <a:off x="7637463" y="4025900"/>
            <a:ext cx="2189162" cy="9525"/>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0BE0CD87-4229-EF5D-E55F-05842E6C11ED}"/>
              </a:ext>
            </a:extLst>
          </p:cNvPr>
          <p:cNvCxnSpPr>
            <a:cxnSpLocks/>
          </p:cNvCxnSpPr>
          <p:nvPr/>
        </p:nvCxnSpPr>
        <p:spPr>
          <a:xfrm flipH="1" flipV="1">
            <a:off x="7626350" y="4127500"/>
            <a:ext cx="2184400" cy="17463"/>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60" name="Straight Arrow Connector 59">
            <a:extLst>
              <a:ext uri="{FF2B5EF4-FFF2-40B4-BE49-F238E27FC236}">
                <a16:creationId xmlns:a16="http://schemas.microsoft.com/office/drawing/2014/main" id="{3D1BC268-78ED-04BC-9D3C-525137FDED4E}"/>
              </a:ext>
            </a:extLst>
          </p:cNvPr>
          <p:cNvCxnSpPr>
            <a:cxnSpLocks/>
          </p:cNvCxnSpPr>
          <p:nvPr/>
        </p:nvCxnSpPr>
        <p:spPr>
          <a:xfrm flipV="1">
            <a:off x="6923088" y="2552700"/>
            <a:ext cx="469900" cy="12763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61" name="Straight Arrow Connector 60">
            <a:extLst>
              <a:ext uri="{FF2B5EF4-FFF2-40B4-BE49-F238E27FC236}">
                <a16:creationId xmlns:a16="http://schemas.microsoft.com/office/drawing/2014/main" id="{A18F6AAF-B385-5013-E875-AEE2E6BB4EAE}"/>
              </a:ext>
            </a:extLst>
          </p:cNvPr>
          <p:cNvCxnSpPr>
            <a:cxnSpLocks/>
          </p:cNvCxnSpPr>
          <p:nvPr/>
        </p:nvCxnSpPr>
        <p:spPr>
          <a:xfrm flipH="1">
            <a:off x="6945313" y="2711450"/>
            <a:ext cx="449262" cy="1265238"/>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pic>
        <p:nvPicPr>
          <p:cNvPr id="52245" name="Picture 2">
            <a:extLst>
              <a:ext uri="{FF2B5EF4-FFF2-40B4-BE49-F238E27FC236}">
                <a16:creationId xmlns:a16="http://schemas.microsoft.com/office/drawing/2014/main" id="{F317F5EA-ABD7-FB3E-49A5-A3495EC33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571" b="30373"/>
          <a:stretch>
            <a:fillRect/>
          </a:stretch>
        </p:blipFill>
        <p:spPr bwMode="auto">
          <a:xfrm>
            <a:off x="492125" y="3792538"/>
            <a:ext cx="722313"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5">
            <a:extLst>
              <a:ext uri="{FF2B5EF4-FFF2-40B4-BE49-F238E27FC236}">
                <a16:creationId xmlns:a16="http://schemas.microsoft.com/office/drawing/2014/main" id="{FE861FD3-71AA-6054-6FFF-0942683AFC9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3EA8E0A-F94B-4E44-9401-901E96BF4C87}" type="slidenum">
              <a:rPr lang="en-US" altLang="en-US" smtClean="0">
                <a:solidFill>
                  <a:srgbClr val="0070C0"/>
                </a:solidFill>
              </a:rPr>
              <a:pPr fontAlgn="base">
                <a:spcBef>
                  <a:spcPct val="0"/>
                </a:spcBef>
                <a:spcAft>
                  <a:spcPct val="0"/>
                </a:spcAft>
              </a:pPr>
              <a:t>43</a:t>
            </a:fld>
            <a:endParaRPr lang="en-US" altLang="en-US">
              <a:solidFill>
                <a:srgbClr val="0070C0"/>
              </a:solidFill>
            </a:endParaRPr>
          </a:p>
        </p:txBody>
      </p:sp>
      <p:sp>
        <p:nvSpPr>
          <p:cNvPr id="4" name="Title 3">
            <a:extLst>
              <a:ext uri="{FF2B5EF4-FFF2-40B4-BE49-F238E27FC236}">
                <a16:creationId xmlns:a16="http://schemas.microsoft.com/office/drawing/2014/main" id="{0BEC8BEC-6B3B-F07D-E0E7-A0B8B85406C8}"/>
              </a:ext>
            </a:extLst>
          </p:cNvPr>
          <p:cNvSpPr>
            <a:spLocks noGrp="1"/>
          </p:cNvSpPr>
          <p:nvPr>
            <p:ph type="title" idx="4294967295"/>
          </p:nvPr>
        </p:nvSpPr>
        <p:spPr>
          <a:xfrm>
            <a:off x="9245600" y="1123950"/>
            <a:ext cx="2946400" cy="4600575"/>
          </a:xfrm>
        </p:spPr>
        <p:txBody>
          <a:bodyPr/>
          <a:lstStyle/>
          <a:p>
            <a:pPr eaLnBrk="1" fontAlgn="auto" hangingPunct="1">
              <a:spcAft>
                <a:spcPts val="0"/>
              </a:spcAft>
              <a:defRPr/>
            </a:pPr>
            <a:r>
              <a:rPr lang="en-US" dirty="0"/>
              <a:t>Outline</a:t>
            </a:r>
          </a:p>
        </p:txBody>
      </p:sp>
      <p:graphicFrame>
        <p:nvGraphicFramePr>
          <p:cNvPr id="2" name="Content Placeholder 1">
            <a:extLst>
              <a:ext uri="{FF2B5EF4-FFF2-40B4-BE49-F238E27FC236}">
                <a16:creationId xmlns:a16="http://schemas.microsoft.com/office/drawing/2014/main" id="{D55E6DA2-375A-858B-3A65-7A62097FA400}"/>
              </a:ext>
            </a:extLst>
          </p:cNvPr>
          <p:cNvGraphicFramePr>
            <a:graphicFrameLocks noGrp="1"/>
          </p:cNvGraphicFramePr>
          <p:nvPr>
            <p:ph idx="4294967295"/>
            <p:extLst>
              <p:ext uri="{D42A27DB-BD31-4B8C-83A1-F6EECF244321}">
                <p14:modId xmlns:p14="http://schemas.microsoft.com/office/powerpoint/2010/main" val="4252356703"/>
              </p:ext>
            </p:extLst>
          </p:nvPr>
        </p:nvGraphicFramePr>
        <p:xfrm>
          <a:off x="0" y="868363"/>
          <a:ext cx="6443663"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5">
            <a:extLst>
              <a:ext uri="{FF2B5EF4-FFF2-40B4-BE49-F238E27FC236}">
                <a16:creationId xmlns:a16="http://schemas.microsoft.com/office/drawing/2014/main" id="{ABC27FD5-3C74-EC34-2CA1-C34468F57E4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63080B9-268B-154E-B9BC-EDCFDB69BF7E}" type="slidenum">
              <a:rPr lang="en-US" altLang="en-US" smtClean="0">
                <a:solidFill>
                  <a:srgbClr val="0070C0"/>
                </a:solidFill>
              </a:rPr>
              <a:pPr fontAlgn="base">
                <a:spcBef>
                  <a:spcPct val="0"/>
                </a:spcBef>
                <a:spcAft>
                  <a:spcPct val="0"/>
                </a:spcAft>
              </a:pPr>
              <a:t>44</a:t>
            </a:fld>
            <a:endParaRPr lang="en-US" altLang="en-US">
              <a:solidFill>
                <a:srgbClr val="0070C0"/>
              </a:solidFill>
            </a:endParaRPr>
          </a:p>
        </p:txBody>
      </p:sp>
      <p:sp>
        <p:nvSpPr>
          <p:cNvPr id="4" name="Title 3">
            <a:extLst>
              <a:ext uri="{FF2B5EF4-FFF2-40B4-BE49-F238E27FC236}">
                <a16:creationId xmlns:a16="http://schemas.microsoft.com/office/drawing/2014/main" id="{7EAB7FBC-12AB-E159-A2DF-FD30AF80ED6A}"/>
              </a:ext>
            </a:extLst>
          </p:cNvPr>
          <p:cNvSpPr>
            <a:spLocks noGrp="1"/>
          </p:cNvSpPr>
          <p:nvPr>
            <p:ph type="title" idx="4294967295"/>
          </p:nvPr>
        </p:nvSpPr>
        <p:spPr>
          <a:xfrm>
            <a:off x="9245600" y="1123950"/>
            <a:ext cx="2946400" cy="4600575"/>
          </a:xfrm>
        </p:spPr>
        <p:txBody>
          <a:bodyPr/>
          <a:lstStyle/>
          <a:p>
            <a:pPr eaLnBrk="1" fontAlgn="auto" hangingPunct="1">
              <a:spcAft>
                <a:spcPts val="0"/>
              </a:spcAft>
              <a:defRPr/>
            </a:pPr>
            <a:r>
              <a:rPr lang="en-US" dirty="0"/>
              <a:t>Overview</a:t>
            </a:r>
          </a:p>
        </p:txBody>
      </p:sp>
      <p:sp>
        <p:nvSpPr>
          <p:cNvPr id="56322" name="Content Placeholder 4">
            <a:extLst>
              <a:ext uri="{FF2B5EF4-FFF2-40B4-BE49-F238E27FC236}">
                <a16:creationId xmlns:a16="http://schemas.microsoft.com/office/drawing/2014/main" id="{97B48430-F434-990C-49BF-878D11EC9CD8}"/>
              </a:ext>
            </a:extLst>
          </p:cNvPr>
          <p:cNvSpPr>
            <a:spLocks noGrp="1" noChangeArrowheads="1"/>
          </p:cNvSpPr>
          <p:nvPr>
            <p:ph idx="4294967295"/>
          </p:nvPr>
        </p:nvSpPr>
        <p:spPr>
          <a:xfrm>
            <a:off x="2523066" y="863599"/>
            <a:ext cx="7315200" cy="5121275"/>
          </a:xfrm>
        </p:spPr>
        <p:txBody>
          <a:bodyPr>
            <a:normAutofit lnSpcReduction="10000"/>
          </a:bodyPr>
          <a:lstStyle/>
          <a:p>
            <a:pPr eaLnBrk="1" hangingPunct="1"/>
            <a:r>
              <a:rPr lang="en-US" altLang="en-US" sz="3200" dirty="0"/>
              <a:t>We propose a new serverless runtime primitive, </a:t>
            </a:r>
            <a:r>
              <a:rPr lang="en-US" altLang="en-US" sz="3200" b="1" i="1" dirty="0">
                <a:solidFill>
                  <a:srgbClr val="0070C0"/>
                </a:solidFill>
              </a:rPr>
              <a:t>freshen</a:t>
            </a:r>
            <a:r>
              <a:rPr lang="en-US" altLang="en-US" sz="3200" dirty="0"/>
              <a:t>, as a mechanism to enable proactive serverless function resource management.</a:t>
            </a:r>
          </a:p>
          <a:p>
            <a:pPr eaLnBrk="1" hangingPunct="1"/>
            <a:endParaRPr lang="en-US" altLang="en-US" sz="3200" dirty="0"/>
          </a:p>
          <a:p>
            <a:pPr eaLnBrk="1" hangingPunct="1"/>
            <a:r>
              <a:rPr lang="en-US" altLang="en-US" sz="3200" dirty="0"/>
              <a:t>Goals:</a:t>
            </a:r>
          </a:p>
          <a:p>
            <a:pPr lvl="1" eaLnBrk="1" hangingPunct="1"/>
            <a:r>
              <a:rPr lang="en-US" altLang="en-US" sz="3000" dirty="0"/>
              <a:t>Build mechanism for dynamic resource management into serverless lifecycle</a:t>
            </a:r>
          </a:p>
          <a:p>
            <a:pPr lvl="1" eaLnBrk="1" hangingPunct="1"/>
            <a:r>
              <a:rPr lang="en-US" altLang="en-US" sz="3000" dirty="0"/>
              <a:t>Reduce function latency</a:t>
            </a:r>
          </a:p>
          <a:p>
            <a:pPr lvl="1" eaLnBrk="1" hangingPunct="1"/>
            <a:r>
              <a:rPr lang="en-US" altLang="en-US" sz="3000" dirty="0"/>
              <a:t>Dynamically manage state without cluttering function code</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B5016318-93BE-518A-85D4-DE98913AD3D8}"/>
              </a:ext>
            </a:extLst>
          </p:cNvPr>
          <p:cNvSpPr/>
          <p:nvPr/>
        </p:nvSpPr>
        <p:spPr>
          <a:xfrm>
            <a:off x="3625850" y="1806575"/>
            <a:ext cx="1485900" cy="2743200"/>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370" name="Slide Number Placeholder 10">
            <a:extLst>
              <a:ext uri="{FF2B5EF4-FFF2-40B4-BE49-F238E27FC236}">
                <a16:creationId xmlns:a16="http://schemas.microsoft.com/office/drawing/2014/main" id="{37A1A70A-CED5-51EC-08AD-612E1B9E7E0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49408BE8-ADBF-B14F-B670-EB085826DB64}" type="slidenum">
              <a:rPr lang="en-US" altLang="en-US" sz="1200" smtClean="0">
                <a:solidFill>
                  <a:srgbClr val="0070C0"/>
                </a:solidFill>
              </a:rPr>
              <a:pPr fontAlgn="base">
                <a:lnSpc>
                  <a:spcPct val="100000"/>
                </a:lnSpc>
                <a:spcBef>
                  <a:spcPct val="0"/>
                </a:spcBef>
                <a:spcAft>
                  <a:spcPct val="0"/>
                </a:spcAft>
                <a:buClrTx/>
                <a:buFontTx/>
                <a:buNone/>
              </a:pPr>
              <a:t>45</a:t>
            </a:fld>
            <a:endParaRPr lang="en-US" altLang="en-US" sz="1200">
              <a:solidFill>
                <a:srgbClr val="0070C0"/>
              </a:solidFill>
            </a:endParaRPr>
          </a:p>
        </p:txBody>
      </p:sp>
      <p:sp>
        <p:nvSpPr>
          <p:cNvPr id="2" name="Title 1">
            <a:extLst>
              <a:ext uri="{FF2B5EF4-FFF2-40B4-BE49-F238E27FC236}">
                <a16:creationId xmlns:a16="http://schemas.microsoft.com/office/drawing/2014/main" id="{DF78C388-A245-ABB7-1D03-A2A79F204F26}"/>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b="1" i="1" dirty="0">
                <a:solidFill>
                  <a:srgbClr val="E79D19"/>
                </a:solidFill>
              </a:rPr>
              <a:t>Freshen</a:t>
            </a:r>
            <a:r>
              <a:rPr lang="en-US" dirty="0">
                <a:solidFill>
                  <a:srgbClr val="E79D19"/>
                </a:solidFill>
              </a:rPr>
              <a:t> Design</a:t>
            </a:r>
          </a:p>
        </p:txBody>
      </p:sp>
      <p:sp>
        <p:nvSpPr>
          <p:cNvPr id="7" name="Rounded Rectangle 6">
            <a:extLst>
              <a:ext uri="{FF2B5EF4-FFF2-40B4-BE49-F238E27FC236}">
                <a16:creationId xmlns:a16="http://schemas.microsoft.com/office/drawing/2014/main" id="{62CA73BC-DCD4-23F7-8F77-D5962194C730}"/>
              </a:ext>
            </a:extLst>
          </p:cNvPr>
          <p:cNvSpPr/>
          <p:nvPr/>
        </p:nvSpPr>
        <p:spPr>
          <a:xfrm>
            <a:off x="3717925" y="374332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sp>
        <p:nvSpPr>
          <p:cNvPr id="12" name="Rounded Rectangle 11">
            <a:extLst>
              <a:ext uri="{FF2B5EF4-FFF2-40B4-BE49-F238E27FC236}">
                <a16:creationId xmlns:a16="http://schemas.microsoft.com/office/drawing/2014/main" id="{F133255E-DAB6-73AF-E979-AD96740F6FEC}"/>
              </a:ext>
            </a:extLst>
          </p:cNvPr>
          <p:cNvSpPr/>
          <p:nvPr/>
        </p:nvSpPr>
        <p:spPr>
          <a:xfrm>
            <a:off x="3717925" y="1941513"/>
            <a:ext cx="1301750" cy="446087"/>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err="1"/>
              <a:t>init</a:t>
            </a:r>
            <a:endParaRPr lang="en-US" dirty="0"/>
          </a:p>
        </p:txBody>
      </p:sp>
      <p:cxnSp>
        <p:nvCxnSpPr>
          <p:cNvPr id="15" name="Straight Arrow Connector 14">
            <a:extLst>
              <a:ext uri="{FF2B5EF4-FFF2-40B4-BE49-F238E27FC236}">
                <a16:creationId xmlns:a16="http://schemas.microsoft.com/office/drawing/2014/main" id="{3CCEF173-FD94-5CA5-8EE2-B7F256D6EDF3}"/>
              </a:ext>
            </a:extLst>
          </p:cNvPr>
          <p:cNvCxnSpPr>
            <a:cxnSpLocks/>
          </p:cNvCxnSpPr>
          <p:nvPr/>
        </p:nvCxnSpPr>
        <p:spPr>
          <a:xfrm>
            <a:off x="1831975" y="2001838"/>
            <a:ext cx="1885950"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58375" name="TextBox 15">
            <a:extLst>
              <a:ext uri="{FF2B5EF4-FFF2-40B4-BE49-F238E27FC236}">
                <a16:creationId xmlns:a16="http://schemas.microsoft.com/office/drawing/2014/main" id="{2ABE1438-DFFA-FB46-D554-9E164D7A1BD8}"/>
              </a:ext>
            </a:extLst>
          </p:cNvPr>
          <p:cNvSpPr txBox="1">
            <a:spLocks noChangeArrowheads="1"/>
          </p:cNvSpPr>
          <p:nvPr/>
        </p:nvSpPr>
        <p:spPr bwMode="auto">
          <a:xfrm>
            <a:off x="1760538" y="1631950"/>
            <a:ext cx="2027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/init</a:t>
            </a:r>
          </a:p>
        </p:txBody>
      </p:sp>
      <p:cxnSp>
        <p:nvCxnSpPr>
          <p:cNvPr id="20" name="Straight Arrow Connector 19">
            <a:extLst>
              <a:ext uri="{FF2B5EF4-FFF2-40B4-BE49-F238E27FC236}">
                <a16:creationId xmlns:a16="http://schemas.microsoft.com/office/drawing/2014/main" id="{2C50A6DE-0E3E-27E1-01F4-CC15C64B51F7}"/>
              </a:ext>
            </a:extLst>
          </p:cNvPr>
          <p:cNvCxnSpPr>
            <a:cxnSpLocks/>
          </p:cNvCxnSpPr>
          <p:nvPr/>
        </p:nvCxnSpPr>
        <p:spPr>
          <a:xfrm>
            <a:off x="1035050" y="1438275"/>
            <a:ext cx="0" cy="347980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58377" name="TextBox 20">
            <a:extLst>
              <a:ext uri="{FF2B5EF4-FFF2-40B4-BE49-F238E27FC236}">
                <a16:creationId xmlns:a16="http://schemas.microsoft.com/office/drawing/2014/main" id="{3645C7F4-E834-4E27-6A43-8968732794BF}"/>
              </a:ext>
            </a:extLst>
          </p:cNvPr>
          <p:cNvSpPr txBox="1">
            <a:spLocks noChangeArrowheads="1"/>
          </p:cNvSpPr>
          <p:nvPr/>
        </p:nvSpPr>
        <p:spPr bwMode="auto">
          <a:xfrm>
            <a:off x="741363" y="1039813"/>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Time=0</a:t>
            </a:r>
          </a:p>
        </p:txBody>
      </p:sp>
      <p:cxnSp>
        <p:nvCxnSpPr>
          <p:cNvPr id="19" name="Straight Arrow Connector 18">
            <a:extLst>
              <a:ext uri="{FF2B5EF4-FFF2-40B4-BE49-F238E27FC236}">
                <a16:creationId xmlns:a16="http://schemas.microsoft.com/office/drawing/2014/main" id="{8041A512-9D23-1B29-9CCD-32635EDAA726}"/>
              </a:ext>
            </a:extLst>
          </p:cNvPr>
          <p:cNvCxnSpPr>
            <a:cxnSpLocks/>
          </p:cNvCxnSpPr>
          <p:nvPr/>
        </p:nvCxnSpPr>
        <p:spPr>
          <a:xfrm>
            <a:off x="1831975" y="3881438"/>
            <a:ext cx="1885950"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58379" name="TextBox 13">
            <a:extLst>
              <a:ext uri="{FF2B5EF4-FFF2-40B4-BE49-F238E27FC236}">
                <a16:creationId xmlns:a16="http://schemas.microsoft.com/office/drawing/2014/main" id="{D02CB88D-ED25-CCEE-CB42-B22173A6F57B}"/>
              </a:ext>
            </a:extLst>
          </p:cNvPr>
          <p:cNvSpPr txBox="1">
            <a:spLocks noChangeArrowheads="1"/>
          </p:cNvSpPr>
          <p:nvPr/>
        </p:nvSpPr>
        <p:spPr bwMode="auto">
          <a:xfrm>
            <a:off x="1760538" y="3513138"/>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/run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586BEF96-56D9-AA41-ECF6-AA3C9EA85957}"/>
              </a:ext>
            </a:extLst>
          </p:cNvPr>
          <p:cNvSpPr/>
          <p:nvPr/>
        </p:nvSpPr>
        <p:spPr>
          <a:xfrm>
            <a:off x="3625850" y="1806575"/>
            <a:ext cx="1485900" cy="2743200"/>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0418" name="Slide Number Placeholder 10">
            <a:extLst>
              <a:ext uri="{FF2B5EF4-FFF2-40B4-BE49-F238E27FC236}">
                <a16:creationId xmlns:a16="http://schemas.microsoft.com/office/drawing/2014/main" id="{606D7360-0816-E508-6F53-A7C461A9DA3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55F6E9-5679-5648-BDFC-4EE36F5C00F8}" type="slidenum">
              <a:rPr lang="en-US" altLang="en-US" smtClean="0">
                <a:solidFill>
                  <a:srgbClr val="0070C0"/>
                </a:solidFill>
              </a:rPr>
              <a:pPr fontAlgn="base">
                <a:spcBef>
                  <a:spcPct val="0"/>
                </a:spcBef>
                <a:spcAft>
                  <a:spcPct val="0"/>
                </a:spcAft>
              </a:pPr>
              <a:t>46</a:t>
            </a:fld>
            <a:endParaRPr lang="en-US" altLang="en-US">
              <a:solidFill>
                <a:srgbClr val="0070C0"/>
              </a:solidFill>
            </a:endParaRPr>
          </a:p>
        </p:txBody>
      </p:sp>
      <p:sp>
        <p:nvSpPr>
          <p:cNvPr id="2" name="Title 1">
            <a:extLst>
              <a:ext uri="{FF2B5EF4-FFF2-40B4-BE49-F238E27FC236}">
                <a16:creationId xmlns:a16="http://schemas.microsoft.com/office/drawing/2014/main" id="{E138046D-B214-B5F9-FDBF-1C2C8927E872}"/>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b="1" i="1" dirty="0">
                <a:solidFill>
                  <a:srgbClr val="E79D19"/>
                </a:solidFill>
              </a:rPr>
              <a:t>Freshen</a:t>
            </a:r>
            <a:r>
              <a:rPr lang="en-US" dirty="0">
                <a:solidFill>
                  <a:srgbClr val="E79D19"/>
                </a:solidFill>
              </a:rPr>
              <a:t> Design</a:t>
            </a:r>
          </a:p>
        </p:txBody>
      </p:sp>
      <p:sp>
        <p:nvSpPr>
          <p:cNvPr id="7" name="Rounded Rectangle 6">
            <a:extLst>
              <a:ext uri="{FF2B5EF4-FFF2-40B4-BE49-F238E27FC236}">
                <a16:creationId xmlns:a16="http://schemas.microsoft.com/office/drawing/2014/main" id="{B1FEC698-6A75-554C-5141-6EAA70BC532D}"/>
              </a:ext>
            </a:extLst>
          </p:cNvPr>
          <p:cNvSpPr/>
          <p:nvPr/>
        </p:nvSpPr>
        <p:spPr>
          <a:xfrm>
            <a:off x="3717925" y="374332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sp>
        <p:nvSpPr>
          <p:cNvPr id="12" name="Rounded Rectangle 11">
            <a:extLst>
              <a:ext uri="{FF2B5EF4-FFF2-40B4-BE49-F238E27FC236}">
                <a16:creationId xmlns:a16="http://schemas.microsoft.com/office/drawing/2014/main" id="{25295AAC-6CA7-4115-6ABC-6EDAFBD23BE0}"/>
              </a:ext>
            </a:extLst>
          </p:cNvPr>
          <p:cNvSpPr/>
          <p:nvPr/>
        </p:nvSpPr>
        <p:spPr>
          <a:xfrm>
            <a:off x="3717925" y="1941513"/>
            <a:ext cx="1301750" cy="446087"/>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err="1"/>
              <a:t>init</a:t>
            </a:r>
            <a:endParaRPr lang="en-US" dirty="0"/>
          </a:p>
        </p:txBody>
      </p:sp>
      <p:cxnSp>
        <p:nvCxnSpPr>
          <p:cNvPr id="15" name="Straight Arrow Connector 14">
            <a:extLst>
              <a:ext uri="{FF2B5EF4-FFF2-40B4-BE49-F238E27FC236}">
                <a16:creationId xmlns:a16="http://schemas.microsoft.com/office/drawing/2014/main" id="{581EF6C9-0487-594E-92B0-A2F329C4BF19}"/>
              </a:ext>
            </a:extLst>
          </p:cNvPr>
          <p:cNvCxnSpPr>
            <a:cxnSpLocks/>
          </p:cNvCxnSpPr>
          <p:nvPr/>
        </p:nvCxnSpPr>
        <p:spPr>
          <a:xfrm>
            <a:off x="1831975" y="2001838"/>
            <a:ext cx="1885950"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0423" name="TextBox 15">
            <a:extLst>
              <a:ext uri="{FF2B5EF4-FFF2-40B4-BE49-F238E27FC236}">
                <a16:creationId xmlns:a16="http://schemas.microsoft.com/office/drawing/2014/main" id="{F7818FC6-4FB8-F95B-9FF7-A7ECDA0AB3D1}"/>
              </a:ext>
            </a:extLst>
          </p:cNvPr>
          <p:cNvSpPr txBox="1">
            <a:spLocks noChangeArrowheads="1"/>
          </p:cNvSpPr>
          <p:nvPr/>
        </p:nvSpPr>
        <p:spPr bwMode="auto">
          <a:xfrm>
            <a:off x="1760538" y="1631950"/>
            <a:ext cx="2027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/init</a:t>
            </a:r>
          </a:p>
        </p:txBody>
      </p:sp>
      <p:sp>
        <p:nvSpPr>
          <p:cNvPr id="17" name="Rounded Rectangle 16">
            <a:extLst>
              <a:ext uri="{FF2B5EF4-FFF2-40B4-BE49-F238E27FC236}">
                <a16:creationId xmlns:a16="http://schemas.microsoft.com/office/drawing/2014/main" id="{EDDF57DF-6F62-AFB0-1CAD-4D5EC4F9CD9F}"/>
              </a:ext>
            </a:extLst>
          </p:cNvPr>
          <p:cNvSpPr/>
          <p:nvPr/>
        </p:nvSpPr>
        <p:spPr>
          <a:xfrm>
            <a:off x="3717925" y="3251200"/>
            <a:ext cx="1301750" cy="446088"/>
          </a:xfrm>
          <a:prstGeom prst="roundRect">
            <a:avLst/>
          </a:prstGeom>
          <a:solidFill>
            <a:srgbClr val="D87A0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freshen</a:t>
            </a:r>
          </a:p>
        </p:txBody>
      </p:sp>
      <p:cxnSp>
        <p:nvCxnSpPr>
          <p:cNvPr id="18" name="Straight Arrow Connector 17">
            <a:extLst>
              <a:ext uri="{FF2B5EF4-FFF2-40B4-BE49-F238E27FC236}">
                <a16:creationId xmlns:a16="http://schemas.microsoft.com/office/drawing/2014/main" id="{70D065E8-61E8-330C-E39A-BAE0DD51130E}"/>
              </a:ext>
            </a:extLst>
          </p:cNvPr>
          <p:cNvCxnSpPr>
            <a:cxnSpLocks/>
          </p:cNvCxnSpPr>
          <p:nvPr/>
        </p:nvCxnSpPr>
        <p:spPr>
          <a:xfrm>
            <a:off x="1827213" y="3325813"/>
            <a:ext cx="189071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0426" name="TextBox 18">
            <a:extLst>
              <a:ext uri="{FF2B5EF4-FFF2-40B4-BE49-F238E27FC236}">
                <a16:creationId xmlns:a16="http://schemas.microsoft.com/office/drawing/2014/main" id="{BACB0DC0-ABBD-911B-90EA-0B0B2201DCE6}"/>
              </a:ext>
            </a:extLst>
          </p:cNvPr>
          <p:cNvSpPr txBox="1">
            <a:spLocks noChangeArrowheads="1"/>
          </p:cNvSpPr>
          <p:nvPr/>
        </p:nvSpPr>
        <p:spPr bwMode="auto">
          <a:xfrm>
            <a:off x="1755775" y="2946400"/>
            <a:ext cx="2025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/freshen</a:t>
            </a:r>
          </a:p>
        </p:txBody>
      </p:sp>
      <p:cxnSp>
        <p:nvCxnSpPr>
          <p:cNvPr id="20" name="Straight Arrow Connector 19">
            <a:extLst>
              <a:ext uri="{FF2B5EF4-FFF2-40B4-BE49-F238E27FC236}">
                <a16:creationId xmlns:a16="http://schemas.microsoft.com/office/drawing/2014/main" id="{9426B75C-AD38-8C98-F9BB-F79A0E6DF7AA}"/>
              </a:ext>
            </a:extLst>
          </p:cNvPr>
          <p:cNvCxnSpPr>
            <a:cxnSpLocks/>
          </p:cNvCxnSpPr>
          <p:nvPr/>
        </p:nvCxnSpPr>
        <p:spPr>
          <a:xfrm>
            <a:off x="1035050" y="1438275"/>
            <a:ext cx="0" cy="347980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0428" name="TextBox 20">
            <a:extLst>
              <a:ext uri="{FF2B5EF4-FFF2-40B4-BE49-F238E27FC236}">
                <a16:creationId xmlns:a16="http://schemas.microsoft.com/office/drawing/2014/main" id="{8ED9CC00-F976-32BC-BCBA-A1429B1BCE3F}"/>
              </a:ext>
            </a:extLst>
          </p:cNvPr>
          <p:cNvSpPr txBox="1">
            <a:spLocks noChangeArrowheads="1"/>
          </p:cNvSpPr>
          <p:nvPr/>
        </p:nvSpPr>
        <p:spPr bwMode="auto">
          <a:xfrm>
            <a:off x="741363" y="1039813"/>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Time=0</a:t>
            </a:r>
          </a:p>
        </p:txBody>
      </p:sp>
      <p:cxnSp>
        <p:nvCxnSpPr>
          <p:cNvPr id="19" name="Straight Arrow Connector 18">
            <a:extLst>
              <a:ext uri="{FF2B5EF4-FFF2-40B4-BE49-F238E27FC236}">
                <a16:creationId xmlns:a16="http://schemas.microsoft.com/office/drawing/2014/main" id="{63AD4267-94D4-1D77-9E04-A159D2CD6DE0}"/>
              </a:ext>
            </a:extLst>
          </p:cNvPr>
          <p:cNvCxnSpPr>
            <a:cxnSpLocks/>
          </p:cNvCxnSpPr>
          <p:nvPr/>
        </p:nvCxnSpPr>
        <p:spPr>
          <a:xfrm>
            <a:off x="1831975" y="3881438"/>
            <a:ext cx="1885950"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0430" name="TextBox 13">
            <a:extLst>
              <a:ext uri="{FF2B5EF4-FFF2-40B4-BE49-F238E27FC236}">
                <a16:creationId xmlns:a16="http://schemas.microsoft.com/office/drawing/2014/main" id="{E2BBAB3D-8A01-2EBF-FEBA-8CECE366B9B2}"/>
              </a:ext>
            </a:extLst>
          </p:cNvPr>
          <p:cNvSpPr txBox="1">
            <a:spLocks noChangeArrowheads="1"/>
          </p:cNvSpPr>
          <p:nvPr/>
        </p:nvSpPr>
        <p:spPr bwMode="auto">
          <a:xfrm>
            <a:off x="1760538" y="3513138"/>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/run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FF38388D-DB64-C6D8-FA9D-1A966C70C41E}"/>
              </a:ext>
            </a:extLst>
          </p:cNvPr>
          <p:cNvSpPr/>
          <p:nvPr/>
        </p:nvSpPr>
        <p:spPr>
          <a:xfrm>
            <a:off x="3625850" y="1806575"/>
            <a:ext cx="1485900" cy="2743200"/>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466" name="Slide Number Placeholder 10">
            <a:extLst>
              <a:ext uri="{FF2B5EF4-FFF2-40B4-BE49-F238E27FC236}">
                <a16:creationId xmlns:a16="http://schemas.microsoft.com/office/drawing/2014/main" id="{20AA86D0-CCCF-F6D0-BA88-B67DE8822FF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3578CD5F-8F4F-994F-A484-8A5665ADEBA7}" type="slidenum">
              <a:rPr lang="en-US" altLang="en-US" sz="1200" smtClean="0">
                <a:solidFill>
                  <a:srgbClr val="0070C0"/>
                </a:solidFill>
              </a:rPr>
              <a:pPr fontAlgn="base">
                <a:lnSpc>
                  <a:spcPct val="100000"/>
                </a:lnSpc>
                <a:spcBef>
                  <a:spcPct val="0"/>
                </a:spcBef>
                <a:spcAft>
                  <a:spcPct val="0"/>
                </a:spcAft>
                <a:buClrTx/>
                <a:buFontTx/>
                <a:buNone/>
              </a:pPr>
              <a:t>47</a:t>
            </a:fld>
            <a:endParaRPr lang="en-US" altLang="en-US" sz="1200">
              <a:solidFill>
                <a:srgbClr val="0070C0"/>
              </a:solidFill>
            </a:endParaRPr>
          </a:p>
        </p:txBody>
      </p:sp>
      <p:sp>
        <p:nvSpPr>
          <p:cNvPr id="2" name="Title 1">
            <a:extLst>
              <a:ext uri="{FF2B5EF4-FFF2-40B4-BE49-F238E27FC236}">
                <a16:creationId xmlns:a16="http://schemas.microsoft.com/office/drawing/2014/main" id="{D452A45D-82AF-FE21-8FB6-750F8E806EDB}"/>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b="1" i="1" dirty="0">
                <a:solidFill>
                  <a:srgbClr val="E79D19"/>
                </a:solidFill>
              </a:rPr>
              <a:t>Freshen</a:t>
            </a:r>
            <a:r>
              <a:rPr lang="en-US" dirty="0">
                <a:solidFill>
                  <a:srgbClr val="E79D19"/>
                </a:solidFill>
              </a:rPr>
              <a:t> Design</a:t>
            </a:r>
          </a:p>
        </p:txBody>
      </p:sp>
      <p:sp>
        <p:nvSpPr>
          <p:cNvPr id="7" name="Rounded Rectangle 6">
            <a:extLst>
              <a:ext uri="{FF2B5EF4-FFF2-40B4-BE49-F238E27FC236}">
                <a16:creationId xmlns:a16="http://schemas.microsoft.com/office/drawing/2014/main" id="{6F854576-85FC-09F5-A19C-DD79F5B16036}"/>
              </a:ext>
            </a:extLst>
          </p:cNvPr>
          <p:cNvSpPr/>
          <p:nvPr/>
        </p:nvSpPr>
        <p:spPr>
          <a:xfrm>
            <a:off x="3717925" y="374332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sp>
        <p:nvSpPr>
          <p:cNvPr id="12" name="Rounded Rectangle 11">
            <a:extLst>
              <a:ext uri="{FF2B5EF4-FFF2-40B4-BE49-F238E27FC236}">
                <a16:creationId xmlns:a16="http://schemas.microsoft.com/office/drawing/2014/main" id="{2E6CC347-3147-EA62-EF1D-7DBF52DE60FA}"/>
              </a:ext>
            </a:extLst>
          </p:cNvPr>
          <p:cNvSpPr/>
          <p:nvPr/>
        </p:nvSpPr>
        <p:spPr>
          <a:xfrm>
            <a:off x="3717925" y="1941513"/>
            <a:ext cx="1301750" cy="446087"/>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err="1"/>
              <a:t>init</a:t>
            </a:r>
            <a:endParaRPr lang="en-US" dirty="0"/>
          </a:p>
        </p:txBody>
      </p:sp>
      <p:cxnSp>
        <p:nvCxnSpPr>
          <p:cNvPr id="15" name="Straight Arrow Connector 14">
            <a:extLst>
              <a:ext uri="{FF2B5EF4-FFF2-40B4-BE49-F238E27FC236}">
                <a16:creationId xmlns:a16="http://schemas.microsoft.com/office/drawing/2014/main" id="{55672AE6-325E-DED1-DBF9-5918C9CCF90F}"/>
              </a:ext>
            </a:extLst>
          </p:cNvPr>
          <p:cNvCxnSpPr>
            <a:cxnSpLocks/>
          </p:cNvCxnSpPr>
          <p:nvPr/>
        </p:nvCxnSpPr>
        <p:spPr>
          <a:xfrm>
            <a:off x="1831975" y="2001838"/>
            <a:ext cx="1885950"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2471" name="TextBox 15">
            <a:extLst>
              <a:ext uri="{FF2B5EF4-FFF2-40B4-BE49-F238E27FC236}">
                <a16:creationId xmlns:a16="http://schemas.microsoft.com/office/drawing/2014/main" id="{171DA73B-4FD0-9EC2-A7BC-1B73582055AB}"/>
              </a:ext>
            </a:extLst>
          </p:cNvPr>
          <p:cNvSpPr txBox="1">
            <a:spLocks noChangeArrowheads="1"/>
          </p:cNvSpPr>
          <p:nvPr/>
        </p:nvSpPr>
        <p:spPr bwMode="auto">
          <a:xfrm>
            <a:off x="1760538" y="1631950"/>
            <a:ext cx="2027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/init</a:t>
            </a:r>
          </a:p>
        </p:txBody>
      </p:sp>
      <p:sp>
        <p:nvSpPr>
          <p:cNvPr id="17" name="Rounded Rectangle 16">
            <a:extLst>
              <a:ext uri="{FF2B5EF4-FFF2-40B4-BE49-F238E27FC236}">
                <a16:creationId xmlns:a16="http://schemas.microsoft.com/office/drawing/2014/main" id="{D8C4667D-81DC-5A06-C40D-2FB1165DB5B4}"/>
              </a:ext>
            </a:extLst>
          </p:cNvPr>
          <p:cNvSpPr/>
          <p:nvPr/>
        </p:nvSpPr>
        <p:spPr>
          <a:xfrm>
            <a:off x="3717925" y="3251200"/>
            <a:ext cx="1301750" cy="446088"/>
          </a:xfrm>
          <a:prstGeom prst="roundRect">
            <a:avLst/>
          </a:prstGeom>
          <a:solidFill>
            <a:srgbClr val="D87A0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freshen</a:t>
            </a:r>
          </a:p>
        </p:txBody>
      </p:sp>
      <p:cxnSp>
        <p:nvCxnSpPr>
          <p:cNvPr id="18" name="Straight Arrow Connector 17">
            <a:extLst>
              <a:ext uri="{FF2B5EF4-FFF2-40B4-BE49-F238E27FC236}">
                <a16:creationId xmlns:a16="http://schemas.microsoft.com/office/drawing/2014/main" id="{394F8174-E206-5E1A-D7CD-20CBA0E69F7E}"/>
              </a:ext>
            </a:extLst>
          </p:cNvPr>
          <p:cNvCxnSpPr>
            <a:cxnSpLocks/>
          </p:cNvCxnSpPr>
          <p:nvPr/>
        </p:nvCxnSpPr>
        <p:spPr>
          <a:xfrm>
            <a:off x="1827213" y="3325813"/>
            <a:ext cx="189071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2474" name="TextBox 18">
            <a:extLst>
              <a:ext uri="{FF2B5EF4-FFF2-40B4-BE49-F238E27FC236}">
                <a16:creationId xmlns:a16="http://schemas.microsoft.com/office/drawing/2014/main" id="{DA11A0C1-F33C-BAF9-1752-5C0753F04453}"/>
              </a:ext>
            </a:extLst>
          </p:cNvPr>
          <p:cNvSpPr txBox="1">
            <a:spLocks noChangeArrowheads="1"/>
          </p:cNvSpPr>
          <p:nvPr/>
        </p:nvSpPr>
        <p:spPr bwMode="auto">
          <a:xfrm>
            <a:off x="1755775" y="2946400"/>
            <a:ext cx="2025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/freshen</a:t>
            </a:r>
          </a:p>
        </p:txBody>
      </p:sp>
      <p:cxnSp>
        <p:nvCxnSpPr>
          <p:cNvPr id="20" name="Straight Arrow Connector 19">
            <a:extLst>
              <a:ext uri="{FF2B5EF4-FFF2-40B4-BE49-F238E27FC236}">
                <a16:creationId xmlns:a16="http://schemas.microsoft.com/office/drawing/2014/main" id="{2D784F89-1817-4F39-228A-E1BAE37C132D}"/>
              </a:ext>
            </a:extLst>
          </p:cNvPr>
          <p:cNvCxnSpPr>
            <a:cxnSpLocks/>
          </p:cNvCxnSpPr>
          <p:nvPr/>
        </p:nvCxnSpPr>
        <p:spPr>
          <a:xfrm>
            <a:off x="1035050" y="1438275"/>
            <a:ext cx="0" cy="347980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2476" name="TextBox 20">
            <a:extLst>
              <a:ext uri="{FF2B5EF4-FFF2-40B4-BE49-F238E27FC236}">
                <a16:creationId xmlns:a16="http://schemas.microsoft.com/office/drawing/2014/main" id="{4B62E1BE-E26B-8598-37EE-64C42C6978EE}"/>
              </a:ext>
            </a:extLst>
          </p:cNvPr>
          <p:cNvSpPr txBox="1">
            <a:spLocks noChangeArrowheads="1"/>
          </p:cNvSpPr>
          <p:nvPr/>
        </p:nvSpPr>
        <p:spPr bwMode="auto">
          <a:xfrm>
            <a:off x="741363" y="1039813"/>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Time=0</a:t>
            </a:r>
          </a:p>
        </p:txBody>
      </p:sp>
      <p:sp>
        <p:nvSpPr>
          <p:cNvPr id="3" name="Right Brace 2">
            <a:extLst>
              <a:ext uri="{FF2B5EF4-FFF2-40B4-BE49-F238E27FC236}">
                <a16:creationId xmlns:a16="http://schemas.microsoft.com/office/drawing/2014/main" id="{1945C705-03E3-3188-A4D2-E92A3C3152CF}"/>
              </a:ext>
            </a:extLst>
          </p:cNvPr>
          <p:cNvSpPr/>
          <p:nvPr/>
        </p:nvSpPr>
        <p:spPr>
          <a:xfrm>
            <a:off x="5157788" y="3251200"/>
            <a:ext cx="258762" cy="492125"/>
          </a:xfrm>
          <a:prstGeom prst="rightBrace">
            <a:avLst/>
          </a:prstGeom>
          <a:ln w="1714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62478" name="TextBox 22">
            <a:extLst>
              <a:ext uri="{FF2B5EF4-FFF2-40B4-BE49-F238E27FC236}">
                <a16:creationId xmlns:a16="http://schemas.microsoft.com/office/drawing/2014/main" id="{CA3B0AEB-BE33-F3D2-FFF8-1F84FAADC45C}"/>
              </a:ext>
            </a:extLst>
          </p:cNvPr>
          <p:cNvSpPr txBox="1">
            <a:spLocks noChangeArrowheads="1"/>
          </p:cNvSpPr>
          <p:nvPr/>
        </p:nvSpPr>
        <p:spPr bwMode="auto">
          <a:xfrm>
            <a:off x="5483225" y="3160713"/>
            <a:ext cx="18399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Prediction window</a:t>
            </a:r>
          </a:p>
        </p:txBody>
      </p:sp>
      <p:cxnSp>
        <p:nvCxnSpPr>
          <p:cNvPr id="19" name="Straight Arrow Connector 18">
            <a:extLst>
              <a:ext uri="{FF2B5EF4-FFF2-40B4-BE49-F238E27FC236}">
                <a16:creationId xmlns:a16="http://schemas.microsoft.com/office/drawing/2014/main" id="{6F3973AC-E7A0-76F6-40C9-79289195AC36}"/>
              </a:ext>
            </a:extLst>
          </p:cNvPr>
          <p:cNvCxnSpPr>
            <a:cxnSpLocks/>
          </p:cNvCxnSpPr>
          <p:nvPr/>
        </p:nvCxnSpPr>
        <p:spPr>
          <a:xfrm>
            <a:off x="1831975" y="3881438"/>
            <a:ext cx="1885950"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2480" name="TextBox 13">
            <a:extLst>
              <a:ext uri="{FF2B5EF4-FFF2-40B4-BE49-F238E27FC236}">
                <a16:creationId xmlns:a16="http://schemas.microsoft.com/office/drawing/2014/main" id="{89581099-EF43-E828-6FE0-07A754ACBD17}"/>
              </a:ext>
            </a:extLst>
          </p:cNvPr>
          <p:cNvSpPr txBox="1">
            <a:spLocks noChangeArrowheads="1"/>
          </p:cNvSpPr>
          <p:nvPr/>
        </p:nvSpPr>
        <p:spPr bwMode="auto">
          <a:xfrm>
            <a:off x="1760538" y="3513138"/>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/run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7EBA63EB-22A3-4FAF-4517-BFB6AFCE8E73}"/>
              </a:ext>
            </a:extLst>
          </p:cNvPr>
          <p:cNvSpPr/>
          <p:nvPr/>
        </p:nvSpPr>
        <p:spPr>
          <a:xfrm>
            <a:off x="3625850" y="1806575"/>
            <a:ext cx="1485900" cy="2743200"/>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4514" name="Slide Number Placeholder 10">
            <a:extLst>
              <a:ext uri="{FF2B5EF4-FFF2-40B4-BE49-F238E27FC236}">
                <a16:creationId xmlns:a16="http://schemas.microsoft.com/office/drawing/2014/main" id="{730666BC-6E4C-CFCF-36A9-07CF4FE7CDA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C39325EF-C83A-D740-9104-772ABA8F003E}" type="slidenum">
              <a:rPr lang="en-US" altLang="en-US" sz="1200" smtClean="0">
                <a:solidFill>
                  <a:srgbClr val="0070C0"/>
                </a:solidFill>
              </a:rPr>
              <a:pPr fontAlgn="base">
                <a:lnSpc>
                  <a:spcPct val="100000"/>
                </a:lnSpc>
                <a:spcBef>
                  <a:spcPct val="0"/>
                </a:spcBef>
                <a:spcAft>
                  <a:spcPct val="0"/>
                </a:spcAft>
                <a:buClrTx/>
                <a:buFontTx/>
                <a:buNone/>
              </a:pPr>
              <a:t>48</a:t>
            </a:fld>
            <a:endParaRPr lang="en-US" altLang="en-US" sz="1200">
              <a:solidFill>
                <a:srgbClr val="0070C0"/>
              </a:solidFill>
            </a:endParaRPr>
          </a:p>
        </p:txBody>
      </p:sp>
      <p:sp>
        <p:nvSpPr>
          <p:cNvPr id="2" name="Title 1">
            <a:extLst>
              <a:ext uri="{FF2B5EF4-FFF2-40B4-BE49-F238E27FC236}">
                <a16:creationId xmlns:a16="http://schemas.microsoft.com/office/drawing/2014/main" id="{819C5B13-89E5-7B22-C2B6-73325847F789}"/>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b="1" i="1" dirty="0">
                <a:solidFill>
                  <a:srgbClr val="E79D19"/>
                </a:solidFill>
              </a:rPr>
              <a:t>Freshen</a:t>
            </a:r>
            <a:r>
              <a:rPr lang="en-US" dirty="0">
                <a:solidFill>
                  <a:srgbClr val="E79D19"/>
                </a:solidFill>
              </a:rPr>
              <a:t> Design</a:t>
            </a:r>
          </a:p>
        </p:txBody>
      </p:sp>
      <p:sp>
        <p:nvSpPr>
          <p:cNvPr id="7" name="Rounded Rectangle 6">
            <a:extLst>
              <a:ext uri="{FF2B5EF4-FFF2-40B4-BE49-F238E27FC236}">
                <a16:creationId xmlns:a16="http://schemas.microsoft.com/office/drawing/2014/main" id="{69D8C43A-4480-FC6F-D6E9-5BB4B353EBD8}"/>
              </a:ext>
            </a:extLst>
          </p:cNvPr>
          <p:cNvSpPr/>
          <p:nvPr/>
        </p:nvSpPr>
        <p:spPr>
          <a:xfrm>
            <a:off x="3717925" y="374332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sp>
        <p:nvSpPr>
          <p:cNvPr id="12" name="Rounded Rectangle 11">
            <a:extLst>
              <a:ext uri="{FF2B5EF4-FFF2-40B4-BE49-F238E27FC236}">
                <a16:creationId xmlns:a16="http://schemas.microsoft.com/office/drawing/2014/main" id="{D6FB914E-9721-9715-F953-F9F1269C7B63}"/>
              </a:ext>
            </a:extLst>
          </p:cNvPr>
          <p:cNvSpPr/>
          <p:nvPr/>
        </p:nvSpPr>
        <p:spPr>
          <a:xfrm>
            <a:off x="3717925" y="1941513"/>
            <a:ext cx="1301750" cy="446087"/>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err="1"/>
              <a:t>init</a:t>
            </a:r>
            <a:endParaRPr lang="en-US" dirty="0"/>
          </a:p>
        </p:txBody>
      </p:sp>
      <p:cxnSp>
        <p:nvCxnSpPr>
          <p:cNvPr id="15" name="Straight Arrow Connector 14">
            <a:extLst>
              <a:ext uri="{FF2B5EF4-FFF2-40B4-BE49-F238E27FC236}">
                <a16:creationId xmlns:a16="http://schemas.microsoft.com/office/drawing/2014/main" id="{9BCFC58B-F127-88DE-282A-8A812F04A0C5}"/>
              </a:ext>
            </a:extLst>
          </p:cNvPr>
          <p:cNvCxnSpPr>
            <a:cxnSpLocks/>
          </p:cNvCxnSpPr>
          <p:nvPr/>
        </p:nvCxnSpPr>
        <p:spPr>
          <a:xfrm>
            <a:off x="1831975" y="2001838"/>
            <a:ext cx="1885950"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4519" name="TextBox 15">
            <a:extLst>
              <a:ext uri="{FF2B5EF4-FFF2-40B4-BE49-F238E27FC236}">
                <a16:creationId xmlns:a16="http://schemas.microsoft.com/office/drawing/2014/main" id="{7D59044A-E9BE-9551-9B28-4F52580CD2B8}"/>
              </a:ext>
            </a:extLst>
          </p:cNvPr>
          <p:cNvSpPr txBox="1">
            <a:spLocks noChangeArrowheads="1"/>
          </p:cNvSpPr>
          <p:nvPr/>
        </p:nvSpPr>
        <p:spPr bwMode="auto">
          <a:xfrm>
            <a:off x="1760538" y="1631950"/>
            <a:ext cx="2027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/init</a:t>
            </a:r>
          </a:p>
        </p:txBody>
      </p:sp>
      <p:sp>
        <p:nvSpPr>
          <p:cNvPr id="17" name="Rounded Rectangle 16">
            <a:extLst>
              <a:ext uri="{FF2B5EF4-FFF2-40B4-BE49-F238E27FC236}">
                <a16:creationId xmlns:a16="http://schemas.microsoft.com/office/drawing/2014/main" id="{EE3720BD-5C49-21E7-D4B2-2C82197E9D69}"/>
              </a:ext>
            </a:extLst>
          </p:cNvPr>
          <p:cNvSpPr/>
          <p:nvPr/>
        </p:nvSpPr>
        <p:spPr>
          <a:xfrm>
            <a:off x="3717925" y="3251200"/>
            <a:ext cx="1301750" cy="446088"/>
          </a:xfrm>
          <a:prstGeom prst="roundRect">
            <a:avLst/>
          </a:prstGeom>
          <a:solidFill>
            <a:srgbClr val="D87A0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freshen</a:t>
            </a:r>
          </a:p>
        </p:txBody>
      </p:sp>
      <p:cxnSp>
        <p:nvCxnSpPr>
          <p:cNvPr id="18" name="Straight Arrow Connector 17">
            <a:extLst>
              <a:ext uri="{FF2B5EF4-FFF2-40B4-BE49-F238E27FC236}">
                <a16:creationId xmlns:a16="http://schemas.microsoft.com/office/drawing/2014/main" id="{C65673B1-7BD7-BF1C-944E-A1F3F8505653}"/>
              </a:ext>
            </a:extLst>
          </p:cNvPr>
          <p:cNvCxnSpPr>
            <a:cxnSpLocks/>
          </p:cNvCxnSpPr>
          <p:nvPr/>
        </p:nvCxnSpPr>
        <p:spPr>
          <a:xfrm>
            <a:off x="1827213" y="3325813"/>
            <a:ext cx="189071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4522" name="TextBox 18">
            <a:extLst>
              <a:ext uri="{FF2B5EF4-FFF2-40B4-BE49-F238E27FC236}">
                <a16:creationId xmlns:a16="http://schemas.microsoft.com/office/drawing/2014/main" id="{E8CEE0AE-AEBC-0867-10C0-BD9482DA7E74}"/>
              </a:ext>
            </a:extLst>
          </p:cNvPr>
          <p:cNvSpPr txBox="1">
            <a:spLocks noChangeArrowheads="1"/>
          </p:cNvSpPr>
          <p:nvPr/>
        </p:nvSpPr>
        <p:spPr bwMode="auto">
          <a:xfrm>
            <a:off x="1755775" y="2946400"/>
            <a:ext cx="2025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/freshen</a:t>
            </a:r>
          </a:p>
        </p:txBody>
      </p:sp>
      <p:cxnSp>
        <p:nvCxnSpPr>
          <p:cNvPr id="20" name="Straight Arrow Connector 19">
            <a:extLst>
              <a:ext uri="{FF2B5EF4-FFF2-40B4-BE49-F238E27FC236}">
                <a16:creationId xmlns:a16="http://schemas.microsoft.com/office/drawing/2014/main" id="{C4B2C61B-2F51-4A47-C48E-3C4D9A9B0937}"/>
              </a:ext>
            </a:extLst>
          </p:cNvPr>
          <p:cNvCxnSpPr>
            <a:cxnSpLocks/>
          </p:cNvCxnSpPr>
          <p:nvPr/>
        </p:nvCxnSpPr>
        <p:spPr>
          <a:xfrm>
            <a:off x="1035050" y="1438275"/>
            <a:ext cx="0" cy="347980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4524" name="TextBox 20">
            <a:extLst>
              <a:ext uri="{FF2B5EF4-FFF2-40B4-BE49-F238E27FC236}">
                <a16:creationId xmlns:a16="http://schemas.microsoft.com/office/drawing/2014/main" id="{BFD7C766-EC15-895F-B120-3BE7D3FCDADF}"/>
              </a:ext>
            </a:extLst>
          </p:cNvPr>
          <p:cNvSpPr txBox="1">
            <a:spLocks noChangeArrowheads="1"/>
          </p:cNvSpPr>
          <p:nvPr/>
        </p:nvSpPr>
        <p:spPr bwMode="auto">
          <a:xfrm>
            <a:off x="741363" y="1039813"/>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Time=0</a:t>
            </a:r>
          </a:p>
        </p:txBody>
      </p:sp>
      <p:sp>
        <p:nvSpPr>
          <p:cNvPr id="3" name="Right Brace 2">
            <a:extLst>
              <a:ext uri="{FF2B5EF4-FFF2-40B4-BE49-F238E27FC236}">
                <a16:creationId xmlns:a16="http://schemas.microsoft.com/office/drawing/2014/main" id="{AF28B9AD-99F1-6FBA-956F-BF3772745784}"/>
              </a:ext>
            </a:extLst>
          </p:cNvPr>
          <p:cNvSpPr/>
          <p:nvPr/>
        </p:nvSpPr>
        <p:spPr>
          <a:xfrm>
            <a:off x="5157788" y="3251200"/>
            <a:ext cx="258762" cy="492125"/>
          </a:xfrm>
          <a:prstGeom prst="rightBrace">
            <a:avLst/>
          </a:prstGeom>
          <a:ln w="1714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64526" name="TextBox 22">
            <a:extLst>
              <a:ext uri="{FF2B5EF4-FFF2-40B4-BE49-F238E27FC236}">
                <a16:creationId xmlns:a16="http://schemas.microsoft.com/office/drawing/2014/main" id="{A919D494-DCAA-EDC8-5A47-19CF505D389D}"/>
              </a:ext>
            </a:extLst>
          </p:cNvPr>
          <p:cNvSpPr txBox="1">
            <a:spLocks noChangeArrowheads="1"/>
          </p:cNvSpPr>
          <p:nvPr/>
        </p:nvSpPr>
        <p:spPr bwMode="auto">
          <a:xfrm>
            <a:off x="5483225" y="3160713"/>
            <a:ext cx="18399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Prediction window</a:t>
            </a:r>
          </a:p>
        </p:txBody>
      </p:sp>
      <p:cxnSp>
        <p:nvCxnSpPr>
          <p:cNvPr id="19" name="Straight Arrow Connector 18">
            <a:extLst>
              <a:ext uri="{FF2B5EF4-FFF2-40B4-BE49-F238E27FC236}">
                <a16:creationId xmlns:a16="http://schemas.microsoft.com/office/drawing/2014/main" id="{1CC8BBB8-6E5A-6D9D-BBA9-4C677F5FF430}"/>
              </a:ext>
            </a:extLst>
          </p:cNvPr>
          <p:cNvCxnSpPr>
            <a:cxnSpLocks/>
          </p:cNvCxnSpPr>
          <p:nvPr/>
        </p:nvCxnSpPr>
        <p:spPr>
          <a:xfrm>
            <a:off x="1831975" y="3881438"/>
            <a:ext cx="1885950"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4528" name="TextBox 13">
            <a:extLst>
              <a:ext uri="{FF2B5EF4-FFF2-40B4-BE49-F238E27FC236}">
                <a16:creationId xmlns:a16="http://schemas.microsoft.com/office/drawing/2014/main" id="{A1B64F18-D77E-E1C3-91D0-3C9BAD4224FD}"/>
              </a:ext>
            </a:extLst>
          </p:cNvPr>
          <p:cNvSpPr txBox="1">
            <a:spLocks noChangeArrowheads="1"/>
          </p:cNvSpPr>
          <p:nvPr/>
        </p:nvSpPr>
        <p:spPr bwMode="auto">
          <a:xfrm>
            <a:off x="1760538" y="3513138"/>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/run</a:t>
            </a:r>
          </a:p>
        </p:txBody>
      </p:sp>
      <p:sp>
        <p:nvSpPr>
          <p:cNvPr id="23" name="TextBox 22">
            <a:extLst>
              <a:ext uri="{FF2B5EF4-FFF2-40B4-BE49-F238E27FC236}">
                <a16:creationId xmlns:a16="http://schemas.microsoft.com/office/drawing/2014/main" id="{8D15A28A-92BC-A5EB-B64A-C3FDBFC2F8D2}"/>
              </a:ext>
            </a:extLst>
          </p:cNvPr>
          <p:cNvSpPr txBox="1"/>
          <p:nvPr/>
        </p:nvSpPr>
        <p:spPr>
          <a:xfrm>
            <a:off x="7539038" y="1954213"/>
            <a:ext cx="2892425" cy="2216150"/>
          </a:xfrm>
          <a:prstGeom prst="rect">
            <a:avLst/>
          </a:prstGeom>
          <a:solidFill>
            <a:srgbClr val="FFC000"/>
          </a:solidFill>
          <a:ln w="15875">
            <a:noFill/>
          </a:ln>
        </p:spPr>
        <p:txBody>
          <a:bodyPr>
            <a:spAutoFit/>
          </a:bodyPr>
          <a:lstStyle/>
          <a:p>
            <a:pPr eaLnBrk="1" fontAlgn="auto" hangingPunct="1">
              <a:spcBef>
                <a:spcPts val="0"/>
              </a:spcBef>
              <a:spcAft>
                <a:spcPts val="0"/>
              </a:spcAft>
              <a:defRPr/>
            </a:pPr>
            <a:endParaRPr lang="en-US" sz="2400" dirty="0">
              <a:latin typeface="+mn-lt"/>
            </a:endParaRPr>
          </a:p>
          <a:p>
            <a:pPr eaLnBrk="1" fontAlgn="auto" hangingPunct="1">
              <a:spcBef>
                <a:spcPts val="0"/>
              </a:spcBef>
              <a:spcAft>
                <a:spcPts val="0"/>
              </a:spcAft>
              <a:defRPr/>
            </a:pPr>
            <a:r>
              <a:rPr lang="en-US" sz="2400" dirty="0">
                <a:solidFill>
                  <a:schemeClr val="bg1"/>
                </a:solidFill>
                <a:latin typeface="+mn-lt"/>
              </a:rPr>
              <a:t>Policy Options:</a:t>
            </a:r>
          </a:p>
          <a:p>
            <a:pPr marL="285750" indent="-285750" eaLnBrk="1" fontAlgn="auto" hangingPunct="1">
              <a:spcBef>
                <a:spcPts val="0"/>
              </a:spcBef>
              <a:spcAft>
                <a:spcPts val="0"/>
              </a:spcAft>
              <a:buFont typeface="Arial" panose="020B0604020202020204" pitchFamily="34" charset="0"/>
              <a:buChar char="•"/>
              <a:defRPr/>
            </a:pPr>
            <a:r>
              <a:rPr lang="en-US" sz="2400" dirty="0">
                <a:solidFill>
                  <a:schemeClr val="bg1"/>
                </a:solidFill>
              </a:rPr>
              <a:t>Prediction</a:t>
            </a:r>
          </a:p>
          <a:p>
            <a:pPr marL="285750" indent="-285750" eaLnBrk="1" fontAlgn="auto" hangingPunct="1">
              <a:spcBef>
                <a:spcPts val="0"/>
              </a:spcBef>
              <a:spcAft>
                <a:spcPts val="0"/>
              </a:spcAft>
              <a:buFont typeface="Arial" panose="020B0604020202020204" pitchFamily="34" charset="0"/>
              <a:buChar char="•"/>
              <a:defRPr/>
            </a:pPr>
            <a:r>
              <a:rPr lang="en-US" sz="2400" dirty="0">
                <a:solidFill>
                  <a:schemeClr val="bg1"/>
                </a:solidFill>
              </a:rPr>
              <a:t>Concurrency</a:t>
            </a:r>
            <a:endParaRPr lang="en-US" sz="2400" dirty="0">
              <a:solidFill>
                <a:schemeClr val="bg1"/>
              </a:solidFill>
              <a:latin typeface="+mn-lt"/>
            </a:endParaRPr>
          </a:p>
          <a:p>
            <a:pPr marL="285750" indent="-285750" eaLnBrk="1" fontAlgn="auto" hangingPunct="1">
              <a:spcBef>
                <a:spcPts val="0"/>
              </a:spcBef>
              <a:spcAft>
                <a:spcPts val="0"/>
              </a:spcAft>
              <a:buFont typeface="Arial" panose="020B0604020202020204" pitchFamily="34" charset="0"/>
              <a:buChar char="•"/>
              <a:defRPr/>
            </a:pPr>
            <a:r>
              <a:rPr lang="en-US" sz="2400" dirty="0">
                <a:solidFill>
                  <a:schemeClr val="bg1"/>
                </a:solidFill>
                <a:latin typeface="+mn-lt"/>
              </a:rPr>
              <a:t>Forced blocking </a:t>
            </a:r>
          </a:p>
          <a:p>
            <a:pPr eaLnBrk="1" fontAlgn="auto" hangingPunct="1">
              <a:spcBef>
                <a:spcPts val="0"/>
              </a:spcBef>
              <a:spcAft>
                <a:spcPts val="0"/>
              </a:spcAft>
              <a:defRPr/>
            </a:pPr>
            <a:endParaRPr lang="en-US" dirty="0">
              <a:latin typeface="+mn-l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1">
            <a:extLst>
              <a:ext uri="{FF2B5EF4-FFF2-40B4-BE49-F238E27FC236}">
                <a16:creationId xmlns:a16="http://schemas.microsoft.com/office/drawing/2014/main" id="{F7502ABE-297E-F9BA-9E31-308E666A697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FF2A033F-A766-7E44-949D-F8C9BB38B5D3}" type="slidenum">
              <a:rPr lang="en-US" altLang="en-US" sz="1200" smtClean="0">
                <a:solidFill>
                  <a:srgbClr val="0070C0"/>
                </a:solidFill>
              </a:rPr>
              <a:pPr fontAlgn="base">
                <a:lnSpc>
                  <a:spcPct val="100000"/>
                </a:lnSpc>
                <a:spcBef>
                  <a:spcPct val="0"/>
                </a:spcBef>
                <a:spcAft>
                  <a:spcPct val="0"/>
                </a:spcAft>
                <a:buClrTx/>
                <a:buFontTx/>
                <a:buNone/>
              </a:pPr>
              <a:t>49</a:t>
            </a:fld>
            <a:endParaRPr lang="en-US" altLang="en-US" sz="1200">
              <a:solidFill>
                <a:srgbClr val="0070C0"/>
              </a:solidFill>
            </a:endParaRPr>
          </a:p>
        </p:txBody>
      </p:sp>
      <p:graphicFrame>
        <p:nvGraphicFramePr>
          <p:cNvPr id="6" name="Table 6">
            <a:extLst>
              <a:ext uri="{FF2B5EF4-FFF2-40B4-BE49-F238E27FC236}">
                <a16:creationId xmlns:a16="http://schemas.microsoft.com/office/drawing/2014/main" id="{B7EFDE7D-0766-DE2F-A5E3-9CAEECF727F6}"/>
              </a:ext>
            </a:extLst>
          </p:cNvPr>
          <p:cNvGraphicFramePr>
            <a:graphicFrameLocks noGrp="1"/>
          </p:cNvGraphicFramePr>
          <p:nvPr>
            <p:ph idx="1"/>
            <p:extLst>
              <p:ext uri="{D42A27DB-BD31-4B8C-83A1-F6EECF244321}">
                <p14:modId xmlns:p14="http://schemas.microsoft.com/office/powerpoint/2010/main" val="3540021901"/>
              </p:ext>
            </p:extLst>
          </p:nvPr>
        </p:nvGraphicFramePr>
        <p:xfrm>
          <a:off x="6308725" y="1601788"/>
          <a:ext cx="5322888" cy="3430588"/>
        </p:xfrm>
        <a:graphic>
          <a:graphicData uri="http://schemas.openxmlformats.org/drawingml/2006/table">
            <a:tbl>
              <a:tblPr firstRow="1" bandRow="1">
                <a:tableStyleId>{69CF1AB2-1976-4502-BF36-3FF5EA218861}</a:tableStyleId>
              </a:tblPr>
              <a:tblGrid>
                <a:gridCol w="1361087">
                  <a:extLst>
                    <a:ext uri="{9D8B030D-6E8A-4147-A177-3AD203B41FA5}">
                      <a16:colId xmlns:a16="http://schemas.microsoft.com/office/drawing/2014/main" val="20000"/>
                    </a:ext>
                  </a:extLst>
                </a:gridCol>
                <a:gridCol w="1326160">
                  <a:extLst>
                    <a:ext uri="{9D8B030D-6E8A-4147-A177-3AD203B41FA5}">
                      <a16:colId xmlns:a16="http://schemas.microsoft.com/office/drawing/2014/main" val="20001"/>
                    </a:ext>
                  </a:extLst>
                </a:gridCol>
                <a:gridCol w="1363694">
                  <a:extLst>
                    <a:ext uri="{9D8B030D-6E8A-4147-A177-3AD203B41FA5}">
                      <a16:colId xmlns:a16="http://schemas.microsoft.com/office/drawing/2014/main" val="20002"/>
                    </a:ext>
                  </a:extLst>
                </a:gridCol>
                <a:gridCol w="1271947">
                  <a:extLst>
                    <a:ext uri="{9D8B030D-6E8A-4147-A177-3AD203B41FA5}">
                      <a16:colId xmlns:a16="http://schemas.microsoft.com/office/drawing/2014/main" val="20003"/>
                    </a:ext>
                  </a:extLst>
                </a:gridCol>
              </a:tblGrid>
              <a:tr h="640072">
                <a:tc>
                  <a:txBody>
                    <a:bodyPr/>
                    <a:lstStyle/>
                    <a:p>
                      <a:pPr algn="ctr"/>
                      <a:endParaRPr lang="en-US" sz="1800" dirty="0">
                        <a:solidFill>
                          <a:schemeClr val="tx1"/>
                        </a:solidFill>
                      </a:endParaRPr>
                    </a:p>
                  </a:txBody>
                  <a:tcPr marL="91429" marR="91429" marT="45716" marB="45716">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Reuse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800" dirty="0">
                          <a:solidFill>
                            <a:schemeClr val="tx1"/>
                          </a:solidFill>
                        </a:rPr>
                        <a:t>Dynamic State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800" dirty="0">
                          <a:solidFill>
                            <a:schemeClr val="tx1"/>
                          </a:solidFill>
                        </a:rPr>
                        <a:t>Proactive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697629">
                <a:tc>
                  <a:txBody>
                    <a:bodyPr/>
                    <a:lstStyle/>
                    <a:p>
                      <a:r>
                        <a:rPr lang="en-US" sz="1800" dirty="0">
                          <a:solidFill>
                            <a:schemeClr val="tx1"/>
                          </a:solidFill>
                        </a:rPr>
                        <a:t>Init Phase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dirty="0"/>
                    </a:p>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7629">
                <a:tc>
                  <a:txBody>
                    <a:bodyPr/>
                    <a:lstStyle/>
                    <a:p>
                      <a:r>
                        <a:rPr lang="en-US" sz="1800" dirty="0">
                          <a:solidFill>
                            <a:schemeClr val="tx1"/>
                          </a:solidFill>
                        </a:rPr>
                        <a:t>Function Code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7629">
                <a:tc>
                  <a:txBody>
                    <a:bodyPr/>
                    <a:lstStyle/>
                    <a:p>
                      <a:r>
                        <a:rPr lang="en-US" sz="1800" dirty="0">
                          <a:solidFill>
                            <a:schemeClr val="tx1"/>
                          </a:solidFill>
                        </a:rPr>
                        <a:t>Runtime Reuse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97629">
                <a:tc>
                  <a:txBody>
                    <a:bodyPr/>
                    <a:lstStyle/>
                    <a:p>
                      <a:r>
                        <a:rPr lang="en-US" sz="1800" b="1" i="1" dirty="0">
                          <a:solidFill>
                            <a:schemeClr val="tx1"/>
                          </a:solidFill>
                        </a:rPr>
                        <a:t>Freshen</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66594" name="Graphic 19" descr="Close">
            <a:extLst>
              <a:ext uri="{FF2B5EF4-FFF2-40B4-BE49-F238E27FC236}">
                <a16:creationId xmlns:a16="http://schemas.microsoft.com/office/drawing/2014/main" id="{9626C1D0-DE4D-D4E8-A9D5-45367BDE7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4663" y="2220913"/>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5" name="Graphic 22" descr="Close">
            <a:extLst>
              <a:ext uri="{FF2B5EF4-FFF2-40B4-BE49-F238E27FC236}">
                <a16:creationId xmlns:a16="http://schemas.microsoft.com/office/drawing/2014/main" id="{C44463FA-E4B1-C930-C698-D7C719C17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9738" y="2249488"/>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F4DC0E3A-74F7-C7D9-8E0B-113DE2B3FA75}"/>
              </a:ext>
            </a:extLst>
          </p:cNvPr>
          <p:cNvSpPr/>
          <p:nvPr/>
        </p:nvSpPr>
        <p:spPr>
          <a:xfrm>
            <a:off x="6305550" y="2216150"/>
            <a:ext cx="5322888" cy="72707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ounded Rectangle 18">
            <a:extLst>
              <a:ext uri="{FF2B5EF4-FFF2-40B4-BE49-F238E27FC236}">
                <a16:creationId xmlns:a16="http://schemas.microsoft.com/office/drawing/2014/main" id="{873F8C63-C7E5-CB3D-C68E-BBDE6A319804}"/>
              </a:ext>
            </a:extLst>
          </p:cNvPr>
          <p:cNvSpPr/>
          <p:nvPr/>
        </p:nvSpPr>
        <p:spPr>
          <a:xfrm>
            <a:off x="3592513" y="555625"/>
            <a:ext cx="1485900" cy="5602288"/>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ounded Rectangle 19">
            <a:extLst>
              <a:ext uri="{FF2B5EF4-FFF2-40B4-BE49-F238E27FC236}">
                <a16:creationId xmlns:a16="http://schemas.microsoft.com/office/drawing/2014/main" id="{BA6D943C-9BDA-92FF-33F1-FEC834643EDE}"/>
              </a:ext>
            </a:extLst>
          </p:cNvPr>
          <p:cNvSpPr/>
          <p:nvPr/>
        </p:nvSpPr>
        <p:spPr>
          <a:xfrm>
            <a:off x="3684588" y="3071813"/>
            <a:ext cx="1301750" cy="715962"/>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sp>
        <p:nvSpPr>
          <p:cNvPr id="21" name="Rounded Rectangle 20">
            <a:extLst>
              <a:ext uri="{FF2B5EF4-FFF2-40B4-BE49-F238E27FC236}">
                <a16:creationId xmlns:a16="http://schemas.microsoft.com/office/drawing/2014/main" id="{176CE3BE-4695-FCF8-180F-439C2018482B}"/>
              </a:ext>
            </a:extLst>
          </p:cNvPr>
          <p:cNvSpPr/>
          <p:nvPr/>
        </p:nvSpPr>
        <p:spPr>
          <a:xfrm>
            <a:off x="3684588" y="889000"/>
            <a:ext cx="1301750" cy="446088"/>
          </a:xfrm>
          <a:prstGeom prst="roundRect">
            <a:avLst/>
          </a:prstGeom>
          <a:solidFill>
            <a:srgbClr val="0070C0"/>
          </a:solid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err="1">
                <a:solidFill>
                  <a:schemeClr val="bg1"/>
                </a:solidFill>
              </a:rPr>
              <a:t>init</a:t>
            </a:r>
            <a:endParaRPr lang="en-US" dirty="0">
              <a:solidFill>
                <a:schemeClr val="bg1"/>
              </a:solidFill>
            </a:endParaRPr>
          </a:p>
        </p:txBody>
      </p:sp>
      <p:cxnSp>
        <p:nvCxnSpPr>
          <p:cNvPr id="22" name="Straight Arrow Connector 21">
            <a:extLst>
              <a:ext uri="{FF2B5EF4-FFF2-40B4-BE49-F238E27FC236}">
                <a16:creationId xmlns:a16="http://schemas.microsoft.com/office/drawing/2014/main" id="{F8688741-FE7F-712B-A7FC-43F0430FC126}"/>
              </a:ext>
            </a:extLst>
          </p:cNvPr>
          <p:cNvCxnSpPr>
            <a:cxnSpLocks/>
          </p:cNvCxnSpPr>
          <p:nvPr/>
        </p:nvCxnSpPr>
        <p:spPr>
          <a:xfrm>
            <a:off x="1797050" y="949325"/>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6601" name="TextBox 15">
            <a:extLst>
              <a:ext uri="{FF2B5EF4-FFF2-40B4-BE49-F238E27FC236}">
                <a16:creationId xmlns:a16="http://schemas.microsoft.com/office/drawing/2014/main" id="{5A5CCFBF-67C8-85A8-4263-5E9445AE1C30}"/>
              </a:ext>
            </a:extLst>
          </p:cNvPr>
          <p:cNvSpPr txBox="1">
            <a:spLocks noChangeArrowheads="1"/>
          </p:cNvSpPr>
          <p:nvPr/>
        </p:nvSpPr>
        <p:spPr bwMode="auto">
          <a:xfrm>
            <a:off x="1725613" y="579438"/>
            <a:ext cx="2027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/init</a:t>
            </a:r>
          </a:p>
        </p:txBody>
      </p:sp>
      <p:cxnSp>
        <p:nvCxnSpPr>
          <p:cNvPr id="27" name="Straight Arrow Connector 26">
            <a:extLst>
              <a:ext uri="{FF2B5EF4-FFF2-40B4-BE49-F238E27FC236}">
                <a16:creationId xmlns:a16="http://schemas.microsoft.com/office/drawing/2014/main" id="{51D002B1-A77F-CDB2-7B06-F046740B9481}"/>
              </a:ext>
            </a:extLst>
          </p:cNvPr>
          <p:cNvCxnSpPr>
            <a:cxnSpLocks/>
          </p:cNvCxnSpPr>
          <p:nvPr/>
        </p:nvCxnSpPr>
        <p:spPr>
          <a:xfrm>
            <a:off x="1000125" y="766763"/>
            <a:ext cx="0" cy="539115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6603" name="TextBox 20">
            <a:extLst>
              <a:ext uri="{FF2B5EF4-FFF2-40B4-BE49-F238E27FC236}">
                <a16:creationId xmlns:a16="http://schemas.microsoft.com/office/drawing/2014/main" id="{33F02571-EED8-4074-E727-B4731D373063}"/>
              </a:ext>
            </a:extLst>
          </p:cNvPr>
          <p:cNvSpPr txBox="1">
            <a:spLocks noChangeArrowheads="1"/>
          </p:cNvSpPr>
          <p:nvPr/>
        </p:nvSpPr>
        <p:spPr bwMode="auto">
          <a:xfrm>
            <a:off x="706438" y="368300"/>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Time=0</a:t>
            </a:r>
          </a:p>
        </p:txBody>
      </p:sp>
      <p:cxnSp>
        <p:nvCxnSpPr>
          <p:cNvPr id="30" name="Straight Arrow Connector 29">
            <a:extLst>
              <a:ext uri="{FF2B5EF4-FFF2-40B4-BE49-F238E27FC236}">
                <a16:creationId xmlns:a16="http://schemas.microsoft.com/office/drawing/2014/main" id="{79F8DB51-10FB-C849-5124-E2A474F36059}"/>
              </a:ext>
            </a:extLst>
          </p:cNvPr>
          <p:cNvCxnSpPr>
            <a:cxnSpLocks/>
          </p:cNvCxnSpPr>
          <p:nvPr/>
        </p:nvCxnSpPr>
        <p:spPr>
          <a:xfrm>
            <a:off x="1797050" y="3209925"/>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6605" name="TextBox 13">
            <a:extLst>
              <a:ext uri="{FF2B5EF4-FFF2-40B4-BE49-F238E27FC236}">
                <a16:creationId xmlns:a16="http://schemas.microsoft.com/office/drawing/2014/main" id="{20FAD7AD-30D7-F778-2559-E86DAD586DDC}"/>
              </a:ext>
            </a:extLst>
          </p:cNvPr>
          <p:cNvSpPr txBox="1">
            <a:spLocks noChangeArrowheads="1"/>
          </p:cNvSpPr>
          <p:nvPr/>
        </p:nvSpPr>
        <p:spPr bwMode="auto">
          <a:xfrm>
            <a:off x="1725613" y="2841625"/>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/run</a:t>
            </a:r>
          </a:p>
        </p:txBody>
      </p:sp>
      <p:sp>
        <p:nvSpPr>
          <p:cNvPr id="32" name="Rounded Rectangle 31">
            <a:extLst>
              <a:ext uri="{FF2B5EF4-FFF2-40B4-BE49-F238E27FC236}">
                <a16:creationId xmlns:a16="http://schemas.microsoft.com/office/drawing/2014/main" id="{5F41F291-4B52-97DE-1BF5-00C62BFED2A9}"/>
              </a:ext>
            </a:extLst>
          </p:cNvPr>
          <p:cNvSpPr/>
          <p:nvPr/>
        </p:nvSpPr>
        <p:spPr>
          <a:xfrm>
            <a:off x="3684588" y="5018088"/>
            <a:ext cx="1301750" cy="715962"/>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36" name="Straight Arrow Connector 35">
            <a:extLst>
              <a:ext uri="{FF2B5EF4-FFF2-40B4-BE49-F238E27FC236}">
                <a16:creationId xmlns:a16="http://schemas.microsoft.com/office/drawing/2014/main" id="{04D2310D-0474-BD4D-AC12-756194BA94BA}"/>
              </a:ext>
            </a:extLst>
          </p:cNvPr>
          <p:cNvCxnSpPr>
            <a:cxnSpLocks/>
          </p:cNvCxnSpPr>
          <p:nvPr/>
        </p:nvCxnSpPr>
        <p:spPr>
          <a:xfrm>
            <a:off x="1797050" y="5156200"/>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6608" name="TextBox 13">
            <a:extLst>
              <a:ext uri="{FF2B5EF4-FFF2-40B4-BE49-F238E27FC236}">
                <a16:creationId xmlns:a16="http://schemas.microsoft.com/office/drawing/2014/main" id="{C59A1ADC-CA29-D22E-3253-4627D3660C9D}"/>
              </a:ext>
            </a:extLst>
          </p:cNvPr>
          <p:cNvSpPr txBox="1">
            <a:spLocks noChangeArrowheads="1"/>
          </p:cNvSpPr>
          <p:nvPr/>
        </p:nvSpPr>
        <p:spPr bwMode="auto">
          <a:xfrm>
            <a:off x="1725613" y="4787900"/>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/run</a:t>
            </a:r>
          </a:p>
        </p:txBody>
      </p:sp>
      <p:pic>
        <p:nvPicPr>
          <p:cNvPr id="66609" name="Graphic 9" descr="Checkmark">
            <a:extLst>
              <a:ext uri="{FF2B5EF4-FFF2-40B4-BE49-F238E27FC236}">
                <a16:creationId xmlns:a16="http://schemas.microsoft.com/office/drawing/2014/main" id="{FBC5C117-4A19-E50B-38C5-C82F085A8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025" y="2276475"/>
            <a:ext cx="60483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a:extLst>
              <a:ext uri="{FF2B5EF4-FFF2-40B4-BE49-F238E27FC236}">
                <a16:creationId xmlns:a16="http://schemas.microsoft.com/office/drawing/2014/main" id="{0F7FCE3E-BB8F-E4A1-8E83-02522C1E6852}"/>
              </a:ext>
            </a:extLst>
          </p:cNvPr>
          <p:cNvSpPr>
            <a:spLocks noGrp="1"/>
          </p:cNvSpPr>
          <p:nvPr>
            <p:ph type="title"/>
          </p:nvPr>
        </p:nvSpPr>
        <p:spPr>
          <a:xfrm>
            <a:off x="5937250" y="454025"/>
            <a:ext cx="5986463" cy="1076325"/>
          </a:xfrm>
        </p:spPr>
        <p:txBody>
          <a:bodyPr>
            <a:normAutofit fontScale="90000"/>
          </a:bodyPr>
          <a:lstStyle/>
          <a:p>
            <a:pPr algn="ctr" eaLnBrk="1" fontAlgn="auto" hangingPunct="1">
              <a:spcAft>
                <a:spcPts val="0"/>
              </a:spcAft>
              <a:defRPr/>
            </a:pPr>
            <a:r>
              <a:rPr lang="en-US" b="1" dirty="0">
                <a:solidFill>
                  <a:schemeClr val="tx1"/>
                </a:solidFill>
              </a:rPr>
              <a:t>Serverless Resource Management </a:t>
            </a:r>
            <a:br>
              <a:rPr lang="en-US" b="1" dirty="0">
                <a:solidFill>
                  <a:schemeClr val="tx1"/>
                </a:solidFill>
              </a:rPr>
            </a:br>
            <a:r>
              <a:rPr lang="en-US" b="1" dirty="0">
                <a:solidFill>
                  <a:schemeClr val="tx1"/>
                </a:solidFill>
              </a:rPr>
              <a:t>Overview</a:t>
            </a:r>
            <a:endParaRPr lang="en-US" dirty="0">
              <a:solidFill>
                <a:schemeClr val="tx1"/>
              </a:solidFill>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36C0D-251B-7952-71CE-79083FBC5043}"/>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E02DDB01-0C00-5443-A230-B5C86AE99D35}"/>
              </a:ext>
            </a:extLst>
          </p:cNvPr>
          <p:cNvGrpSpPr/>
          <p:nvPr/>
        </p:nvGrpSpPr>
        <p:grpSpPr>
          <a:xfrm>
            <a:off x="4774260" y="492506"/>
            <a:ext cx="4961594" cy="5439892"/>
            <a:chOff x="6356412" y="443883"/>
            <a:chExt cx="4961594" cy="5439892"/>
          </a:xfrm>
        </p:grpSpPr>
        <p:grpSp>
          <p:nvGrpSpPr>
            <p:cNvPr id="12" name="Group 11">
              <a:extLst>
                <a:ext uri="{FF2B5EF4-FFF2-40B4-BE49-F238E27FC236}">
                  <a16:creationId xmlns:a16="http://schemas.microsoft.com/office/drawing/2014/main" id="{E5D4D8C6-305A-0299-D815-E6DE7C199014}"/>
                </a:ext>
              </a:extLst>
            </p:cNvPr>
            <p:cNvGrpSpPr/>
            <p:nvPr/>
          </p:nvGrpSpPr>
          <p:grpSpPr>
            <a:xfrm>
              <a:off x="6356412" y="443883"/>
              <a:ext cx="4961594" cy="5439892"/>
              <a:chOff x="190122" y="361665"/>
              <a:chExt cx="11548264" cy="6134670"/>
            </a:xfrm>
          </p:grpSpPr>
          <p:sp>
            <p:nvSpPr>
              <p:cNvPr id="18" name="Rectangle 17">
                <a:extLst>
                  <a:ext uri="{FF2B5EF4-FFF2-40B4-BE49-F238E27FC236}">
                    <a16:creationId xmlns:a16="http://schemas.microsoft.com/office/drawing/2014/main" id="{EAFF2D1E-A68F-ECA8-F7CC-0DE26B1774BC}"/>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C06D92-B542-800C-9F7D-0E16F7736443}"/>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63EC350-D6FF-0EEE-624D-3AF7FA1E3AC7}"/>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EFB583C-52AA-3D35-827E-1AC36CCF937F}"/>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D852396E-64B6-3F2B-6BBF-4690DEBEC4D9}"/>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F25D0EFE-60CE-C9B1-C9B2-B196CC9F1AA2}"/>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57C6F6B0-1160-8DDD-98A2-FCF0CF03DA37}"/>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823A2090-428B-41B6-AD1F-00688160F08B}"/>
                  </a:ext>
                </a:extLst>
              </p:cNvPr>
              <p:cNvSpPr txBox="1"/>
              <p:nvPr/>
            </p:nvSpPr>
            <p:spPr>
              <a:xfrm>
                <a:off x="7339536" y="397376"/>
                <a:ext cx="4321329" cy="416503"/>
              </a:xfrm>
              <a:prstGeom prst="rect">
                <a:avLst/>
              </a:prstGeom>
              <a:noFill/>
            </p:spPr>
            <p:txBody>
              <a:bodyPr wrap="square" rtlCol="0">
                <a:spAutoFit/>
              </a:bodyPr>
              <a:lstStyle/>
              <a:p>
                <a:pPr algn="r"/>
                <a:r>
                  <a:rPr lang="en-US" dirty="0">
                    <a:solidFill>
                      <a:schemeClr val="accent2"/>
                    </a:solidFill>
                  </a:rPr>
                  <a:t>Application</a:t>
                </a:r>
              </a:p>
            </p:txBody>
          </p:sp>
          <p:sp>
            <p:nvSpPr>
              <p:cNvPr id="26" name="TextBox 25">
                <a:extLst>
                  <a:ext uri="{FF2B5EF4-FFF2-40B4-BE49-F238E27FC236}">
                    <a16:creationId xmlns:a16="http://schemas.microsoft.com/office/drawing/2014/main" id="{24E9D1EA-12FB-2D90-7BE5-28EFD3851112}"/>
                  </a:ext>
                </a:extLst>
              </p:cNvPr>
              <p:cNvSpPr txBox="1"/>
              <p:nvPr/>
            </p:nvSpPr>
            <p:spPr>
              <a:xfrm>
                <a:off x="7008929" y="1493066"/>
                <a:ext cx="4729457" cy="416503"/>
              </a:xfrm>
              <a:prstGeom prst="rect">
                <a:avLst/>
              </a:prstGeom>
              <a:noFill/>
            </p:spPr>
            <p:txBody>
              <a:bodyPr wrap="square" rtlCol="0">
                <a:spAutoFit/>
              </a:bodyPr>
              <a:lstStyle/>
              <a:p>
                <a:pPr algn="r"/>
                <a:r>
                  <a:rPr lang="en-US" dirty="0">
                    <a:solidFill>
                      <a:schemeClr val="accent2"/>
                    </a:solidFill>
                  </a:rPr>
                  <a:t>Framework</a:t>
                </a:r>
              </a:p>
            </p:txBody>
          </p:sp>
          <p:sp>
            <p:nvSpPr>
              <p:cNvPr id="27" name="TextBox 26">
                <a:extLst>
                  <a:ext uri="{FF2B5EF4-FFF2-40B4-BE49-F238E27FC236}">
                    <a16:creationId xmlns:a16="http://schemas.microsoft.com/office/drawing/2014/main" id="{271F0E98-90BF-A340-46B4-E923DB55ECA8}"/>
                  </a:ext>
                </a:extLst>
              </p:cNvPr>
              <p:cNvSpPr txBox="1"/>
              <p:nvPr/>
            </p:nvSpPr>
            <p:spPr>
              <a:xfrm>
                <a:off x="8661972" y="2618407"/>
                <a:ext cx="2998891" cy="416503"/>
              </a:xfrm>
              <a:prstGeom prst="rect">
                <a:avLst/>
              </a:prstGeom>
              <a:noFill/>
            </p:spPr>
            <p:txBody>
              <a:bodyPr wrap="square" rtlCol="0">
                <a:spAutoFit/>
              </a:bodyPr>
              <a:lstStyle/>
              <a:p>
                <a:pPr algn="r"/>
                <a:r>
                  <a:rPr lang="en-US" dirty="0">
                    <a:solidFill>
                      <a:schemeClr val="accent2"/>
                    </a:solidFill>
                  </a:rPr>
                  <a:t>Runtime</a:t>
                </a:r>
              </a:p>
            </p:txBody>
          </p:sp>
          <p:sp>
            <p:nvSpPr>
              <p:cNvPr id="28" name="TextBox 27">
                <a:extLst>
                  <a:ext uri="{FF2B5EF4-FFF2-40B4-BE49-F238E27FC236}">
                    <a16:creationId xmlns:a16="http://schemas.microsoft.com/office/drawing/2014/main" id="{A73EB371-A798-6A28-D08D-4E13C1D073ED}"/>
                  </a:ext>
                </a:extLst>
              </p:cNvPr>
              <p:cNvSpPr txBox="1"/>
              <p:nvPr/>
            </p:nvSpPr>
            <p:spPr>
              <a:xfrm>
                <a:off x="8661972" y="3745869"/>
                <a:ext cx="3076414" cy="728880"/>
              </a:xfrm>
              <a:prstGeom prst="rect">
                <a:avLst/>
              </a:prstGeom>
              <a:noFill/>
            </p:spPr>
            <p:txBody>
              <a:bodyPr wrap="square" rtlCol="0">
                <a:spAutoFit/>
              </a:bodyPr>
              <a:lstStyle/>
              <a:p>
                <a:pPr algn="r"/>
                <a:r>
                  <a:rPr lang="en-US" dirty="0">
                    <a:solidFill>
                      <a:schemeClr val="accent2"/>
                    </a:solidFill>
                  </a:rPr>
                  <a:t>Operating System</a:t>
                </a:r>
              </a:p>
            </p:txBody>
          </p:sp>
          <p:sp>
            <p:nvSpPr>
              <p:cNvPr id="29" name="TextBox 28">
                <a:extLst>
                  <a:ext uri="{FF2B5EF4-FFF2-40B4-BE49-F238E27FC236}">
                    <a16:creationId xmlns:a16="http://schemas.microsoft.com/office/drawing/2014/main" id="{85F39E54-096B-D0CC-0B87-FA4F55F0A7B7}"/>
                  </a:ext>
                </a:extLst>
              </p:cNvPr>
              <p:cNvSpPr txBox="1"/>
              <p:nvPr/>
            </p:nvSpPr>
            <p:spPr>
              <a:xfrm>
                <a:off x="8455343" y="4893146"/>
                <a:ext cx="3232834" cy="416503"/>
              </a:xfrm>
              <a:prstGeom prst="rect">
                <a:avLst/>
              </a:prstGeom>
              <a:noFill/>
            </p:spPr>
            <p:txBody>
              <a:bodyPr wrap="square" rtlCol="0">
                <a:spAutoFit/>
              </a:bodyPr>
              <a:lstStyle/>
              <a:p>
                <a:pPr algn="r"/>
                <a:r>
                  <a:rPr lang="en-US" dirty="0">
                    <a:solidFill>
                      <a:schemeClr val="accent2"/>
                    </a:solidFill>
                  </a:rPr>
                  <a:t>Hardware</a:t>
                </a:r>
              </a:p>
            </p:txBody>
          </p:sp>
        </p:grpSp>
        <p:sp>
          <p:nvSpPr>
            <p:cNvPr id="13" name="Rectangle 12">
              <a:extLst>
                <a:ext uri="{FF2B5EF4-FFF2-40B4-BE49-F238E27FC236}">
                  <a16:creationId xmlns:a16="http://schemas.microsoft.com/office/drawing/2014/main" id="{F726FD5E-5A8C-08B0-7034-F759E3ACE28E}"/>
                </a:ext>
              </a:extLst>
            </p:cNvPr>
            <p:cNvSpPr/>
            <p:nvPr/>
          </p:nvSpPr>
          <p:spPr>
            <a:xfrm>
              <a:off x="6493268" y="621191"/>
              <a:ext cx="4399983"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Image Processing</a:t>
              </a:r>
            </a:p>
          </p:txBody>
        </p:sp>
        <p:sp>
          <p:nvSpPr>
            <p:cNvPr id="14" name="Rectangle 13">
              <a:extLst>
                <a:ext uri="{FF2B5EF4-FFF2-40B4-BE49-F238E27FC236}">
                  <a16:creationId xmlns:a16="http://schemas.microsoft.com/office/drawing/2014/main" id="{F0327A04-CF0F-6ADC-E027-A835CD7A9A05}"/>
                </a:ext>
              </a:extLst>
            </p:cNvPr>
            <p:cNvSpPr/>
            <p:nvPr/>
          </p:nvSpPr>
          <p:spPr>
            <a:xfrm>
              <a:off x="6493268" y="1621166"/>
              <a:ext cx="4399983"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Serverless</a:t>
              </a:r>
            </a:p>
          </p:txBody>
        </p:sp>
        <p:sp>
          <p:nvSpPr>
            <p:cNvPr id="15" name="Rectangle 14">
              <a:extLst>
                <a:ext uri="{FF2B5EF4-FFF2-40B4-BE49-F238E27FC236}">
                  <a16:creationId xmlns:a16="http://schemas.microsoft.com/office/drawing/2014/main" id="{953D650D-8E45-1069-1841-28E11229E206}"/>
                </a:ext>
              </a:extLst>
            </p:cNvPr>
            <p:cNvSpPr/>
            <p:nvPr/>
          </p:nvSpPr>
          <p:spPr>
            <a:xfrm>
              <a:off x="6493268" y="2621866"/>
              <a:ext cx="4399984"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Containers</a:t>
              </a:r>
            </a:p>
          </p:txBody>
        </p:sp>
        <p:sp>
          <p:nvSpPr>
            <p:cNvPr id="16" name="Rectangle 15">
              <a:extLst>
                <a:ext uri="{FF2B5EF4-FFF2-40B4-BE49-F238E27FC236}">
                  <a16:creationId xmlns:a16="http://schemas.microsoft.com/office/drawing/2014/main" id="{D3FC4072-2D7B-F17C-916F-2A64DAF48F82}"/>
                </a:ext>
              </a:extLst>
            </p:cNvPr>
            <p:cNvSpPr/>
            <p:nvPr/>
          </p:nvSpPr>
          <p:spPr>
            <a:xfrm>
              <a:off x="6493268" y="3612084"/>
              <a:ext cx="4399984"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Linux</a:t>
              </a:r>
            </a:p>
          </p:txBody>
        </p:sp>
        <p:sp>
          <p:nvSpPr>
            <p:cNvPr id="17" name="Rectangle 16">
              <a:extLst>
                <a:ext uri="{FF2B5EF4-FFF2-40B4-BE49-F238E27FC236}">
                  <a16:creationId xmlns:a16="http://schemas.microsoft.com/office/drawing/2014/main" id="{7BDC867E-9E0B-2470-733E-763260EE1994}"/>
                </a:ext>
              </a:extLst>
            </p:cNvPr>
            <p:cNvSpPr/>
            <p:nvPr/>
          </p:nvSpPr>
          <p:spPr>
            <a:xfrm>
              <a:off x="6493266" y="4604530"/>
              <a:ext cx="4399985" cy="6427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Example: Neural Processing Units (NPUs)</a:t>
              </a:r>
            </a:p>
          </p:txBody>
        </p:sp>
      </p:grpSp>
      <p:sp>
        <p:nvSpPr>
          <p:cNvPr id="2" name="Title 1">
            <a:extLst>
              <a:ext uri="{FF2B5EF4-FFF2-40B4-BE49-F238E27FC236}">
                <a16:creationId xmlns:a16="http://schemas.microsoft.com/office/drawing/2014/main" id="{F8EB5D90-3341-C88C-110D-44BE457667B1}"/>
              </a:ext>
            </a:extLst>
          </p:cNvPr>
          <p:cNvSpPr>
            <a:spLocks noGrp="1"/>
          </p:cNvSpPr>
          <p:nvPr>
            <p:ph type="title"/>
          </p:nvPr>
        </p:nvSpPr>
        <p:spPr/>
        <p:txBody>
          <a:bodyPr/>
          <a:lstStyle/>
          <a:p>
            <a:r>
              <a:rPr lang="en-US" dirty="0"/>
              <a:t>Computing Stack</a:t>
            </a:r>
          </a:p>
        </p:txBody>
      </p:sp>
      <p:sp>
        <p:nvSpPr>
          <p:cNvPr id="4" name="Slide Number Placeholder 3">
            <a:extLst>
              <a:ext uri="{FF2B5EF4-FFF2-40B4-BE49-F238E27FC236}">
                <a16:creationId xmlns:a16="http://schemas.microsoft.com/office/drawing/2014/main" id="{8D19D139-9919-2134-D522-4C80CA13D113}"/>
              </a:ext>
            </a:extLst>
          </p:cNvPr>
          <p:cNvSpPr>
            <a:spLocks noGrp="1"/>
          </p:cNvSpPr>
          <p:nvPr>
            <p:ph type="sldNum" sz="quarter" idx="12"/>
          </p:nvPr>
        </p:nvSpPr>
        <p:spPr/>
        <p:txBody>
          <a:bodyPr/>
          <a:lstStyle/>
          <a:p>
            <a:fld id="{8C2EA460-C565-FB43-80B0-0A34C0434FD1}" type="slidenum">
              <a:rPr lang="en-US" smtClean="0"/>
              <a:t>5</a:t>
            </a:fld>
            <a:endParaRPr lang="en-US" dirty="0"/>
          </a:p>
        </p:txBody>
      </p:sp>
      <p:sp>
        <p:nvSpPr>
          <p:cNvPr id="7" name="TextBox 6">
            <a:extLst>
              <a:ext uri="{FF2B5EF4-FFF2-40B4-BE49-F238E27FC236}">
                <a16:creationId xmlns:a16="http://schemas.microsoft.com/office/drawing/2014/main" id="{FD56417B-316D-283F-3FE1-0C384B119306}"/>
              </a:ext>
            </a:extLst>
          </p:cNvPr>
          <p:cNvSpPr txBox="1"/>
          <p:nvPr/>
        </p:nvSpPr>
        <p:spPr>
          <a:xfrm>
            <a:off x="8484737" y="142854"/>
            <a:ext cx="1514073" cy="6186309"/>
          </a:xfrm>
          <a:prstGeom prst="rect">
            <a:avLst/>
          </a:prstGeom>
          <a:noFill/>
          <a:ln w="38100">
            <a:solidFill>
              <a:srgbClr val="BFB07D"/>
            </a:solidFill>
          </a:ln>
        </p:spPr>
        <p:txBody>
          <a:bodyPr wrap="square" rtlCol="0">
            <a:spAutoFit/>
          </a:bodyPr>
          <a:lstStyle/>
          <a:p>
            <a:pPr algn="ctr"/>
            <a:r>
              <a:rPr lang="en-US" b="1" dirty="0">
                <a:solidFill>
                  <a:srgbClr val="BFB07D"/>
                </a:solidFill>
              </a:rPr>
              <a:t>Layers</a:t>
            </a: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p:txBody>
      </p:sp>
      <p:sp>
        <p:nvSpPr>
          <p:cNvPr id="8" name="TextBox 7">
            <a:extLst>
              <a:ext uri="{FF2B5EF4-FFF2-40B4-BE49-F238E27FC236}">
                <a16:creationId xmlns:a16="http://schemas.microsoft.com/office/drawing/2014/main" id="{8B0EB7B7-9A10-76A2-194F-5748F1D27546}"/>
              </a:ext>
            </a:extLst>
          </p:cNvPr>
          <p:cNvSpPr txBox="1"/>
          <p:nvPr/>
        </p:nvSpPr>
        <p:spPr>
          <a:xfrm>
            <a:off x="5765742" y="142855"/>
            <a:ext cx="2648362" cy="6186309"/>
          </a:xfrm>
          <a:prstGeom prst="rect">
            <a:avLst/>
          </a:prstGeom>
          <a:noFill/>
          <a:ln w="38100">
            <a:solidFill>
              <a:srgbClr val="BFB07D"/>
            </a:solidFill>
          </a:ln>
        </p:spPr>
        <p:txBody>
          <a:bodyPr wrap="square" rtlCol="0">
            <a:spAutoFit/>
          </a:bodyPr>
          <a:lstStyle/>
          <a:p>
            <a:pPr algn="ctr"/>
            <a:r>
              <a:rPr lang="en-US" b="1" dirty="0">
                <a:solidFill>
                  <a:srgbClr val="BFB07D"/>
                </a:solidFill>
              </a:rPr>
              <a:t>Abstractions and Interfaces</a:t>
            </a: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a:p>
            <a:pPr algn="ctr"/>
            <a:endParaRPr lang="en-US" b="1" dirty="0">
              <a:solidFill>
                <a:srgbClr val="BFB07D"/>
              </a:solidFill>
            </a:endParaRPr>
          </a:p>
        </p:txBody>
      </p:sp>
    </p:spTree>
    <p:extLst>
      <p:ext uri="{BB962C8B-B14F-4D97-AF65-F5344CB8AC3E}">
        <p14:creationId xmlns:p14="http://schemas.microsoft.com/office/powerpoint/2010/main" val="1601525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1">
            <a:extLst>
              <a:ext uri="{FF2B5EF4-FFF2-40B4-BE49-F238E27FC236}">
                <a16:creationId xmlns:a16="http://schemas.microsoft.com/office/drawing/2014/main" id="{2FD72578-4323-CB7B-A199-ACC2F829B6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EBE04701-C059-B542-9AF8-544AA9B9ABAC}" type="slidenum">
              <a:rPr lang="en-US" altLang="en-US" sz="1200" smtClean="0">
                <a:solidFill>
                  <a:srgbClr val="0070C0"/>
                </a:solidFill>
              </a:rPr>
              <a:pPr fontAlgn="base">
                <a:lnSpc>
                  <a:spcPct val="100000"/>
                </a:lnSpc>
                <a:spcBef>
                  <a:spcPct val="0"/>
                </a:spcBef>
                <a:spcAft>
                  <a:spcPct val="0"/>
                </a:spcAft>
                <a:buClrTx/>
                <a:buFontTx/>
                <a:buNone/>
              </a:pPr>
              <a:t>50</a:t>
            </a:fld>
            <a:endParaRPr lang="en-US" altLang="en-US" sz="1200">
              <a:solidFill>
                <a:srgbClr val="0070C0"/>
              </a:solidFill>
            </a:endParaRPr>
          </a:p>
        </p:txBody>
      </p:sp>
      <p:graphicFrame>
        <p:nvGraphicFramePr>
          <p:cNvPr id="6" name="Table 6">
            <a:extLst>
              <a:ext uri="{FF2B5EF4-FFF2-40B4-BE49-F238E27FC236}">
                <a16:creationId xmlns:a16="http://schemas.microsoft.com/office/drawing/2014/main" id="{B0BEC7CE-3DF2-DEE5-7C59-B9C94038AED7}"/>
              </a:ext>
            </a:extLst>
          </p:cNvPr>
          <p:cNvGraphicFramePr>
            <a:graphicFrameLocks noGrp="1"/>
          </p:cNvGraphicFramePr>
          <p:nvPr>
            <p:ph idx="1"/>
            <p:extLst>
              <p:ext uri="{D42A27DB-BD31-4B8C-83A1-F6EECF244321}">
                <p14:modId xmlns:p14="http://schemas.microsoft.com/office/powerpoint/2010/main" val="3127299723"/>
              </p:ext>
            </p:extLst>
          </p:nvPr>
        </p:nvGraphicFramePr>
        <p:xfrm>
          <a:off x="6308725" y="1601788"/>
          <a:ext cx="5322888" cy="3430588"/>
        </p:xfrm>
        <a:graphic>
          <a:graphicData uri="http://schemas.openxmlformats.org/drawingml/2006/table">
            <a:tbl>
              <a:tblPr firstRow="1" bandRow="1">
                <a:tableStyleId>{69CF1AB2-1976-4502-BF36-3FF5EA218861}</a:tableStyleId>
              </a:tblPr>
              <a:tblGrid>
                <a:gridCol w="1361087">
                  <a:extLst>
                    <a:ext uri="{9D8B030D-6E8A-4147-A177-3AD203B41FA5}">
                      <a16:colId xmlns:a16="http://schemas.microsoft.com/office/drawing/2014/main" val="20000"/>
                    </a:ext>
                  </a:extLst>
                </a:gridCol>
                <a:gridCol w="1326160">
                  <a:extLst>
                    <a:ext uri="{9D8B030D-6E8A-4147-A177-3AD203B41FA5}">
                      <a16:colId xmlns:a16="http://schemas.microsoft.com/office/drawing/2014/main" val="20001"/>
                    </a:ext>
                  </a:extLst>
                </a:gridCol>
                <a:gridCol w="1363694">
                  <a:extLst>
                    <a:ext uri="{9D8B030D-6E8A-4147-A177-3AD203B41FA5}">
                      <a16:colId xmlns:a16="http://schemas.microsoft.com/office/drawing/2014/main" val="20002"/>
                    </a:ext>
                  </a:extLst>
                </a:gridCol>
                <a:gridCol w="1271947">
                  <a:extLst>
                    <a:ext uri="{9D8B030D-6E8A-4147-A177-3AD203B41FA5}">
                      <a16:colId xmlns:a16="http://schemas.microsoft.com/office/drawing/2014/main" val="20003"/>
                    </a:ext>
                  </a:extLst>
                </a:gridCol>
              </a:tblGrid>
              <a:tr h="640072">
                <a:tc>
                  <a:txBody>
                    <a:bodyPr/>
                    <a:lstStyle/>
                    <a:p>
                      <a:pPr algn="ctr"/>
                      <a:endParaRPr lang="en-US" sz="1800" dirty="0">
                        <a:solidFill>
                          <a:schemeClr val="tx1"/>
                        </a:solidFill>
                      </a:endParaRPr>
                    </a:p>
                  </a:txBody>
                  <a:tcPr marL="91429" marR="91429" marT="45716" marB="45716">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Reuse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800" dirty="0">
                          <a:solidFill>
                            <a:schemeClr val="tx1"/>
                          </a:solidFill>
                        </a:rPr>
                        <a:t>Dynamic State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800" dirty="0">
                          <a:solidFill>
                            <a:schemeClr val="tx1"/>
                          </a:solidFill>
                        </a:rPr>
                        <a:t>Proactive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697629">
                <a:tc>
                  <a:txBody>
                    <a:bodyPr/>
                    <a:lstStyle/>
                    <a:p>
                      <a:r>
                        <a:rPr lang="en-US" sz="1800" dirty="0">
                          <a:solidFill>
                            <a:schemeClr val="tx1"/>
                          </a:solidFill>
                        </a:rPr>
                        <a:t>Init Phase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dirty="0"/>
                    </a:p>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7629">
                <a:tc>
                  <a:txBody>
                    <a:bodyPr/>
                    <a:lstStyle/>
                    <a:p>
                      <a:r>
                        <a:rPr lang="en-US" sz="1800" dirty="0">
                          <a:solidFill>
                            <a:schemeClr val="tx1"/>
                          </a:solidFill>
                        </a:rPr>
                        <a:t>Function Code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7629">
                <a:tc>
                  <a:txBody>
                    <a:bodyPr/>
                    <a:lstStyle/>
                    <a:p>
                      <a:r>
                        <a:rPr lang="en-US" sz="1800" dirty="0">
                          <a:solidFill>
                            <a:schemeClr val="tx1"/>
                          </a:solidFill>
                        </a:rPr>
                        <a:t>Runtime Reuse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97629">
                <a:tc>
                  <a:txBody>
                    <a:bodyPr/>
                    <a:lstStyle/>
                    <a:p>
                      <a:r>
                        <a:rPr lang="en-US" sz="1800" b="1" i="1" dirty="0">
                          <a:solidFill>
                            <a:schemeClr val="tx1"/>
                          </a:solidFill>
                        </a:rPr>
                        <a:t>Freshen</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68642" name="Graphic 7" descr="Checkmark">
            <a:extLst>
              <a:ext uri="{FF2B5EF4-FFF2-40B4-BE49-F238E27FC236}">
                <a16:creationId xmlns:a16="http://schemas.microsoft.com/office/drawing/2014/main" id="{CA06825F-E0AA-E862-C09D-517E6764D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413" y="2989263"/>
            <a:ext cx="6032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3" name="Graphic 19" descr="Close">
            <a:extLst>
              <a:ext uri="{FF2B5EF4-FFF2-40B4-BE49-F238E27FC236}">
                <a16:creationId xmlns:a16="http://schemas.microsoft.com/office/drawing/2014/main" id="{347D5D7E-4F6F-B04B-8D54-3699A2526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4663" y="2220913"/>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44" name="Graphic 22" descr="Close">
            <a:extLst>
              <a:ext uri="{FF2B5EF4-FFF2-40B4-BE49-F238E27FC236}">
                <a16:creationId xmlns:a16="http://schemas.microsoft.com/office/drawing/2014/main" id="{7BC090BE-BCB2-65A5-317A-3EA0E7294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9738" y="2249488"/>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C6D7C030-56C6-0B5F-CA5A-720C6F68ECF2}"/>
              </a:ext>
            </a:extLst>
          </p:cNvPr>
          <p:cNvSpPr/>
          <p:nvPr/>
        </p:nvSpPr>
        <p:spPr>
          <a:xfrm>
            <a:off x="6305550" y="2922588"/>
            <a:ext cx="5322888" cy="72707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8646" name="Graphic 19" descr="Close">
            <a:extLst>
              <a:ext uri="{FF2B5EF4-FFF2-40B4-BE49-F238E27FC236}">
                <a16:creationId xmlns:a16="http://schemas.microsoft.com/office/drawing/2014/main" id="{8C184DEE-3AEA-240D-723C-5B63818E1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4663" y="2932113"/>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ounded Rectangle 18">
            <a:extLst>
              <a:ext uri="{FF2B5EF4-FFF2-40B4-BE49-F238E27FC236}">
                <a16:creationId xmlns:a16="http://schemas.microsoft.com/office/drawing/2014/main" id="{26DB4BCF-AA29-712A-63A6-6F428E7EBFFE}"/>
              </a:ext>
            </a:extLst>
          </p:cNvPr>
          <p:cNvSpPr/>
          <p:nvPr/>
        </p:nvSpPr>
        <p:spPr>
          <a:xfrm>
            <a:off x="3592513" y="555625"/>
            <a:ext cx="1485900" cy="5602288"/>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ounded Rectangle 19">
            <a:extLst>
              <a:ext uri="{FF2B5EF4-FFF2-40B4-BE49-F238E27FC236}">
                <a16:creationId xmlns:a16="http://schemas.microsoft.com/office/drawing/2014/main" id="{077AAC67-5DCA-7C2A-9041-1D737B0CBFF1}"/>
              </a:ext>
            </a:extLst>
          </p:cNvPr>
          <p:cNvSpPr/>
          <p:nvPr/>
        </p:nvSpPr>
        <p:spPr>
          <a:xfrm>
            <a:off x="3684588" y="3071813"/>
            <a:ext cx="1301750" cy="715962"/>
          </a:xfrm>
          <a:prstGeom prst="roundRect">
            <a:avLst/>
          </a:prstGeom>
          <a:solidFill>
            <a:srgbClr val="0070C0"/>
          </a:solid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sp>
        <p:nvSpPr>
          <p:cNvPr id="21" name="Rounded Rectangle 20">
            <a:extLst>
              <a:ext uri="{FF2B5EF4-FFF2-40B4-BE49-F238E27FC236}">
                <a16:creationId xmlns:a16="http://schemas.microsoft.com/office/drawing/2014/main" id="{8F033776-7540-F8A7-8BDC-F1593026B4AF}"/>
              </a:ext>
            </a:extLst>
          </p:cNvPr>
          <p:cNvSpPr/>
          <p:nvPr/>
        </p:nvSpPr>
        <p:spPr>
          <a:xfrm>
            <a:off x="3684588" y="889000"/>
            <a:ext cx="1301750" cy="446088"/>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err="1"/>
              <a:t>init</a:t>
            </a:r>
            <a:endParaRPr lang="en-US" dirty="0"/>
          </a:p>
        </p:txBody>
      </p:sp>
      <p:cxnSp>
        <p:nvCxnSpPr>
          <p:cNvPr id="22" name="Straight Arrow Connector 21">
            <a:extLst>
              <a:ext uri="{FF2B5EF4-FFF2-40B4-BE49-F238E27FC236}">
                <a16:creationId xmlns:a16="http://schemas.microsoft.com/office/drawing/2014/main" id="{15E16DFD-3BA3-9960-4B0F-0BE6446920E0}"/>
              </a:ext>
            </a:extLst>
          </p:cNvPr>
          <p:cNvCxnSpPr>
            <a:cxnSpLocks/>
          </p:cNvCxnSpPr>
          <p:nvPr/>
        </p:nvCxnSpPr>
        <p:spPr>
          <a:xfrm>
            <a:off x="1797050" y="949325"/>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8651" name="TextBox 15">
            <a:extLst>
              <a:ext uri="{FF2B5EF4-FFF2-40B4-BE49-F238E27FC236}">
                <a16:creationId xmlns:a16="http://schemas.microsoft.com/office/drawing/2014/main" id="{9E2DFF4F-E863-3094-304A-8D93F740CB8B}"/>
              </a:ext>
            </a:extLst>
          </p:cNvPr>
          <p:cNvSpPr txBox="1">
            <a:spLocks noChangeArrowheads="1"/>
          </p:cNvSpPr>
          <p:nvPr/>
        </p:nvSpPr>
        <p:spPr bwMode="auto">
          <a:xfrm>
            <a:off x="1725613" y="579438"/>
            <a:ext cx="2027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/init</a:t>
            </a:r>
          </a:p>
        </p:txBody>
      </p:sp>
      <p:cxnSp>
        <p:nvCxnSpPr>
          <p:cNvPr id="27" name="Straight Arrow Connector 26">
            <a:extLst>
              <a:ext uri="{FF2B5EF4-FFF2-40B4-BE49-F238E27FC236}">
                <a16:creationId xmlns:a16="http://schemas.microsoft.com/office/drawing/2014/main" id="{C1B85BC6-7F9C-4288-AFEF-94666C1BA72D}"/>
              </a:ext>
            </a:extLst>
          </p:cNvPr>
          <p:cNvCxnSpPr>
            <a:cxnSpLocks/>
          </p:cNvCxnSpPr>
          <p:nvPr/>
        </p:nvCxnSpPr>
        <p:spPr>
          <a:xfrm>
            <a:off x="1000125" y="766763"/>
            <a:ext cx="0" cy="539115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8653" name="TextBox 20">
            <a:extLst>
              <a:ext uri="{FF2B5EF4-FFF2-40B4-BE49-F238E27FC236}">
                <a16:creationId xmlns:a16="http://schemas.microsoft.com/office/drawing/2014/main" id="{A32346D5-E957-92DC-AE65-998C9EC4BF80}"/>
              </a:ext>
            </a:extLst>
          </p:cNvPr>
          <p:cNvSpPr txBox="1">
            <a:spLocks noChangeArrowheads="1"/>
          </p:cNvSpPr>
          <p:nvPr/>
        </p:nvSpPr>
        <p:spPr bwMode="auto">
          <a:xfrm>
            <a:off x="706438" y="368300"/>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Time=0</a:t>
            </a:r>
          </a:p>
        </p:txBody>
      </p:sp>
      <p:cxnSp>
        <p:nvCxnSpPr>
          <p:cNvPr id="30" name="Straight Arrow Connector 29">
            <a:extLst>
              <a:ext uri="{FF2B5EF4-FFF2-40B4-BE49-F238E27FC236}">
                <a16:creationId xmlns:a16="http://schemas.microsoft.com/office/drawing/2014/main" id="{F855F972-7BD1-5354-7647-E0F26DE214C9}"/>
              </a:ext>
            </a:extLst>
          </p:cNvPr>
          <p:cNvCxnSpPr>
            <a:cxnSpLocks/>
          </p:cNvCxnSpPr>
          <p:nvPr/>
        </p:nvCxnSpPr>
        <p:spPr>
          <a:xfrm>
            <a:off x="1797050" y="3209925"/>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8655" name="TextBox 13">
            <a:extLst>
              <a:ext uri="{FF2B5EF4-FFF2-40B4-BE49-F238E27FC236}">
                <a16:creationId xmlns:a16="http://schemas.microsoft.com/office/drawing/2014/main" id="{3CAAC2A5-5928-E5DE-E38B-13CF292AA525}"/>
              </a:ext>
            </a:extLst>
          </p:cNvPr>
          <p:cNvSpPr txBox="1">
            <a:spLocks noChangeArrowheads="1"/>
          </p:cNvSpPr>
          <p:nvPr/>
        </p:nvSpPr>
        <p:spPr bwMode="auto">
          <a:xfrm>
            <a:off x="1725613" y="2841625"/>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/run</a:t>
            </a:r>
          </a:p>
        </p:txBody>
      </p:sp>
      <p:sp>
        <p:nvSpPr>
          <p:cNvPr id="32" name="Rounded Rectangle 31">
            <a:extLst>
              <a:ext uri="{FF2B5EF4-FFF2-40B4-BE49-F238E27FC236}">
                <a16:creationId xmlns:a16="http://schemas.microsoft.com/office/drawing/2014/main" id="{60B1EDE3-1658-3361-2F59-CC7E0F3B3EB1}"/>
              </a:ext>
            </a:extLst>
          </p:cNvPr>
          <p:cNvSpPr/>
          <p:nvPr/>
        </p:nvSpPr>
        <p:spPr>
          <a:xfrm>
            <a:off x="3684588" y="5018088"/>
            <a:ext cx="1301750" cy="715962"/>
          </a:xfrm>
          <a:prstGeom prst="roundRect">
            <a:avLst/>
          </a:prstGeom>
          <a:solidFill>
            <a:srgbClr val="0070C0"/>
          </a:solid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36" name="Straight Arrow Connector 35">
            <a:extLst>
              <a:ext uri="{FF2B5EF4-FFF2-40B4-BE49-F238E27FC236}">
                <a16:creationId xmlns:a16="http://schemas.microsoft.com/office/drawing/2014/main" id="{E564EC22-281C-AD15-C075-F6DB5DAF015C}"/>
              </a:ext>
            </a:extLst>
          </p:cNvPr>
          <p:cNvCxnSpPr>
            <a:cxnSpLocks/>
          </p:cNvCxnSpPr>
          <p:nvPr/>
        </p:nvCxnSpPr>
        <p:spPr>
          <a:xfrm>
            <a:off x="1797050" y="5156200"/>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68658" name="TextBox 13">
            <a:extLst>
              <a:ext uri="{FF2B5EF4-FFF2-40B4-BE49-F238E27FC236}">
                <a16:creationId xmlns:a16="http://schemas.microsoft.com/office/drawing/2014/main" id="{BDDE7270-8E01-F115-ADD8-B7334326EB9F}"/>
              </a:ext>
            </a:extLst>
          </p:cNvPr>
          <p:cNvSpPr txBox="1">
            <a:spLocks noChangeArrowheads="1"/>
          </p:cNvSpPr>
          <p:nvPr/>
        </p:nvSpPr>
        <p:spPr bwMode="auto">
          <a:xfrm>
            <a:off x="1725613" y="4787900"/>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/run</a:t>
            </a:r>
          </a:p>
        </p:txBody>
      </p:sp>
      <p:pic>
        <p:nvPicPr>
          <p:cNvPr id="68659" name="Graphic 9" descr="Checkmark">
            <a:extLst>
              <a:ext uri="{FF2B5EF4-FFF2-40B4-BE49-F238E27FC236}">
                <a16:creationId xmlns:a16="http://schemas.microsoft.com/office/drawing/2014/main" id="{AEB04998-7034-2169-33A0-4E9A43EC5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025" y="2276475"/>
            <a:ext cx="60483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60" name="Graphic 13" descr="Close">
            <a:extLst>
              <a:ext uri="{FF2B5EF4-FFF2-40B4-BE49-F238E27FC236}">
                <a16:creationId xmlns:a16="http://schemas.microsoft.com/office/drawing/2014/main" id="{12FE84D2-9D33-29C7-529D-C9B40F66F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350" y="2922588"/>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a:extLst>
              <a:ext uri="{FF2B5EF4-FFF2-40B4-BE49-F238E27FC236}">
                <a16:creationId xmlns:a16="http://schemas.microsoft.com/office/drawing/2014/main" id="{68B8E444-E1E0-A8C5-D294-8B00072F566C}"/>
              </a:ext>
            </a:extLst>
          </p:cNvPr>
          <p:cNvSpPr>
            <a:spLocks noGrp="1"/>
          </p:cNvSpPr>
          <p:nvPr>
            <p:ph type="title"/>
          </p:nvPr>
        </p:nvSpPr>
        <p:spPr>
          <a:xfrm>
            <a:off x="5937250" y="454025"/>
            <a:ext cx="5986463" cy="1076325"/>
          </a:xfrm>
        </p:spPr>
        <p:txBody>
          <a:bodyPr>
            <a:normAutofit fontScale="90000"/>
          </a:bodyPr>
          <a:lstStyle/>
          <a:p>
            <a:pPr algn="ctr" eaLnBrk="1" fontAlgn="auto" hangingPunct="1">
              <a:spcAft>
                <a:spcPts val="0"/>
              </a:spcAft>
              <a:defRPr/>
            </a:pPr>
            <a:r>
              <a:rPr lang="en-US" b="1" dirty="0">
                <a:solidFill>
                  <a:schemeClr val="tx1"/>
                </a:solidFill>
              </a:rPr>
              <a:t>Serverless Resource Management </a:t>
            </a:r>
            <a:br>
              <a:rPr lang="en-US" b="1" dirty="0">
                <a:solidFill>
                  <a:schemeClr val="tx1"/>
                </a:solidFill>
              </a:rPr>
            </a:br>
            <a:r>
              <a:rPr lang="en-US" b="1" dirty="0">
                <a:solidFill>
                  <a:schemeClr val="tx1"/>
                </a:solidFill>
              </a:rPr>
              <a:t>Overview</a:t>
            </a:r>
            <a:endParaRPr lang="en-US" dirty="0">
              <a:solidFill>
                <a:schemeClr val="tx1"/>
              </a:solidFill>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1">
            <a:extLst>
              <a:ext uri="{FF2B5EF4-FFF2-40B4-BE49-F238E27FC236}">
                <a16:creationId xmlns:a16="http://schemas.microsoft.com/office/drawing/2014/main" id="{399ABE0F-C803-8EDB-1DB6-DDEDD326D91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3527D830-46A1-1949-8819-5DA8786CE48E}" type="slidenum">
              <a:rPr lang="en-US" altLang="en-US" sz="1200" smtClean="0">
                <a:solidFill>
                  <a:srgbClr val="0070C0"/>
                </a:solidFill>
              </a:rPr>
              <a:pPr fontAlgn="base">
                <a:lnSpc>
                  <a:spcPct val="100000"/>
                </a:lnSpc>
                <a:spcBef>
                  <a:spcPct val="0"/>
                </a:spcBef>
                <a:spcAft>
                  <a:spcPct val="0"/>
                </a:spcAft>
                <a:buClrTx/>
                <a:buFontTx/>
                <a:buNone/>
              </a:pPr>
              <a:t>51</a:t>
            </a:fld>
            <a:endParaRPr lang="en-US" altLang="en-US" sz="1200">
              <a:solidFill>
                <a:srgbClr val="0070C0"/>
              </a:solidFill>
            </a:endParaRPr>
          </a:p>
        </p:txBody>
      </p:sp>
      <p:graphicFrame>
        <p:nvGraphicFramePr>
          <p:cNvPr id="6" name="Table 6">
            <a:extLst>
              <a:ext uri="{FF2B5EF4-FFF2-40B4-BE49-F238E27FC236}">
                <a16:creationId xmlns:a16="http://schemas.microsoft.com/office/drawing/2014/main" id="{7683697E-4BE4-7C58-471B-6D534D49AD23}"/>
              </a:ext>
            </a:extLst>
          </p:cNvPr>
          <p:cNvGraphicFramePr>
            <a:graphicFrameLocks noGrp="1"/>
          </p:cNvGraphicFramePr>
          <p:nvPr>
            <p:ph idx="1"/>
            <p:extLst>
              <p:ext uri="{D42A27DB-BD31-4B8C-83A1-F6EECF244321}">
                <p14:modId xmlns:p14="http://schemas.microsoft.com/office/powerpoint/2010/main" val="3673382533"/>
              </p:ext>
            </p:extLst>
          </p:nvPr>
        </p:nvGraphicFramePr>
        <p:xfrm>
          <a:off x="6308725" y="1601788"/>
          <a:ext cx="5322888" cy="3430588"/>
        </p:xfrm>
        <a:graphic>
          <a:graphicData uri="http://schemas.openxmlformats.org/drawingml/2006/table">
            <a:tbl>
              <a:tblPr firstRow="1" bandRow="1">
                <a:tableStyleId>{69CF1AB2-1976-4502-BF36-3FF5EA218861}</a:tableStyleId>
              </a:tblPr>
              <a:tblGrid>
                <a:gridCol w="1361087">
                  <a:extLst>
                    <a:ext uri="{9D8B030D-6E8A-4147-A177-3AD203B41FA5}">
                      <a16:colId xmlns:a16="http://schemas.microsoft.com/office/drawing/2014/main" val="20000"/>
                    </a:ext>
                  </a:extLst>
                </a:gridCol>
                <a:gridCol w="1326160">
                  <a:extLst>
                    <a:ext uri="{9D8B030D-6E8A-4147-A177-3AD203B41FA5}">
                      <a16:colId xmlns:a16="http://schemas.microsoft.com/office/drawing/2014/main" val="20001"/>
                    </a:ext>
                  </a:extLst>
                </a:gridCol>
                <a:gridCol w="1363694">
                  <a:extLst>
                    <a:ext uri="{9D8B030D-6E8A-4147-A177-3AD203B41FA5}">
                      <a16:colId xmlns:a16="http://schemas.microsoft.com/office/drawing/2014/main" val="20002"/>
                    </a:ext>
                  </a:extLst>
                </a:gridCol>
                <a:gridCol w="1271947">
                  <a:extLst>
                    <a:ext uri="{9D8B030D-6E8A-4147-A177-3AD203B41FA5}">
                      <a16:colId xmlns:a16="http://schemas.microsoft.com/office/drawing/2014/main" val="20003"/>
                    </a:ext>
                  </a:extLst>
                </a:gridCol>
              </a:tblGrid>
              <a:tr h="640072">
                <a:tc>
                  <a:txBody>
                    <a:bodyPr/>
                    <a:lstStyle/>
                    <a:p>
                      <a:pPr algn="ctr"/>
                      <a:endParaRPr lang="en-US" sz="1800" dirty="0">
                        <a:solidFill>
                          <a:schemeClr val="tx1"/>
                        </a:solidFill>
                      </a:endParaRPr>
                    </a:p>
                  </a:txBody>
                  <a:tcPr marL="91429" marR="91429" marT="45716" marB="45716">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Reuse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800" dirty="0">
                          <a:solidFill>
                            <a:schemeClr val="tx1"/>
                          </a:solidFill>
                        </a:rPr>
                        <a:t>Dynamic State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800" dirty="0">
                          <a:solidFill>
                            <a:schemeClr val="tx1"/>
                          </a:solidFill>
                        </a:rPr>
                        <a:t>Proactive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697629">
                <a:tc>
                  <a:txBody>
                    <a:bodyPr/>
                    <a:lstStyle/>
                    <a:p>
                      <a:r>
                        <a:rPr lang="en-US" sz="1800" dirty="0">
                          <a:solidFill>
                            <a:schemeClr val="tx1"/>
                          </a:solidFill>
                        </a:rPr>
                        <a:t>Init Phase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dirty="0"/>
                    </a:p>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7629">
                <a:tc>
                  <a:txBody>
                    <a:bodyPr/>
                    <a:lstStyle/>
                    <a:p>
                      <a:r>
                        <a:rPr lang="en-US" sz="1800" dirty="0">
                          <a:solidFill>
                            <a:schemeClr val="tx1"/>
                          </a:solidFill>
                        </a:rPr>
                        <a:t>Function Code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7629">
                <a:tc>
                  <a:txBody>
                    <a:bodyPr/>
                    <a:lstStyle/>
                    <a:p>
                      <a:r>
                        <a:rPr lang="en-US" sz="1800" dirty="0">
                          <a:solidFill>
                            <a:schemeClr val="tx1"/>
                          </a:solidFill>
                        </a:rPr>
                        <a:t>Runtime Reuse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97629">
                <a:tc>
                  <a:txBody>
                    <a:bodyPr/>
                    <a:lstStyle/>
                    <a:p>
                      <a:r>
                        <a:rPr lang="en-US" sz="1800" b="1" i="1" dirty="0">
                          <a:solidFill>
                            <a:schemeClr val="tx1"/>
                          </a:solidFill>
                        </a:rPr>
                        <a:t>Freshen</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70690" name="Graphic 7" descr="Checkmark">
            <a:extLst>
              <a:ext uri="{FF2B5EF4-FFF2-40B4-BE49-F238E27FC236}">
                <a16:creationId xmlns:a16="http://schemas.microsoft.com/office/drawing/2014/main" id="{F144A4BD-6C83-3C0B-A43C-2C83B688E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413" y="2989263"/>
            <a:ext cx="6032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91" name="Graphic 10" descr="Checkmark">
            <a:extLst>
              <a:ext uri="{FF2B5EF4-FFF2-40B4-BE49-F238E27FC236}">
                <a16:creationId xmlns:a16="http://schemas.microsoft.com/office/drawing/2014/main" id="{EB2D075B-50EB-CE57-4B7D-C4D01AF2D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413" y="3670300"/>
            <a:ext cx="60325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92" name="Graphic 17" descr="Checkmark">
            <a:extLst>
              <a:ext uri="{FF2B5EF4-FFF2-40B4-BE49-F238E27FC236}">
                <a16:creationId xmlns:a16="http://schemas.microsoft.com/office/drawing/2014/main" id="{B904FBB1-BC50-B036-2ED0-7B192A586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025" y="3717925"/>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93" name="Graphic 19" descr="Close">
            <a:extLst>
              <a:ext uri="{FF2B5EF4-FFF2-40B4-BE49-F238E27FC236}">
                <a16:creationId xmlns:a16="http://schemas.microsoft.com/office/drawing/2014/main" id="{232898F5-5B21-ECC7-4B7E-FF9F945B5C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4663" y="2220913"/>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94" name="Graphic 21" descr="Close">
            <a:extLst>
              <a:ext uri="{FF2B5EF4-FFF2-40B4-BE49-F238E27FC236}">
                <a16:creationId xmlns:a16="http://schemas.microsoft.com/office/drawing/2014/main" id="{9DC4E461-B553-88A6-4B1A-7E32146FD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4663" y="3619500"/>
            <a:ext cx="736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95" name="Graphic 22" descr="Close">
            <a:extLst>
              <a:ext uri="{FF2B5EF4-FFF2-40B4-BE49-F238E27FC236}">
                <a16:creationId xmlns:a16="http://schemas.microsoft.com/office/drawing/2014/main" id="{69DA12D6-0BEC-5E61-42B0-898D86E85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9738" y="2249488"/>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1F2BC82A-774D-1F59-3BF0-6D78557D3BC1}"/>
              </a:ext>
            </a:extLst>
          </p:cNvPr>
          <p:cNvSpPr/>
          <p:nvPr/>
        </p:nvSpPr>
        <p:spPr>
          <a:xfrm>
            <a:off x="6305550" y="3616325"/>
            <a:ext cx="5322888" cy="72707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0697" name="Graphic 19" descr="Close">
            <a:extLst>
              <a:ext uri="{FF2B5EF4-FFF2-40B4-BE49-F238E27FC236}">
                <a16:creationId xmlns:a16="http://schemas.microsoft.com/office/drawing/2014/main" id="{E1582B21-6FD9-8E3E-42D3-2477B269C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4663" y="2932113"/>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ounded Rectangle 18">
            <a:extLst>
              <a:ext uri="{FF2B5EF4-FFF2-40B4-BE49-F238E27FC236}">
                <a16:creationId xmlns:a16="http://schemas.microsoft.com/office/drawing/2014/main" id="{E58FE3B6-0862-9F99-D080-FFFFB783BA14}"/>
              </a:ext>
            </a:extLst>
          </p:cNvPr>
          <p:cNvSpPr/>
          <p:nvPr/>
        </p:nvSpPr>
        <p:spPr>
          <a:xfrm>
            <a:off x="3592513" y="555625"/>
            <a:ext cx="1485900" cy="5602288"/>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ounded Rectangle 19">
            <a:extLst>
              <a:ext uri="{FF2B5EF4-FFF2-40B4-BE49-F238E27FC236}">
                <a16:creationId xmlns:a16="http://schemas.microsoft.com/office/drawing/2014/main" id="{7F841FAA-7D51-6DA2-1A78-8464B8852A19}"/>
              </a:ext>
            </a:extLst>
          </p:cNvPr>
          <p:cNvSpPr/>
          <p:nvPr/>
        </p:nvSpPr>
        <p:spPr>
          <a:xfrm>
            <a:off x="3684588" y="3071813"/>
            <a:ext cx="1301750" cy="715962"/>
          </a:xfrm>
          <a:prstGeom prst="roundRect">
            <a:avLst/>
          </a:prstGeom>
          <a:solidFill>
            <a:srgbClr val="0070C0"/>
          </a:solid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sp>
        <p:nvSpPr>
          <p:cNvPr id="21" name="Rounded Rectangle 20">
            <a:extLst>
              <a:ext uri="{FF2B5EF4-FFF2-40B4-BE49-F238E27FC236}">
                <a16:creationId xmlns:a16="http://schemas.microsoft.com/office/drawing/2014/main" id="{B6F98142-2BC3-5A90-1558-779B5EE9ACA3}"/>
              </a:ext>
            </a:extLst>
          </p:cNvPr>
          <p:cNvSpPr/>
          <p:nvPr/>
        </p:nvSpPr>
        <p:spPr>
          <a:xfrm>
            <a:off x="3684588" y="889000"/>
            <a:ext cx="1301750" cy="446088"/>
          </a:xfrm>
          <a:prstGeom prst="roundRect">
            <a:avLst/>
          </a:prstGeom>
          <a:solidFill>
            <a:srgbClr val="0070C0"/>
          </a:solid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Init</a:t>
            </a:r>
          </a:p>
        </p:txBody>
      </p:sp>
      <p:cxnSp>
        <p:nvCxnSpPr>
          <p:cNvPr id="22" name="Straight Arrow Connector 21">
            <a:extLst>
              <a:ext uri="{FF2B5EF4-FFF2-40B4-BE49-F238E27FC236}">
                <a16:creationId xmlns:a16="http://schemas.microsoft.com/office/drawing/2014/main" id="{2D8E6AB5-2683-14B1-40CE-550F74A85501}"/>
              </a:ext>
            </a:extLst>
          </p:cNvPr>
          <p:cNvCxnSpPr>
            <a:cxnSpLocks/>
          </p:cNvCxnSpPr>
          <p:nvPr/>
        </p:nvCxnSpPr>
        <p:spPr>
          <a:xfrm>
            <a:off x="1797050" y="949325"/>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70702" name="TextBox 15">
            <a:extLst>
              <a:ext uri="{FF2B5EF4-FFF2-40B4-BE49-F238E27FC236}">
                <a16:creationId xmlns:a16="http://schemas.microsoft.com/office/drawing/2014/main" id="{32AC1FA7-DCE6-2FB2-7FE6-1D96AE4996FA}"/>
              </a:ext>
            </a:extLst>
          </p:cNvPr>
          <p:cNvSpPr txBox="1">
            <a:spLocks noChangeArrowheads="1"/>
          </p:cNvSpPr>
          <p:nvPr/>
        </p:nvSpPr>
        <p:spPr bwMode="auto">
          <a:xfrm>
            <a:off x="1725613" y="579438"/>
            <a:ext cx="2027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/init</a:t>
            </a:r>
          </a:p>
        </p:txBody>
      </p:sp>
      <p:cxnSp>
        <p:nvCxnSpPr>
          <p:cNvPr id="27" name="Straight Arrow Connector 26">
            <a:extLst>
              <a:ext uri="{FF2B5EF4-FFF2-40B4-BE49-F238E27FC236}">
                <a16:creationId xmlns:a16="http://schemas.microsoft.com/office/drawing/2014/main" id="{E7392CCB-88C0-B3C1-3366-A41A73730EFD}"/>
              </a:ext>
            </a:extLst>
          </p:cNvPr>
          <p:cNvCxnSpPr>
            <a:cxnSpLocks/>
          </p:cNvCxnSpPr>
          <p:nvPr/>
        </p:nvCxnSpPr>
        <p:spPr>
          <a:xfrm>
            <a:off x="1000125" y="766763"/>
            <a:ext cx="0" cy="539115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70704" name="TextBox 20">
            <a:extLst>
              <a:ext uri="{FF2B5EF4-FFF2-40B4-BE49-F238E27FC236}">
                <a16:creationId xmlns:a16="http://schemas.microsoft.com/office/drawing/2014/main" id="{64F1B73D-1F20-8B7F-E7BE-A2EC409422B6}"/>
              </a:ext>
            </a:extLst>
          </p:cNvPr>
          <p:cNvSpPr txBox="1">
            <a:spLocks noChangeArrowheads="1"/>
          </p:cNvSpPr>
          <p:nvPr/>
        </p:nvSpPr>
        <p:spPr bwMode="auto">
          <a:xfrm>
            <a:off x="706438" y="368300"/>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Time=0</a:t>
            </a:r>
          </a:p>
        </p:txBody>
      </p:sp>
      <p:cxnSp>
        <p:nvCxnSpPr>
          <p:cNvPr id="30" name="Straight Arrow Connector 29">
            <a:extLst>
              <a:ext uri="{FF2B5EF4-FFF2-40B4-BE49-F238E27FC236}">
                <a16:creationId xmlns:a16="http://schemas.microsoft.com/office/drawing/2014/main" id="{E04D9270-4DD4-0031-F4A6-9910C3AE2713}"/>
              </a:ext>
            </a:extLst>
          </p:cNvPr>
          <p:cNvCxnSpPr>
            <a:cxnSpLocks/>
          </p:cNvCxnSpPr>
          <p:nvPr/>
        </p:nvCxnSpPr>
        <p:spPr>
          <a:xfrm>
            <a:off x="1797050" y="3209925"/>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70706" name="TextBox 13">
            <a:extLst>
              <a:ext uri="{FF2B5EF4-FFF2-40B4-BE49-F238E27FC236}">
                <a16:creationId xmlns:a16="http://schemas.microsoft.com/office/drawing/2014/main" id="{BA8BCB18-B83D-D313-8D1E-BD454729E5D6}"/>
              </a:ext>
            </a:extLst>
          </p:cNvPr>
          <p:cNvSpPr txBox="1">
            <a:spLocks noChangeArrowheads="1"/>
          </p:cNvSpPr>
          <p:nvPr/>
        </p:nvSpPr>
        <p:spPr bwMode="auto">
          <a:xfrm>
            <a:off x="1725613" y="2841625"/>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/run</a:t>
            </a:r>
          </a:p>
        </p:txBody>
      </p:sp>
      <p:sp>
        <p:nvSpPr>
          <p:cNvPr id="32" name="Rounded Rectangle 31">
            <a:extLst>
              <a:ext uri="{FF2B5EF4-FFF2-40B4-BE49-F238E27FC236}">
                <a16:creationId xmlns:a16="http://schemas.microsoft.com/office/drawing/2014/main" id="{886119B3-3430-FE99-CA0D-E12AF9E8B497}"/>
              </a:ext>
            </a:extLst>
          </p:cNvPr>
          <p:cNvSpPr/>
          <p:nvPr/>
        </p:nvSpPr>
        <p:spPr>
          <a:xfrm>
            <a:off x="3684588" y="5018088"/>
            <a:ext cx="1301750" cy="715962"/>
          </a:xfrm>
          <a:prstGeom prst="roundRect">
            <a:avLst/>
          </a:prstGeom>
          <a:solidFill>
            <a:srgbClr val="0070C0"/>
          </a:solid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36" name="Straight Arrow Connector 35">
            <a:extLst>
              <a:ext uri="{FF2B5EF4-FFF2-40B4-BE49-F238E27FC236}">
                <a16:creationId xmlns:a16="http://schemas.microsoft.com/office/drawing/2014/main" id="{9D4FCE59-C5BE-9E60-5A36-7AC0E85D838B}"/>
              </a:ext>
            </a:extLst>
          </p:cNvPr>
          <p:cNvCxnSpPr>
            <a:cxnSpLocks/>
          </p:cNvCxnSpPr>
          <p:nvPr/>
        </p:nvCxnSpPr>
        <p:spPr>
          <a:xfrm>
            <a:off x="1797050" y="5156200"/>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70709" name="TextBox 13">
            <a:extLst>
              <a:ext uri="{FF2B5EF4-FFF2-40B4-BE49-F238E27FC236}">
                <a16:creationId xmlns:a16="http://schemas.microsoft.com/office/drawing/2014/main" id="{51DC976D-B66A-8289-5971-58000A06EC71}"/>
              </a:ext>
            </a:extLst>
          </p:cNvPr>
          <p:cNvSpPr txBox="1">
            <a:spLocks noChangeArrowheads="1"/>
          </p:cNvSpPr>
          <p:nvPr/>
        </p:nvSpPr>
        <p:spPr bwMode="auto">
          <a:xfrm>
            <a:off x="1725613" y="4787900"/>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/run</a:t>
            </a:r>
          </a:p>
        </p:txBody>
      </p:sp>
      <p:pic>
        <p:nvPicPr>
          <p:cNvPr id="70710" name="Graphic 9" descr="Checkmark">
            <a:extLst>
              <a:ext uri="{FF2B5EF4-FFF2-40B4-BE49-F238E27FC236}">
                <a16:creationId xmlns:a16="http://schemas.microsoft.com/office/drawing/2014/main" id="{79A86558-95DA-F9E4-5B5A-2609FD301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025" y="2276475"/>
            <a:ext cx="60483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711" name="Graphic 13" descr="Close">
            <a:extLst>
              <a:ext uri="{FF2B5EF4-FFF2-40B4-BE49-F238E27FC236}">
                <a16:creationId xmlns:a16="http://schemas.microsoft.com/office/drawing/2014/main" id="{B846025C-E73D-FA4E-B0A2-FBB65F369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350" y="2922588"/>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itle 1">
            <a:extLst>
              <a:ext uri="{FF2B5EF4-FFF2-40B4-BE49-F238E27FC236}">
                <a16:creationId xmlns:a16="http://schemas.microsoft.com/office/drawing/2014/main" id="{09139ACF-27A6-5B0B-FC6D-891FDDDD46FF}"/>
              </a:ext>
            </a:extLst>
          </p:cNvPr>
          <p:cNvSpPr>
            <a:spLocks noGrp="1"/>
          </p:cNvSpPr>
          <p:nvPr>
            <p:ph type="title"/>
          </p:nvPr>
        </p:nvSpPr>
        <p:spPr>
          <a:xfrm>
            <a:off x="5937250" y="454025"/>
            <a:ext cx="5986463" cy="1076325"/>
          </a:xfrm>
        </p:spPr>
        <p:txBody>
          <a:bodyPr>
            <a:normAutofit fontScale="90000"/>
          </a:bodyPr>
          <a:lstStyle/>
          <a:p>
            <a:pPr algn="ctr" eaLnBrk="1" fontAlgn="auto" hangingPunct="1">
              <a:spcAft>
                <a:spcPts val="0"/>
              </a:spcAft>
              <a:defRPr/>
            </a:pPr>
            <a:r>
              <a:rPr lang="en-US" b="1" dirty="0">
                <a:solidFill>
                  <a:schemeClr val="tx1"/>
                </a:solidFill>
              </a:rPr>
              <a:t>Serverless Resource Management </a:t>
            </a:r>
            <a:br>
              <a:rPr lang="en-US" b="1" dirty="0">
                <a:solidFill>
                  <a:schemeClr val="tx1"/>
                </a:solidFill>
              </a:rPr>
            </a:br>
            <a:r>
              <a:rPr lang="en-US" b="1" dirty="0">
                <a:solidFill>
                  <a:schemeClr val="tx1"/>
                </a:solidFill>
              </a:rPr>
              <a:t>Overview</a:t>
            </a:r>
            <a:endParaRPr lang="en-US" dirty="0">
              <a:solidFill>
                <a:schemeClr val="tx1"/>
              </a:solidFill>
            </a:endParaRP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Number Placeholder 1">
            <a:extLst>
              <a:ext uri="{FF2B5EF4-FFF2-40B4-BE49-F238E27FC236}">
                <a16:creationId xmlns:a16="http://schemas.microsoft.com/office/drawing/2014/main" id="{D02694F2-0150-F33A-0750-07BB781010C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838815AC-379D-6146-9E96-9FCF969DE6F2}" type="slidenum">
              <a:rPr lang="en-US" altLang="en-US" sz="1200" smtClean="0">
                <a:solidFill>
                  <a:srgbClr val="0070C0"/>
                </a:solidFill>
              </a:rPr>
              <a:pPr fontAlgn="base">
                <a:lnSpc>
                  <a:spcPct val="100000"/>
                </a:lnSpc>
                <a:spcBef>
                  <a:spcPct val="0"/>
                </a:spcBef>
                <a:spcAft>
                  <a:spcPct val="0"/>
                </a:spcAft>
                <a:buClrTx/>
                <a:buFontTx/>
                <a:buNone/>
              </a:pPr>
              <a:t>52</a:t>
            </a:fld>
            <a:endParaRPr lang="en-US" altLang="en-US" sz="1200">
              <a:solidFill>
                <a:srgbClr val="0070C0"/>
              </a:solidFill>
            </a:endParaRPr>
          </a:p>
        </p:txBody>
      </p:sp>
      <p:graphicFrame>
        <p:nvGraphicFramePr>
          <p:cNvPr id="6" name="Table 6">
            <a:extLst>
              <a:ext uri="{FF2B5EF4-FFF2-40B4-BE49-F238E27FC236}">
                <a16:creationId xmlns:a16="http://schemas.microsoft.com/office/drawing/2014/main" id="{AD233F0E-0F5A-C01F-260E-1690CB5D515E}"/>
              </a:ext>
            </a:extLst>
          </p:cNvPr>
          <p:cNvGraphicFramePr>
            <a:graphicFrameLocks noGrp="1"/>
          </p:cNvGraphicFramePr>
          <p:nvPr>
            <p:ph idx="1"/>
            <p:extLst>
              <p:ext uri="{D42A27DB-BD31-4B8C-83A1-F6EECF244321}">
                <p14:modId xmlns:p14="http://schemas.microsoft.com/office/powerpoint/2010/main" val="4172770216"/>
              </p:ext>
            </p:extLst>
          </p:nvPr>
        </p:nvGraphicFramePr>
        <p:xfrm>
          <a:off x="6308725" y="1601788"/>
          <a:ext cx="5322888" cy="3430588"/>
        </p:xfrm>
        <a:graphic>
          <a:graphicData uri="http://schemas.openxmlformats.org/drawingml/2006/table">
            <a:tbl>
              <a:tblPr firstRow="1" bandRow="1">
                <a:tableStyleId>{69CF1AB2-1976-4502-BF36-3FF5EA218861}</a:tableStyleId>
              </a:tblPr>
              <a:tblGrid>
                <a:gridCol w="1361087">
                  <a:extLst>
                    <a:ext uri="{9D8B030D-6E8A-4147-A177-3AD203B41FA5}">
                      <a16:colId xmlns:a16="http://schemas.microsoft.com/office/drawing/2014/main" val="20000"/>
                    </a:ext>
                  </a:extLst>
                </a:gridCol>
                <a:gridCol w="1326160">
                  <a:extLst>
                    <a:ext uri="{9D8B030D-6E8A-4147-A177-3AD203B41FA5}">
                      <a16:colId xmlns:a16="http://schemas.microsoft.com/office/drawing/2014/main" val="20001"/>
                    </a:ext>
                  </a:extLst>
                </a:gridCol>
                <a:gridCol w="1363694">
                  <a:extLst>
                    <a:ext uri="{9D8B030D-6E8A-4147-A177-3AD203B41FA5}">
                      <a16:colId xmlns:a16="http://schemas.microsoft.com/office/drawing/2014/main" val="20002"/>
                    </a:ext>
                  </a:extLst>
                </a:gridCol>
                <a:gridCol w="1271947">
                  <a:extLst>
                    <a:ext uri="{9D8B030D-6E8A-4147-A177-3AD203B41FA5}">
                      <a16:colId xmlns:a16="http://schemas.microsoft.com/office/drawing/2014/main" val="20003"/>
                    </a:ext>
                  </a:extLst>
                </a:gridCol>
              </a:tblGrid>
              <a:tr h="640072">
                <a:tc>
                  <a:txBody>
                    <a:bodyPr/>
                    <a:lstStyle/>
                    <a:p>
                      <a:pPr algn="ctr"/>
                      <a:endParaRPr lang="en-US" sz="1800" dirty="0">
                        <a:solidFill>
                          <a:schemeClr val="tx1"/>
                        </a:solidFill>
                      </a:endParaRPr>
                    </a:p>
                  </a:txBody>
                  <a:tcPr marL="91429" marR="91429" marT="45716" marB="45716">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Reuse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800" dirty="0">
                          <a:solidFill>
                            <a:schemeClr val="tx1"/>
                          </a:solidFill>
                        </a:rPr>
                        <a:t>Dynamic State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800" dirty="0">
                          <a:solidFill>
                            <a:schemeClr val="tx1"/>
                          </a:solidFill>
                        </a:rPr>
                        <a:t>Proactive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697629">
                <a:tc>
                  <a:txBody>
                    <a:bodyPr/>
                    <a:lstStyle/>
                    <a:p>
                      <a:r>
                        <a:rPr lang="en-US" sz="1800" dirty="0">
                          <a:solidFill>
                            <a:schemeClr val="tx1"/>
                          </a:solidFill>
                        </a:rPr>
                        <a:t>Init Phase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dirty="0"/>
                    </a:p>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7629">
                <a:tc>
                  <a:txBody>
                    <a:bodyPr/>
                    <a:lstStyle/>
                    <a:p>
                      <a:r>
                        <a:rPr lang="en-US" sz="1800" dirty="0">
                          <a:solidFill>
                            <a:schemeClr val="tx1"/>
                          </a:solidFill>
                        </a:rPr>
                        <a:t>Function Code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7629">
                <a:tc>
                  <a:txBody>
                    <a:bodyPr/>
                    <a:lstStyle/>
                    <a:p>
                      <a:r>
                        <a:rPr lang="en-US" sz="1800" dirty="0">
                          <a:solidFill>
                            <a:schemeClr val="tx1"/>
                          </a:solidFill>
                        </a:rPr>
                        <a:t>Runtime Reuse</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97629">
                <a:tc>
                  <a:txBody>
                    <a:bodyPr/>
                    <a:lstStyle/>
                    <a:p>
                      <a:r>
                        <a:rPr lang="en-US" sz="1800" b="1" i="1" dirty="0">
                          <a:solidFill>
                            <a:schemeClr val="tx1"/>
                          </a:solidFill>
                        </a:rPr>
                        <a:t>Freshen</a:t>
                      </a:r>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marL="91429" marR="91429"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17794" name="Graphic 7" descr="Checkmark">
            <a:extLst>
              <a:ext uri="{FF2B5EF4-FFF2-40B4-BE49-F238E27FC236}">
                <a16:creationId xmlns:a16="http://schemas.microsoft.com/office/drawing/2014/main" id="{79A6478C-FB1C-877A-3C41-D85B2088C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413" y="2989263"/>
            <a:ext cx="6032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95" name="Graphic 8" descr="Checkmark">
            <a:extLst>
              <a:ext uri="{FF2B5EF4-FFF2-40B4-BE49-F238E27FC236}">
                <a16:creationId xmlns:a16="http://schemas.microsoft.com/office/drawing/2014/main" id="{DFE09315-9028-0F86-459E-6CE062908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025" y="4373563"/>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96" name="Graphic 9" descr="Checkmark">
            <a:extLst>
              <a:ext uri="{FF2B5EF4-FFF2-40B4-BE49-F238E27FC236}">
                <a16:creationId xmlns:a16="http://schemas.microsoft.com/office/drawing/2014/main" id="{A37B31B3-DDB6-7873-13B6-8AF982A9D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025" y="2276475"/>
            <a:ext cx="60483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97" name="Graphic 10" descr="Checkmark">
            <a:extLst>
              <a:ext uri="{FF2B5EF4-FFF2-40B4-BE49-F238E27FC236}">
                <a16:creationId xmlns:a16="http://schemas.microsoft.com/office/drawing/2014/main" id="{AE37F0CA-8F03-B683-4D18-147D7A33F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413" y="3670300"/>
            <a:ext cx="60325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98" name="Graphic 11" descr="Checkmark">
            <a:extLst>
              <a:ext uri="{FF2B5EF4-FFF2-40B4-BE49-F238E27FC236}">
                <a16:creationId xmlns:a16="http://schemas.microsoft.com/office/drawing/2014/main" id="{12190C3F-3033-FB15-50AC-6A9FBE246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1338" y="4371975"/>
            <a:ext cx="60325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99" name="Graphic 13" descr="Close">
            <a:extLst>
              <a:ext uri="{FF2B5EF4-FFF2-40B4-BE49-F238E27FC236}">
                <a16:creationId xmlns:a16="http://schemas.microsoft.com/office/drawing/2014/main" id="{A5ECB373-C294-AA58-2C28-A57C560A1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350" y="2922588"/>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00" name="Graphic 17" descr="Checkmark">
            <a:extLst>
              <a:ext uri="{FF2B5EF4-FFF2-40B4-BE49-F238E27FC236}">
                <a16:creationId xmlns:a16="http://schemas.microsoft.com/office/drawing/2014/main" id="{E1D401A9-6E3A-13BC-A9F3-D2301DE46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025" y="3717925"/>
            <a:ext cx="6048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01" name="Graphic 18" descr="Checkmark">
            <a:extLst>
              <a:ext uri="{FF2B5EF4-FFF2-40B4-BE49-F238E27FC236}">
                <a16:creationId xmlns:a16="http://schemas.microsoft.com/office/drawing/2014/main" id="{55F917E6-20B1-CDE3-458C-932480BDB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413" y="4362450"/>
            <a:ext cx="60325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02" name="Graphic 19" descr="Close">
            <a:extLst>
              <a:ext uri="{FF2B5EF4-FFF2-40B4-BE49-F238E27FC236}">
                <a16:creationId xmlns:a16="http://schemas.microsoft.com/office/drawing/2014/main" id="{46FAD2D9-3350-A700-8E5A-20E60465E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4663" y="2220913"/>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03" name="Graphic 21" descr="Close">
            <a:extLst>
              <a:ext uri="{FF2B5EF4-FFF2-40B4-BE49-F238E27FC236}">
                <a16:creationId xmlns:a16="http://schemas.microsoft.com/office/drawing/2014/main" id="{E67B47F0-D37D-3EEE-DB61-B4C5A0A18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4663" y="3619500"/>
            <a:ext cx="736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04" name="Graphic 22" descr="Close">
            <a:extLst>
              <a:ext uri="{FF2B5EF4-FFF2-40B4-BE49-F238E27FC236}">
                <a16:creationId xmlns:a16="http://schemas.microsoft.com/office/drawing/2014/main" id="{92BDCA79-55D8-74D9-70D4-BD2789502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9738" y="2249488"/>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21D50231-79D1-A9DF-1F40-B7EAD891ECCF}"/>
              </a:ext>
            </a:extLst>
          </p:cNvPr>
          <p:cNvSpPr/>
          <p:nvPr/>
        </p:nvSpPr>
        <p:spPr>
          <a:xfrm>
            <a:off x="6305550" y="4333875"/>
            <a:ext cx="5322888" cy="72707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C000"/>
              </a:solidFill>
            </a:endParaRPr>
          </a:p>
        </p:txBody>
      </p:sp>
      <p:pic>
        <p:nvPicPr>
          <p:cNvPr id="117806" name="Graphic 19" descr="Close">
            <a:extLst>
              <a:ext uri="{FF2B5EF4-FFF2-40B4-BE49-F238E27FC236}">
                <a16:creationId xmlns:a16="http://schemas.microsoft.com/office/drawing/2014/main" id="{48932A57-44B9-0587-C2A3-0A01DE66C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4663" y="2932113"/>
            <a:ext cx="73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ounded Rectangle 18">
            <a:extLst>
              <a:ext uri="{FF2B5EF4-FFF2-40B4-BE49-F238E27FC236}">
                <a16:creationId xmlns:a16="http://schemas.microsoft.com/office/drawing/2014/main" id="{88A6D69F-8F3E-CF96-11F3-EEAF561F7336}"/>
              </a:ext>
            </a:extLst>
          </p:cNvPr>
          <p:cNvSpPr/>
          <p:nvPr/>
        </p:nvSpPr>
        <p:spPr>
          <a:xfrm>
            <a:off x="3592513" y="555625"/>
            <a:ext cx="1485900" cy="5602288"/>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ounded Rectangle 19">
            <a:extLst>
              <a:ext uri="{FF2B5EF4-FFF2-40B4-BE49-F238E27FC236}">
                <a16:creationId xmlns:a16="http://schemas.microsoft.com/office/drawing/2014/main" id="{BB88E30F-744B-B1DE-D242-674C51CF93DF}"/>
              </a:ext>
            </a:extLst>
          </p:cNvPr>
          <p:cNvSpPr/>
          <p:nvPr/>
        </p:nvSpPr>
        <p:spPr>
          <a:xfrm>
            <a:off x="3684588" y="3071813"/>
            <a:ext cx="1301750" cy="715962"/>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sp>
        <p:nvSpPr>
          <p:cNvPr id="21" name="Rounded Rectangle 20">
            <a:extLst>
              <a:ext uri="{FF2B5EF4-FFF2-40B4-BE49-F238E27FC236}">
                <a16:creationId xmlns:a16="http://schemas.microsoft.com/office/drawing/2014/main" id="{3DBFA6EB-677E-D954-79A9-C6F2B6169F66}"/>
              </a:ext>
            </a:extLst>
          </p:cNvPr>
          <p:cNvSpPr/>
          <p:nvPr/>
        </p:nvSpPr>
        <p:spPr>
          <a:xfrm>
            <a:off x="3684588" y="889000"/>
            <a:ext cx="1301750" cy="446088"/>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Init</a:t>
            </a:r>
          </a:p>
        </p:txBody>
      </p:sp>
      <p:cxnSp>
        <p:nvCxnSpPr>
          <p:cNvPr id="22" name="Straight Arrow Connector 21">
            <a:extLst>
              <a:ext uri="{FF2B5EF4-FFF2-40B4-BE49-F238E27FC236}">
                <a16:creationId xmlns:a16="http://schemas.microsoft.com/office/drawing/2014/main" id="{D5496C62-B61E-89BD-84F2-08858A9E7520}"/>
              </a:ext>
            </a:extLst>
          </p:cNvPr>
          <p:cNvCxnSpPr>
            <a:cxnSpLocks/>
          </p:cNvCxnSpPr>
          <p:nvPr/>
        </p:nvCxnSpPr>
        <p:spPr>
          <a:xfrm>
            <a:off x="1797050" y="949325"/>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117811" name="TextBox 15">
            <a:extLst>
              <a:ext uri="{FF2B5EF4-FFF2-40B4-BE49-F238E27FC236}">
                <a16:creationId xmlns:a16="http://schemas.microsoft.com/office/drawing/2014/main" id="{300B3C07-65B0-01D7-50F6-5E345151B66C}"/>
              </a:ext>
            </a:extLst>
          </p:cNvPr>
          <p:cNvSpPr txBox="1">
            <a:spLocks noChangeArrowheads="1"/>
          </p:cNvSpPr>
          <p:nvPr/>
        </p:nvSpPr>
        <p:spPr bwMode="auto">
          <a:xfrm>
            <a:off x="1725613" y="579438"/>
            <a:ext cx="2027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/init</a:t>
            </a:r>
          </a:p>
        </p:txBody>
      </p:sp>
      <p:sp>
        <p:nvSpPr>
          <p:cNvPr id="24" name="Rounded Rectangle 23">
            <a:extLst>
              <a:ext uri="{FF2B5EF4-FFF2-40B4-BE49-F238E27FC236}">
                <a16:creationId xmlns:a16="http://schemas.microsoft.com/office/drawing/2014/main" id="{C6FB0DAC-B5B5-4F55-215C-9B56818BE442}"/>
              </a:ext>
            </a:extLst>
          </p:cNvPr>
          <p:cNvSpPr/>
          <p:nvPr/>
        </p:nvSpPr>
        <p:spPr>
          <a:xfrm>
            <a:off x="3684588" y="2579688"/>
            <a:ext cx="1301750" cy="446087"/>
          </a:xfrm>
          <a:prstGeom prst="roundRect">
            <a:avLst/>
          </a:prstGeom>
          <a:solidFill>
            <a:srgbClr val="0070C0"/>
          </a:solid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freshen</a:t>
            </a:r>
          </a:p>
        </p:txBody>
      </p:sp>
      <p:cxnSp>
        <p:nvCxnSpPr>
          <p:cNvPr id="25" name="Straight Arrow Connector 24">
            <a:extLst>
              <a:ext uri="{FF2B5EF4-FFF2-40B4-BE49-F238E27FC236}">
                <a16:creationId xmlns:a16="http://schemas.microsoft.com/office/drawing/2014/main" id="{30524B42-38A1-D719-DFCD-A6E2DD4F1F9C}"/>
              </a:ext>
            </a:extLst>
          </p:cNvPr>
          <p:cNvCxnSpPr>
            <a:cxnSpLocks/>
          </p:cNvCxnSpPr>
          <p:nvPr/>
        </p:nvCxnSpPr>
        <p:spPr>
          <a:xfrm>
            <a:off x="1792288" y="2654300"/>
            <a:ext cx="1892300"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117814" name="TextBox 18">
            <a:extLst>
              <a:ext uri="{FF2B5EF4-FFF2-40B4-BE49-F238E27FC236}">
                <a16:creationId xmlns:a16="http://schemas.microsoft.com/office/drawing/2014/main" id="{5021C2C8-C046-DFEE-5F14-DDACDDFD6743}"/>
              </a:ext>
            </a:extLst>
          </p:cNvPr>
          <p:cNvSpPr txBox="1">
            <a:spLocks noChangeArrowheads="1"/>
          </p:cNvSpPr>
          <p:nvPr/>
        </p:nvSpPr>
        <p:spPr bwMode="auto">
          <a:xfrm>
            <a:off x="1720850" y="2274888"/>
            <a:ext cx="2025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/freshen</a:t>
            </a:r>
          </a:p>
        </p:txBody>
      </p:sp>
      <p:cxnSp>
        <p:nvCxnSpPr>
          <p:cNvPr id="27" name="Straight Arrow Connector 26">
            <a:extLst>
              <a:ext uri="{FF2B5EF4-FFF2-40B4-BE49-F238E27FC236}">
                <a16:creationId xmlns:a16="http://schemas.microsoft.com/office/drawing/2014/main" id="{D7EE47F5-71E0-AA66-87D2-2E9034E8A3CD}"/>
              </a:ext>
            </a:extLst>
          </p:cNvPr>
          <p:cNvCxnSpPr>
            <a:cxnSpLocks/>
          </p:cNvCxnSpPr>
          <p:nvPr/>
        </p:nvCxnSpPr>
        <p:spPr>
          <a:xfrm>
            <a:off x="1000125" y="766763"/>
            <a:ext cx="0" cy="539115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117816" name="TextBox 20">
            <a:extLst>
              <a:ext uri="{FF2B5EF4-FFF2-40B4-BE49-F238E27FC236}">
                <a16:creationId xmlns:a16="http://schemas.microsoft.com/office/drawing/2014/main" id="{DE0182D0-0515-4B67-1EE4-16B6E37CDF3B}"/>
              </a:ext>
            </a:extLst>
          </p:cNvPr>
          <p:cNvSpPr txBox="1">
            <a:spLocks noChangeArrowheads="1"/>
          </p:cNvSpPr>
          <p:nvPr/>
        </p:nvSpPr>
        <p:spPr bwMode="auto">
          <a:xfrm>
            <a:off x="706438" y="368300"/>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Time=0</a:t>
            </a:r>
          </a:p>
        </p:txBody>
      </p:sp>
      <p:cxnSp>
        <p:nvCxnSpPr>
          <p:cNvPr id="30" name="Straight Arrow Connector 29">
            <a:extLst>
              <a:ext uri="{FF2B5EF4-FFF2-40B4-BE49-F238E27FC236}">
                <a16:creationId xmlns:a16="http://schemas.microsoft.com/office/drawing/2014/main" id="{9A36141B-21FE-47A0-A00F-40DFC0D03728}"/>
              </a:ext>
            </a:extLst>
          </p:cNvPr>
          <p:cNvCxnSpPr>
            <a:cxnSpLocks/>
          </p:cNvCxnSpPr>
          <p:nvPr/>
        </p:nvCxnSpPr>
        <p:spPr>
          <a:xfrm>
            <a:off x="1797050" y="3209925"/>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117818" name="TextBox 13">
            <a:extLst>
              <a:ext uri="{FF2B5EF4-FFF2-40B4-BE49-F238E27FC236}">
                <a16:creationId xmlns:a16="http://schemas.microsoft.com/office/drawing/2014/main" id="{D6CD1A6A-7525-AAD2-CB6F-FCAE590FF015}"/>
              </a:ext>
            </a:extLst>
          </p:cNvPr>
          <p:cNvSpPr txBox="1">
            <a:spLocks noChangeArrowheads="1"/>
          </p:cNvSpPr>
          <p:nvPr/>
        </p:nvSpPr>
        <p:spPr bwMode="auto">
          <a:xfrm>
            <a:off x="1725613" y="2841625"/>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/run</a:t>
            </a:r>
          </a:p>
        </p:txBody>
      </p:sp>
      <p:sp>
        <p:nvSpPr>
          <p:cNvPr id="32" name="Rounded Rectangle 31">
            <a:extLst>
              <a:ext uri="{FF2B5EF4-FFF2-40B4-BE49-F238E27FC236}">
                <a16:creationId xmlns:a16="http://schemas.microsoft.com/office/drawing/2014/main" id="{09DC8D59-0F31-5739-34BF-EEBF7551D651}"/>
              </a:ext>
            </a:extLst>
          </p:cNvPr>
          <p:cNvSpPr/>
          <p:nvPr/>
        </p:nvSpPr>
        <p:spPr>
          <a:xfrm>
            <a:off x="3684588" y="5018088"/>
            <a:ext cx="1301750" cy="715962"/>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sp>
        <p:nvSpPr>
          <p:cNvPr id="33" name="Rounded Rectangle 32">
            <a:extLst>
              <a:ext uri="{FF2B5EF4-FFF2-40B4-BE49-F238E27FC236}">
                <a16:creationId xmlns:a16="http://schemas.microsoft.com/office/drawing/2014/main" id="{DE3583C5-2BA3-1A70-4C9D-AC9D7C8DA05B}"/>
              </a:ext>
            </a:extLst>
          </p:cNvPr>
          <p:cNvSpPr/>
          <p:nvPr/>
        </p:nvSpPr>
        <p:spPr>
          <a:xfrm>
            <a:off x="3684588" y="4525963"/>
            <a:ext cx="1301750" cy="446087"/>
          </a:xfrm>
          <a:prstGeom prst="roundRect">
            <a:avLst/>
          </a:prstGeom>
          <a:solidFill>
            <a:srgbClr val="0070C0"/>
          </a:solid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freshen</a:t>
            </a:r>
          </a:p>
        </p:txBody>
      </p:sp>
      <p:cxnSp>
        <p:nvCxnSpPr>
          <p:cNvPr id="34" name="Straight Arrow Connector 33">
            <a:extLst>
              <a:ext uri="{FF2B5EF4-FFF2-40B4-BE49-F238E27FC236}">
                <a16:creationId xmlns:a16="http://schemas.microsoft.com/office/drawing/2014/main" id="{7E559005-CB18-6C12-55A3-20C3C9F163B7}"/>
              </a:ext>
            </a:extLst>
          </p:cNvPr>
          <p:cNvCxnSpPr>
            <a:cxnSpLocks/>
          </p:cNvCxnSpPr>
          <p:nvPr/>
        </p:nvCxnSpPr>
        <p:spPr>
          <a:xfrm>
            <a:off x="1792288" y="4600575"/>
            <a:ext cx="1892300"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117822" name="TextBox 18">
            <a:extLst>
              <a:ext uri="{FF2B5EF4-FFF2-40B4-BE49-F238E27FC236}">
                <a16:creationId xmlns:a16="http://schemas.microsoft.com/office/drawing/2014/main" id="{9FD0BE38-E50C-8BD9-373F-32502AA207DE}"/>
              </a:ext>
            </a:extLst>
          </p:cNvPr>
          <p:cNvSpPr txBox="1">
            <a:spLocks noChangeArrowheads="1"/>
          </p:cNvSpPr>
          <p:nvPr/>
        </p:nvSpPr>
        <p:spPr bwMode="auto">
          <a:xfrm>
            <a:off x="1720850" y="4221163"/>
            <a:ext cx="2025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/freshen</a:t>
            </a:r>
          </a:p>
        </p:txBody>
      </p:sp>
      <p:cxnSp>
        <p:nvCxnSpPr>
          <p:cNvPr id="36" name="Straight Arrow Connector 35">
            <a:extLst>
              <a:ext uri="{FF2B5EF4-FFF2-40B4-BE49-F238E27FC236}">
                <a16:creationId xmlns:a16="http://schemas.microsoft.com/office/drawing/2014/main" id="{0FAB9F8F-6DE7-8FC1-8A77-8A144CA508D1}"/>
              </a:ext>
            </a:extLst>
          </p:cNvPr>
          <p:cNvCxnSpPr>
            <a:cxnSpLocks/>
          </p:cNvCxnSpPr>
          <p:nvPr/>
        </p:nvCxnSpPr>
        <p:spPr>
          <a:xfrm>
            <a:off x="1797050" y="5156200"/>
            <a:ext cx="1887538"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117824" name="TextBox 13">
            <a:extLst>
              <a:ext uri="{FF2B5EF4-FFF2-40B4-BE49-F238E27FC236}">
                <a16:creationId xmlns:a16="http://schemas.microsoft.com/office/drawing/2014/main" id="{9DF4E46B-811C-D867-0EA0-C01145985056}"/>
              </a:ext>
            </a:extLst>
          </p:cNvPr>
          <p:cNvSpPr txBox="1">
            <a:spLocks noChangeArrowheads="1"/>
          </p:cNvSpPr>
          <p:nvPr/>
        </p:nvSpPr>
        <p:spPr bwMode="auto">
          <a:xfrm>
            <a:off x="1725613" y="4787900"/>
            <a:ext cx="2027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/run</a:t>
            </a:r>
          </a:p>
        </p:txBody>
      </p:sp>
      <p:sp>
        <p:nvSpPr>
          <p:cNvPr id="35" name="Title 1">
            <a:extLst>
              <a:ext uri="{FF2B5EF4-FFF2-40B4-BE49-F238E27FC236}">
                <a16:creationId xmlns:a16="http://schemas.microsoft.com/office/drawing/2014/main" id="{3A8B83C2-6093-276A-DE4E-DDBECAF4A6C5}"/>
              </a:ext>
            </a:extLst>
          </p:cNvPr>
          <p:cNvSpPr>
            <a:spLocks noGrp="1"/>
          </p:cNvSpPr>
          <p:nvPr>
            <p:ph type="title"/>
          </p:nvPr>
        </p:nvSpPr>
        <p:spPr>
          <a:xfrm>
            <a:off x="5937250" y="454025"/>
            <a:ext cx="5986463" cy="1076325"/>
          </a:xfrm>
        </p:spPr>
        <p:txBody>
          <a:bodyPr>
            <a:normAutofit fontScale="90000"/>
          </a:bodyPr>
          <a:lstStyle/>
          <a:p>
            <a:pPr algn="ctr" eaLnBrk="1" fontAlgn="auto" hangingPunct="1">
              <a:spcAft>
                <a:spcPts val="0"/>
              </a:spcAft>
              <a:defRPr/>
            </a:pPr>
            <a:r>
              <a:rPr lang="en-US" b="1" dirty="0">
                <a:solidFill>
                  <a:schemeClr val="tx1"/>
                </a:solidFill>
              </a:rPr>
              <a:t>Serverless Resource Management </a:t>
            </a:r>
            <a:br>
              <a:rPr lang="en-US" b="1" dirty="0">
                <a:solidFill>
                  <a:schemeClr val="tx1"/>
                </a:solidFill>
              </a:rPr>
            </a:br>
            <a:r>
              <a:rPr lang="en-US" b="1" dirty="0">
                <a:solidFill>
                  <a:schemeClr val="tx1"/>
                </a:solidFill>
              </a:rPr>
              <a:t>Overview</a:t>
            </a:r>
            <a:endParaRPr lang="en-US" dirty="0">
              <a:solidFill>
                <a:schemeClr val="tx1"/>
              </a:solidFill>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4" descr="Diagram&#10;&#10;Description automatically generated">
            <a:extLst>
              <a:ext uri="{FF2B5EF4-FFF2-40B4-BE49-F238E27FC236}">
                <a16:creationId xmlns:a16="http://schemas.microsoft.com/office/drawing/2014/main" id="{6852AB82-4EED-A1F6-D363-7B9DC1A26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75" y="1924050"/>
            <a:ext cx="27432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6874132-0E6D-6C36-124C-881D41149DBA}"/>
              </a:ext>
            </a:extLst>
          </p:cNvPr>
          <p:cNvSpPr>
            <a:spLocks noGrp="1"/>
          </p:cNvSpPr>
          <p:nvPr>
            <p:ph type="title"/>
          </p:nvPr>
        </p:nvSpPr>
        <p:spPr>
          <a:xfrm>
            <a:off x="255588" y="1143000"/>
            <a:ext cx="2835275" cy="2378075"/>
          </a:xfrm>
        </p:spPr>
        <p:txBody>
          <a:bodyPr/>
          <a:lstStyle/>
          <a:p>
            <a:pPr eaLnBrk="1" fontAlgn="auto" hangingPunct="1">
              <a:spcAft>
                <a:spcPts val="0"/>
              </a:spcAft>
              <a:defRPr/>
            </a:pPr>
            <a:r>
              <a:rPr lang="en-US" dirty="0"/>
              <a:t>Serverless Function Prediction</a:t>
            </a:r>
          </a:p>
        </p:txBody>
      </p:sp>
      <p:sp>
        <p:nvSpPr>
          <p:cNvPr id="14" name="Text Placeholder 13">
            <a:extLst>
              <a:ext uri="{FF2B5EF4-FFF2-40B4-BE49-F238E27FC236}">
                <a16:creationId xmlns:a16="http://schemas.microsoft.com/office/drawing/2014/main" id="{3AD0F1A0-1317-3731-80B8-CF4096F272B7}"/>
              </a:ext>
            </a:extLst>
          </p:cNvPr>
          <p:cNvSpPr>
            <a:spLocks noGrp="1"/>
          </p:cNvSpPr>
          <p:nvPr>
            <p:ph type="body" sz="half" idx="2"/>
          </p:nvPr>
        </p:nvSpPr>
        <p:spPr>
          <a:xfrm>
            <a:off x="255588" y="3492500"/>
            <a:ext cx="2835275" cy="2322513"/>
          </a:xfrm>
        </p:spPr>
        <p:txBody>
          <a:bodyPr rtlCol="0"/>
          <a:lstStyle/>
          <a:p>
            <a:pPr eaLnBrk="1" fontAlgn="auto" hangingPunct="1">
              <a:spcAft>
                <a:spcPts val="0"/>
              </a:spcAft>
              <a:buFont typeface="Wingdings 2" pitchFamily="18" charset="2"/>
              <a:buNone/>
              <a:defRPr/>
            </a:pPr>
            <a:endParaRPr lang="en-US" dirty="0"/>
          </a:p>
        </p:txBody>
      </p:sp>
      <p:sp>
        <p:nvSpPr>
          <p:cNvPr id="74756" name="Slide Number Placeholder 9">
            <a:extLst>
              <a:ext uri="{FF2B5EF4-FFF2-40B4-BE49-F238E27FC236}">
                <a16:creationId xmlns:a16="http://schemas.microsoft.com/office/drawing/2014/main" id="{49041E1B-972B-A088-BB60-B0CA522CEE8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6966F5E-35EF-F64C-88E0-D04471E0BC67}" type="slidenum">
              <a:rPr lang="en-US" altLang="en-US" smtClean="0">
                <a:solidFill>
                  <a:srgbClr val="0070C0"/>
                </a:solidFill>
              </a:rPr>
              <a:pPr fontAlgn="base">
                <a:spcBef>
                  <a:spcPct val="0"/>
                </a:spcBef>
                <a:spcAft>
                  <a:spcPct val="0"/>
                </a:spcAft>
              </a:pPr>
              <a:t>53</a:t>
            </a:fld>
            <a:endParaRPr lang="en-US" altLang="en-US">
              <a:solidFill>
                <a:srgbClr val="0070C0"/>
              </a:solidFill>
            </a:endParaRPr>
          </a:p>
        </p:txBody>
      </p:sp>
      <p:pic>
        <p:nvPicPr>
          <p:cNvPr id="74757" name="Picture 5" descr="Chart&#10;&#10;Description automatically generated">
            <a:extLst>
              <a:ext uri="{FF2B5EF4-FFF2-40B4-BE49-F238E27FC236}">
                <a16:creationId xmlns:a16="http://schemas.microsoft.com/office/drawing/2014/main" id="{FBE1FFF4-BFFD-6EDA-1699-9CDD18AF4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5625" y="2176463"/>
            <a:ext cx="28829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ED1978A1-11F2-22AC-F8A4-1B225BF9C20B}"/>
              </a:ext>
            </a:extLst>
          </p:cNvPr>
          <p:cNvSpPr txBox="1">
            <a:spLocks/>
          </p:cNvSpPr>
          <p:nvPr/>
        </p:nvSpPr>
        <p:spPr>
          <a:xfrm>
            <a:off x="8096250" y="915988"/>
            <a:ext cx="3589338" cy="132556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spcAft>
                <a:spcPts val="0"/>
              </a:spcAft>
              <a:buFont typeface="Arial" panose="020B0604020202020204" pitchFamily="34" charset="0"/>
              <a:buNone/>
              <a:defRPr/>
            </a:pPr>
            <a:r>
              <a:rPr lang="en-US" sz="3000" dirty="0"/>
              <a:t>Many applications consist of multiple functions</a:t>
            </a:r>
          </a:p>
        </p:txBody>
      </p:sp>
      <p:sp>
        <p:nvSpPr>
          <p:cNvPr id="8" name="Content Placeholder 2">
            <a:extLst>
              <a:ext uri="{FF2B5EF4-FFF2-40B4-BE49-F238E27FC236}">
                <a16:creationId xmlns:a16="http://schemas.microsoft.com/office/drawing/2014/main" id="{5E2A8E0B-90E0-52EF-755F-5FC9D1014C91}"/>
              </a:ext>
            </a:extLst>
          </p:cNvPr>
          <p:cNvSpPr txBox="1">
            <a:spLocks/>
          </p:cNvSpPr>
          <p:nvPr/>
        </p:nvSpPr>
        <p:spPr>
          <a:xfrm>
            <a:off x="4929188" y="4489450"/>
            <a:ext cx="3167062" cy="132556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spcAft>
                <a:spcPts val="0"/>
              </a:spcAft>
              <a:buFont typeface="Arial" panose="020B0604020202020204" pitchFamily="34" charset="0"/>
              <a:buNone/>
              <a:defRPr/>
            </a:pPr>
            <a:r>
              <a:rPr lang="en-US" sz="3000" dirty="0"/>
              <a:t>May be infrastructure overheads</a:t>
            </a:r>
          </a:p>
        </p:txBody>
      </p:sp>
      <p:pic>
        <p:nvPicPr>
          <p:cNvPr id="74760" name="Content Placeholder 4" descr="Table&#10;&#10;Description automatically generated">
            <a:extLst>
              <a:ext uri="{FF2B5EF4-FFF2-40B4-BE49-F238E27FC236}">
                <a16:creationId xmlns:a16="http://schemas.microsoft.com/office/drawing/2014/main" id="{8B4F2A6C-302E-3FE7-A819-41FC343065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3454"/>
          <a:stretch>
            <a:fillRect/>
          </a:stretch>
        </p:blipFill>
        <p:spPr bwMode="auto">
          <a:xfrm>
            <a:off x="7223125" y="4318000"/>
            <a:ext cx="2794000"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1" name="Content Placeholder 2">
            <a:extLst>
              <a:ext uri="{FF2B5EF4-FFF2-40B4-BE49-F238E27FC236}">
                <a16:creationId xmlns:a16="http://schemas.microsoft.com/office/drawing/2014/main" id="{32E74386-A675-4254-1E1B-702533F1965C}"/>
              </a:ext>
            </a:extLst>
          </p:cNvPr>
          <p:cNvSpPr txBox="1">
            <a:spLocks noChangeArrowheads="1"/>
          </p:cNvSpPr>
          <p:nvPr/>
        </p:nvSpPr>
        <p:spPr bwMode="auto">
          <a:xfrm>
            <a:off x="3789363" y="915988"/>
            <a:ext cx="408622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685800" indent="-22860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defTabSz="914400" eaLnBrk="1" hangingPunct="1">
              <a:spcBef>
                <a:spcPts val="1000"/>
              </a:spcBef>
              <a:buClrTx/>
              <a:buFont typeface="Arial" panose="020B0604020202020204" pitchFamily="34" charset="0"/>
              <a:buNone/>
            </a:pPr>
            <a:r>
              <a:rPr lang="en-US" altLang="en-US" sz="2800">
                <a:solidFill>
                  <a:schemeClr val="tx1"/>
                </a:solidFill>
              </a:rPr>
              <a:t>Some cases are easier to predict, e.g. chained functions</a:t>
            </a:r>
          </a:p>
        </p:txBody>
      </p:sp>
      <p:sp>
        <p:nvSpPr>
          <p:cNvPr id="16" name="Content Placeholder 2">
            <a:extLst>
              <a:ext uri="{FF2B5EF4-FFF2-40B4-BE49-F238E27FC236}">
                <a16:creationId xmlns:a16="http://schemas.microsoft.com/office/drawing/2014/main" id="{71380537-54E1-4604-BBF5-44D7F56175F3}"/>
              </a:ext>
            </a:extLst>
          </p:cNvPr>
          <p:cNvSpPr txBox="1">
            <a:spLocks/>
          </p:cNvSpPr>
          <p:nvPr/>
        </p:nvSpPr>
        <p:spPr>
          <a:xfrm>
            <a:off x="266700" y="4130675"/>
            <a:ext cx="3167063" cy="132556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spcAft>
                <a:spcPts val="0"/>
              </a:spcAft>
              <a:buFont typeface="Arial" panose="020B0604020202020204" pitchFamily="34" charset="0"/>
              <a:buNone/>
              <a:defRPr/>
            </a:pPr>
            <a:r>
              <a:rPr lang="en-US" sz="3000" dirty="0">
                <a:solidFill>
                  <a:schemeClr val="bg2">
                    <a:lumMod val="65000"/>
                    <a:lumOff val="35000"/>
                  </a:schemeClr>
                </a:solidFill>
              </a:rPr>
              <a:t>Prediction useful for many reasons (scheduling, resource utilization, coldstart avoidance, etc.)</a:t>
            </a:r>
          </a:p>
        </p:txBody>
      </p:sp>
      <p:sp>
        <p:nvSpPr>
          <p:cNvPr id="74763" name="Picture Placeholder 12">
            <a:extLst>
              <a:ext uri="{FF2B5EF4-FFF2-40B4-BE49-F238E27FC236}">
                <a16:creationId xmlns:a16="http://schemas.microsoft.com/office/drawing/2014/main" id="{A025D6D4-8145-CAB4-B0DD-487A25D13150}"/>
              </a:ext>
            </a:extLst>
          </p:cNvPr>
          <p:cNvSpPr>
            <a:spLocks noGrp="1" noChangeArrowheads="1" noTextEdit="1"/>
          </p:cNvSpPr>
          <p:nvPr>
            <p:ph type="pic" idx="1"/>
          </p:nvPr>
        </p:nvSpPr>
        <p:spPr>
          <a:xfrm>
            <a:off x="3570288" y="766763"/>
            <a:ext cx="8115300" cy="5330825"/>
          </a:xfrm>
          <a:solidFill>
            <a:schemeClr val="bg1"/>
          </a:solidFill>
        </p:spPr>
        <p:txBody>
          <a:bodyPr vert="horz" wrap="square" lIns="91440" tIns="45720" rIns="91440" bIns="45720" numCol="1" anchor="ctr" anchorCtr="0" compatLnSpc="1">
            <a:prstTxWarp prst="textNoShape">
              <a:avLst/>
            </a:prstTxWarp>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Picture Placeholder 12">
            <a:extLst>
              <a:ext uri="{FF2B5EF4-FFF2-40B4-BE49-F238E27FC236}">
                <a16:creationId xmlns:a16="http://schemas.microsoft.com/office/drawing/2014/main" id="{4C9AE1D5-B10B-3BB7-2D75-B6EDC8084925}"/>
              </a:ext>
            </a:extLst>
          </p:cNvPr>
          <p:cNvSpPr>
            <a:spLocks noGrp="1" noChangeArrowheads="1" noTextEdit="1"/>
          </p:cNvSpPr>
          <p:nvPr>
            <p:ph type="pic" idx="1"/>
          </p:nvPr>
        </p:nvSpPr>
        <p:spPr>
          <a:xfrm>
            <a:off x="3570288" y="766763"/>
            <a:ext cx="8115300" cy="5330825"/>
          </a:xfrm>
          <a:solidFill>
            <a:schemeClr val="bg1"/>
          </a:solidFill>
        </p:spPr>
        <p:txBody>
          <a:bodyPr vert="horz" wrap="square" lIns="91440" tIns="45720" rIns="91440" bIns="45720" numCol="1" anchor="ctr" anchorCtr="0" compatLnSpc="1">
            <a:prstTxWarp prst="textNoShape">
              <a:avLst/>
            </a:prstTxWarp>
          </a:bodyPr>
          <a:lstStyle/>
          <a:p>
            <a:endParaRPr lang="en-US"/>
          </a:p>
        </p:txBody>
      </p:sp>
      <p:pic>
        <p:nvPicPr>
          <p:cNvPr id="76802" name="Picture 4" descr="Diagram&#10;&#10;Description automatically generated">
            <a:extLst>
              <a:ext uri="{FF2B5EF4-FFF2-40B4-BE49-F238E27FC236}">
                <a16:creationId xmlns:a16="http://schemas.microsoft.com/office/drawing/2014/main" id="{8CBB6FFA-DC34-3876-50FB-F1D42A6B29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66"/>
          <a:stretch/>
        </p:blipFill>
        <p:spPr bwMode="auto">
          <a:xfrm>
            <a:off x="4206875" y="2306638"/>
            <a:ext cx="2743200"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B9478D98-DDC6-D0AC-2737-66B7DECCAA51}"/>
              </a:ext>
            </a:extLst>
          </p:cNvPr>
          <p:cNvSpPr>
            <a:spLocks noGrp="1"/>
          </p:cNvSpPr>
          <p:nvPr>
            <p:ph type="title"/>
          </p:nvPr>
        </p:nvSpPr>
        <p:spPr>
          <a:xfrm>
            <a:off x="255588" y="1143000"/>
            <a:ext cx="2835275" cy="2378075"/>
          </a:xfrm>
        </p:spPr>
        <p:txBody>
          <a:bodyPr/>
          <a:lstStyle/>
          <a:p>
            <a:pPr eaLnBrk="1" fontAlgn="auto" hangingPunct="1">
              <a:spcAft>
                <a:spcPts val="0"/>
              </a:spcAft>
              <a:defRPr/>
            </a:pPr>
            <a:r>
              <a:rPr lang="en-US" dirty="0"/>
              <a:t>Serverless Function Prediction</a:t>
            </a:r>
          </a:p>
        </p:txBody>
      </p:sp>
      <p:sp>
        <p:nvSpPr>
          <p:cNvPr id="14" name="Text Placeholder 13">
            <a:extLst>
              <a:ext uri="{FF2B5EF4-FFF2-40B4-BE49-F238E27FC236}">
                <a16:creationId xmlns:a16="http://schemas.microsoft.com/office/drawing/2014/main" id="{8C147EE0-0CB1-8FC6-E553-C80796236AA9}"/>
              </a:ext>
            </a:extLst>
          </p:cNvPr>
          <p:cNvSpPr>
            <a:spLocks noGrp="1"/>
          </p:cNvSpPr>
          <p:nvPr>
            <p:ph type="body" sz="half" idx="2"/>
          </p:nvPr>
        </p:nvSpPr>
        <p:spPr>
          <a:xfrm>
            <a:off x="255588" y="3492500"/>
            <a:ext cx="2835275" cy="2322513"/>
          </a:xfrm>
        </p:spPr>
        <p:txBody>
          <a:bodyPr rtlCol="0"/>
          <a:lstStyle/>
          <a:p>
            <a:pPr eaLnBrk="1" fontAlgn="auto" hangingPunct="1">
              <a:spcAft>
                <a:spcPts val="0"/>
              </a:spcAft>
              <a:buFont typeface="Wingdings 2" pitchFamily="18" charset="2"/>
              <a:buNone/>
              <a:defRPr/>
            </a:pPr>
            <a:endParaRPr lang="en-US" dirty="0"/>
          </a:p>
        </p:txBody>
      </p:sp>
      <p:sp>
        <p:nvSpPr>
          <p:cNvPr id="76805" name="Slide Number Placeholder 9">
            <a:extLst>
              <a:ext uri="{FF2B5EF4-FFF2-40B4-BE49-F238E27FC236}">
                <a16:creationId xmlns:a16="http://schemas.microsoft.com/office/drawing/2014/main" id="{D87E69EB-8182-B78F-7850-1B2513C959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2E612B-0C7F-DE4E-812C-381D1DB23511}" type="slidenum">
              <a:rPr lang="en-US" altLang="en-US" smtClean="0">
                <a:solidFill>
                  <a:srgbClr val="0070C0"/>
                </a:solidFill>
              </a:rPr>
              <a:pPr fontAlgn="base">
                <a:spcBef>
                  <a:spcPct val="0"/>
                </a:spcBef>
                <a:spcAft>
                  <a:spcPct val="0"/>
                </a:spcAft>
              </a:pPr>
              <a:t>54</a:t>
            </a:fld>
            <a:endParaRPr lang="en-US" altLang="en-US">
              <a:solidFill>
                <a:srgbClr val="0070C0"/>
              </a:solidFill>
            </a:endParaRPr>
          </a:p>
        </p:txBody>
      </p:sp>
      <p:sp>
        <p:nvSpPr>
          <p:cNvPr id="76806" name="Content Placeholder 2">
            <a:extLst>
              <a:ext uri="{FF2B5EF4-FFF2-40B4-BE49-F238E27FC236}">
                <a16:creationId xmlns:a16="http://schemas.microsoft.com/office/drawing/2014/main" id="{835937F9-2B82-66E8-C07C-FACC4C721C57}"/>
              </a:ext>
            </a:extLst>
          </p:cNvPr>
          <p:cNvSpPr txBox="1">
            <a:spLocks noChangeArrowheads="1"/>
          </p:cNvSpPr>
          <p:nvPr/>
        </p:nvSpPr>
        <p:spPr bwMode="auto">
          <a:xfrm>
            <a:off x="3789363" y="915988"/>
            <a:ext cx="408622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685800" indent="-22860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defTabSz="914400" eaLnBrk="1" hangingPunct="1">
              <a:spcBef>
                <a:spcPts val="1000"/>
              </a:spcBef>
              <a:buClrTx/>
              <a:buFont typeface="Arial" panose="020B0604020202020204" pitchFamily="34" charset="0"/>
              <a:buNone/>
            </a:pPr>
            <a:r>
              <a:rPr lang="en-US" altLang="en-US" sz="2800" dirty="0">
                <a:solidFill>
                  <a:schemeClr val="tx1"/>
                </a:solidFill>
              </a:rPr>
              <a:t>Some cases are easier to predict, e.g., chained functions</a:t>
            </a:r>
          </a:p>
        </p:txBody>
      </p:sp>
      <p:sp>
        <p:nvSpPr>
          <p:cNvPr id="16" name="Content Placeholder 2">
            <a:extLst>
              <a:ext uri="{FF2B5EF4-FFF2-40B4-BE49-F238E27FC236}">
                <a16:creationId xmlns:a16="http://schemas.microsoft.com/office/drawing/2014/main" id="{CBCE18F0-76D3-14C5-9565-944E3228EA38}"/>
              </a:ext>
            </a:extLst>
          </p:cNvPr>
          <p:cNvSpPr txBox="1">
            <a:spLocks/>
          </p:cNvSpPr>
          <p:nvPr/>
        </p:nvSpPr>
        <p:spPr>
          <a:xfrm>
            <a:off x="266700" y="4130675"/>
            <a:ext cx="3167063" cy="132556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spcAft>
                <a:spcPts val="0"/>
              </a:spcAft>
              <a:buFont typeface="Arial" panose="020B0604020202020204" pitchFamily="34" charset="0"/>
              <a:buNone/>
              <a:defRPr/>
            </a:pPr>
            <a:r>
              <a:rPr lang="en-US" sz="3000" dirty="0">
                <a:solidFill>
                  <a:schemeClr val="bg2">
                    <a:lumMod val="65000"/>
                    <a:lumOff val="35000"/>
                  </a:schemeClr>
                </a:solidFill>
              </a:rPr>
              <a:t>Prediction useful for many reasons (scheduling, resource utilization, coldstart avoidance, etc.)</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Picture Placeholder 12">
            <a:extLst>
              <a:ext uri="{FF2B5EF4-FFF2-40B4-BE49-F238E27FC236}">
                <a16:creationId xmlns:a16="http://schemas.microsoft.com/office/drawing/2014/main" id="{62F15D8D-D5F4-AF40-2CDC-816C818C27F8}"/>
              </a:ext>
            </a:extLst>
          </p:cNvPr>
          <p:cNvSpPr>
            <a:spLocks noGrp="1" noChangeArrowheads="1" noTextEdit="1"/>
          </p:cNvSpPr>
          <p:nvPr>
            <p:ph type="pic" idx="1"/>
          </p:nvPr>
        </p:nvSpPr>
        <p:spPr>
          <a:xfrm>
            <a:off x="3570288" y="766763"/>
            <a:ext cx="8115300" cy="5330825"/>
          </a:xfrm>
          <a:solidFill>
            <a:schemeClr val="bg1"/>
          </a:solidFill>
        </p:spPr>
        <p:txBody>
          <a:bodyPr vert="horz" wrap="square" lIns="91440" tIns="45720" rIns="91440" bIns="45720" numCol="1" anchor="ctr"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456858C-29EB-DB3F-10B4-D567A6BB19D6}"/>
              </a:ext>
            </a:extLst>
          </p:cNvPr>
          <p:cNvSpPr>
            <a:spLocks noGrp="1"/>
          </p:cNvSpPr>
          <p:nvPr>
            <p:ph type="title"/>
          </p:nvPr>
        </p:nvSpPr>
        <p:spPr>
          <a:xfrm>
            <a:off x="255588" y="1143000"/>
            <a:ext cx="2835275" cy="2378075"/>
          </a:xfrm>
        </p:spPr>
        <p:txBody>
          <a:bodyPr/>
          <a:lstStyle/>
          <a:p>
            <a:pPr eaLnBrk="1" fontAlgn="auto" hangingPunct="1">
              <a:spcAft>
                <a:spcPts val="0"/>
              </a:spcAft>
              <a:defRPr/>
            </a:pPr>
            <a:r>
              <a:rPr lang="en-US" dirty="0"/>
              <a:t>Serverless Function Prediction</a:t>
            </a:r>
          </a:p>
        </p:txBody>
      </p:sp>
      <p:sp>
        <p:nvSpPr>
          <p:cNvPr id="14" name="Text Placeholder 13">
            <a:extLst>
              <a:ext uri="{FF2B5EF4-FFF2-40B4-BE49-F238E27FC236}">
                <a16:creationId xmlns:a16="http://schemas.microsoft.com/office/drawing/2014/main" id="{6494A22A-A2B9-654F-FC1B-69E0C922F737}"/>
              </a:ext>
            </a:extLst>
          </p:cNvPr>
          <p:cNvSpPr>
            <a:spLocks noGrp="1"/>
          </p:cNvSpPr>
          <p:nvPr>
            <p:ph type="body" sz="half" idx="2"/>
          </p:nvPr>
        </p:nvSpPr>
        <p:spPr>
          <a:xfrm>
            <a:off x="255588" y="3492500"/>
            <a:ext cx="2835275" cy="2322513"/>
          </a:xfrm>
        </p:spPr>
        <p:txBody>
          <a:bodyPr rtlCol="0"/>
          <a:lstStyle/>
          <a:p>
            <a:pPr eaLnBrk="1" fontAlgn="auto" hangingPunct="1">
              <a:spcAft>
                <a:spcPts val="0"/>
              </a:spcAft>
              <a:buFont typeface="Wingdings 2" pitchFamily="18" charset="2"/>
              <a:buNone/>
              <a:defRPr/>
            </a:pPr>
            <a:endParaRPr lang="en-US" dirty="0"/>
          </a:p>
        </p:txBody>
      </p:sp>
      <p:sp>
        <p:nvSpPr>
          <p:cNvPr id="78853" name="Slide Number Placeholder 9">
            <a:extLst>
              <a:ext uri="{FF2B5EF4-FFF2-40B4-BE49-F238E27FC236}">
                <a16:creationId xmlns:a16="http://schemas.microsoft.com/office/drawing/2014/main" id="{358651AD-2BE4-7970-AEAE-84CC47AC6F3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D9EBF28-3652-0249-B6BE-2456C2A86DBD}" type="slidenum">
              <a:rPr lang="en-US" altLang="en-US" smtClean="0">
                <a:solidFill>
                  <a:srgbClr val="0070C0"/>
                </a:solidFill>
              </a:rPr>
              <a:pPr fontAlgn="base">
                <a:spcBef>
                  <a:spcPct val="0"/>
                </a:spcBef>
                <a:spcAft>
                  <a:spcPct val="0"/>
                </a:spcAft>
              </a:pPr>
              <a:t>55</a:t>
            </a:fld>
            <a:endParaRPr lang="en-US" altLang="en-US">
              <a:solidFill>
                <a:srgbClr val="0070C0"/>
              </a:solidFill>
            </a:endParaRPr>
          </a:p>
        </p:txBody>
      </p:sp>
      <p:pic>
        <p:nvPicPr>
          <p:cNvPr id="78854" name="Picture 5" descr="Chart&#10;&#10;Description automatically generated">
            <a:extLst>
              <a:ext uri="{FF2B5EF4-FFF2-40B4-BE49-F238E27FC236}">
                <a16:creationId xmlns:a16="http://schemas.microsoft.com/office/drawing/2014/main" id="{8CB25EFA-9AFE-5AAF-8624-FB5126D5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25" y="2176463"/>
            <a:ext cx="28829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26CE7AAB-AA84-4973-3E09-0FC9F3D7A7EE}"/>
              </a:ext>
            </a:extLst>
          </p:cNvPr>
          <p:cNvSpPr txBox="1">
            <a:spLocks/>
          </p:cNvSpPr>
          <p:nvPr/>
        </p:nvSpPr>
        <p:spPr>
          <a:xfrm>
            <a:off x="8096250" y="915988"/>
            <a:ext cx="3589338" cy="132556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spcAft>
                <a:spcPts val="0"/>
              </a:spcAft>
              <a:buFont typeface="Arial" panose="020B0604020202020204" pitchFamily="34" charset="0"/>
              <a:buNone/>
              <a:defRPr/>
            </a:pPr>
            <a:r>
              <a:rPr lang="en-US" sz="3000" dirty="0"/>
              <a:t>Many applications consist of multiple functions</a:t>
            </a:r>
          </a:p>
        </p:txBody>
      </p:sp>
      <p:sp>
        <p:nvSpPr>
          <p:cNvPr id="15" name="Content Placeholder 2">
            <a:extLst>
              <a:ext uri="{FF2B5EF4-FFF2-40B4-BE49-F238E27FC236}">
                <a16:creationId xmlns:a16="http://schemas.microsoft.com/office/drawing/2014/main" id="{DD1D076D-025A-587C-EDB2-38573554122E}"/>
              </a:ext>
            </a:extLst>
          </p:cNvPr>
          <p:cNvSpPr txBox="1">
            <a:spLocks/>
          </p:cNvSpPr>
          <p:nvPr/>
        </p:nvSpPr>
        <p:spPr>
          <a:xfrm>
            <a:off x="3789363" y="915988"/>
            <a:ext cx="4086225" cy="1241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dirty="0">
                <a:solidFill>
                  <a:schemeClr val="accent4"/>
                </a:solidFill>
              </a:rPr>
              <a:t>Some cases are easier to predict, e.g., chained functions</a:t>
            </a:r>
          </a:p>
        </p:txBody>
      </p:sp>
      <p:sp>
        <p:nvSpPr>
          <p:cNvPr id="16" name="Content Placeholder 2">
            <a:extLst>
              <a:ext uri="{FF2B5EF4-FFF2-40B4-BE49-F238E27FC236}">
                <a16:creationId xmlns:a16="http://schemas.microsoft.com/office/drawing/2014/main" id="{41B04FB0-E816-2D30-654B-A3E92E4F3E5A}"/>
              </a:ext>
            </a:extLst>
          </p:cNvPr>
          <p:cNvSpPr txBox="1">
            <a:spLocks/>
          </p:cNvSpPr>
          <p:nvPr/>
        </p:nvSpPr>
        <p:spPr>
          <a:xfrm>
            <a:off x="266700" y="4130675"/>
            <a:ext cx="3167063" cy="132556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spcAft>
                <a:spcPts val="0"/>
              </a:spcAft>
              <a:buFont typeface="Arial" panose="020B0604020202020204" pitchFamily="34" charset="0"/>
              <a:buNone/>
              <a:defRPr/>
            </a:pPr>
            <a:r>
              <a:rPr lang="en-US" sz="3000" dirty="0">
                <a:solidFill>
                  <a:schemeClr val="bg2">
                    <a:lumMod val="65000"/>
                    <a:lumOff val="35000"/>
                  </a:schemeClr>
                </a:solidFill>
              </a:rPr>
              <a:t>Prediction useful for many reasons (scheduling, resource utilization, coldstart avoidance, etc.)</a:t>
            </a:r>
          </a:p>
        </p:txBody>
      </p:sp>
      <p:pic>
        <p:nvPicPr>
          <p:cNvPr id="3" name="Picture 4" descr="Diagram&#10;&#10;Description automatically generated">
            <a:extLst>
              <a:ext uri="{FF2B5EF4-FFF2-40B4-BE49-F238E27FC236}">
                <a16:creationId xmlns:a16="http://schemas.microsoft.com/office/drawing/2014/main" id="{68BAE0D2-61B6-E7BF-5B40-ED731574F8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66"/>
          <a:stretch/>
        </p:blipFill>
        <p:spPr bwMode="auto">
          <a:xfrm>
            <a:off x="4206875" y="2306638"/>
            <a:ext cx="2743200"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Picture Placeholder 12">
            <a:extLst>
              <a:ext uri="{FF2B5EF4-FFF2-40B4-BE49-F238E27FC236}">
                <a16:creationId xmlns:a16="http://schemas.microsoft.com/office/drawing/2014/main" id="{EB434B1E-1C17-D34E-DD40-6A83E71B783F}"/>
              </a:ext>
            </a:extLst>
          </p:cNvPr>
          <p:cNvSpPr>
            <a:spLocks noGrp="1" noChangeArrowheads="1" noTextEdit="1"/>
          </p:cNvSpPr>
          <p:nvPr>
            <p:ph type="pic" idx="1"/>
          </p:nvPr>
        </p:nvSpPr>
        <p:spPr>
          <a:xfrm>
            <a:off x="3570288" y="766763"/>
            <a:ext cx="8115300" cy="5330825"/>
          </a:xfrm>
          <a:solidFill>
            <a:schemeClr val="bg1"/>
          </a:solidFill>
        </p:spPr>
        <p:txBody>
          <a:bodyPr vert="horz" wrap="square" lIns="91440" tIns="45720" rIns="91440" bIns="45720" numCol="1" anchor="ctr"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22C8981-773D-FA40-55D9-AA67AC7E90B1}"/>
              </a:ext>
            </a:extLst>
          </p:cNvPr>
          <p:cNvSpPr>
            <a:spLocks noGrp="1"/>
          </p:cNvSpPr>
          <p:nvPr>
            <p:ph type="title"/>
          </p:nvPr>
        </p:nvSpPr>
        <p:spPr>
          <a:xfrm>
            <a:off x="255588" y="1143000"/>
            <a:ext cx="2835275" cy="2378075"/>
          </a:xfrm>
        </p:spPr>
        <p:txBody>
          <a:bodyPr/>
          <a:lstStyle/>
          <a:p>
            <a:pPr eaLnBrk="1" fontAlgn="auto" hangingPunct="1">
              <a:spcAft>
                <a:spcPts val="0"/>
              </a:spcAft>
              <a:defRPr/>
            </a:pPr>
            <a:r>
              <a:rPr lang="en-US" dirty="0"/>
              <a:t>Serverless Function Prediction</a:t>
            </a:r>
          </a:p>
        </p:txBody>
      </p:sp>
      <p:sp>
        <p:nvSpPr>
          <p:cNvPr id="14" name="Text Placeholder 13">
            <a:extLst>
              <a:ext uri="{FF2B5EF4-FFF2-40B4-BE49-F238E27FC236}">
                <a16:creationId xmlns:a16="http://schemas.microsoft.com/office/drawing/2014/main" id="{3D652A62-91BA-FEC2-E2CD-16D81548C4A1}"/>
              </a:ext>
            </a:extLst>
          </p:cNvPr>
          <p:cNvSpPr>
            <a:spLocks noGrp="1"/>
          </p:cNvSpPr>
          <p:nvPr>
            <p:ph type="body" sz="half" idx="2"/>
          </p:nvPr>
        </p:nvSpPr>
        <p:spPr>
          <a:xfrm>
            <a:off x="255588" y="3492500"/>
            <a:ext cx="2835275" cy="2322513"/>
          </a:xfrm>
        </p:spPr>
        <p:txBody>
          <a:bodyPr rtlCol="0"/>
          <a:lstStyle/>
          <a:p>
            <a:pPr eaLnBrk="1" fontAlgn="auto" hangingPunct="1">
              <a:spcAft>
                <a:spcPts val="0"/>
              </a:spcAft>
              <a:buFont typeface="Wingdings 2" pitchFamily="18" charset="2"/>
              <a:buNone/>
              <a:defRPr/>
            </a:pPr>
            <a:endParaRPr lang="en-US" dirty="0"/>
          </a:p>
        </p:txBody>
      </p:sp>
      <p:sp>
        <p:nvSpPr>
          <p:cNvPr id="80901" name="Slide Number Placeholder 9">
            <a:extLst>
              <a:ext uri="{FF2B5EF4-FFF2-40B4-BE49-F238E27FC236}">
                <a16:creationId xmlns:a16="http://schemas.microsoft.com/office/drawing/2014/main" id="{CFE5465D-CE50-91BF-A4F7-82B2FE4FDDB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FE0F5A-8D5B-C742-BCF2-35ECB2D816EC}" type="slidenum">
              <a:rPr lang="en-US" altLang="en-US" smtClean="0">
                <a:solidFill>
                  <a:srgbClr val="0070C0"/>
                </a:solidFill>
              </a:rPr>
              <a:pPr fontAlgn="base">
                <a:spcBef>
                  <a:spcPct val="0"/>
                </a:spcBef>
                <a:spcAft>
                  <a:spcPct val="0"/>
                </a:spcAft>
              </a:pPr>
              <a:t>56</a:t>
            </a:fld>
            <a:endParaRPr lang="en-US" altLang="en-US">
              <a:solidFill>
                <a:srgbClr val="0070C0"/>
              </a:solidFill>
            </a:endParaRPr>
          </a:p>
        </p:txBody>
      </p:sp>
      <p:pic>
        <p:nvPicPr>
          <p:cNvPr id="80902" name="Picture 5" descr="Chart&#10;&#10;Description automatically generated">
            <a:extLst>
              <a:ext uri="{FF2B5EF4-FFF2-40B4-BE49-F238E27FC236}">
                <a16:creationId xmlns:a16="http://schemas.microsoft.com/office/drawing/2014/main" id="{0B0AD883-DB7A-3784-E8A4-01CCAFF21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25" y="2176463"/>
            <a:ext cx="28829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CC4715F3-82A1-F270-7E6D-A577DE49928B}"/>
              </a:ext>
            </a:extLst>
          </p:cNvPr>
          <p:cNvSpPr txBox="1">
            <a:spLocks/>
          </p:cNvSpPr>
          <p:nvPr/>
        </p:nvSpPr>
        <p:spPr>
          <a:xfrm>
            <a:off x="8096250" y="915988"/>
            <a:ext cx="3589338" cy="132556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spcAft>
                <a:spcPts val="0"/>
              </a:spcAft>
              <a:buFont typeface="Arial" panose="020B0604020202020204" pitchFamily="34" charset="0"/>
              <a:buNone/>
              <a:defRPr/>
            </a:pPr>
            <a:r>
              <a:rPr lang="en-US" sz="3000" dirty="0">
                <a:solidFill>
                  <a:schemeClr val="accent4"/>
                </a:solidFill>
              </a:rPr>
              <a:t>Many applications consist of multiple functions</a:t>
            </a:r>
          </a:p>
        </p:txBody>
      </p:sp>
      <p:sp>
        <p:nvSpPr>
          <p:cNvPr id="8" name="Content Placeholder 2">
            <a:extLst>
              <a:ext uri="{FF2B5EF4-FFF2-40B4-BE49-F238E27FC236}">
                <a16:creationId xmlns:a16="http://schemas.microsoft.com/office/drawing/2014/main" id="{CA08D3C0-1E1D-DA81-D08B-F78188AC0E68}"/>
              </a:ext>
            </a:extLst>
          </p:cNvPr>
          <p:cNvSpPr txBox="1">
            <a:spLocks/>
          </p:cNvSpPr>
          <p:nvPr/>
        </p:nvSpPr>
        <p:spPr>
          <a:xfrm>
            <a:off x="4929188" y="4489450"/>
            <a:ext cx="3167062" cy="132556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spcAft>
                <a:spcPts val="0"/>
              </a:spcAft>
              <a:buFont typeface="Arial" panose="020B0604020202020204" pitchFamily="34" charset="0"/>
              <a:buNone/>
              <a:defRPr/>
            </a:pPr>
            <a:r>
              <a:rPr lang="en-US" sz="3000" dirty="0"/>
              <a:t>May be infrastructure overheads</a:t>
            </a:r>
          </a:p>
        </p:txBody>
      </p:sp>
      <p:pic>
        <p:nvPicPr>
          <p:cNvPr id="80905" name="Content Placeholder 4" descr="Table&#10;&#10;Description automatically generated">
            <a:extLst>
              <a:ext uri="{FF2B5EF4-FFF2-40B4-BE49-F238E27FC236}">
                <a16:creationId xmlns:a16="http://schemas.microsoft.com/office/drawing/2014/main" id="{70367403-7899-DDCC-D96F-81805A7DCF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3454"/>
          <a:stretch>
            <a:fillRect/>
          </a:stretch>
        </p:blipFill>
        <p:spPr bwMode="auto">
          <a:xfrm>
            <a:off x="7223125" y="4318000"/>
            <a:ext cx="2794000"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a:extLst>
              <a:ext uri="{FF2B5EF4-FFF2-40B4-BE49-F238E27FC236}">
                <a16:creationId xmlns:a16="http://schemas.microsoft.com/office/drawing/2014/main" id="{168EB3FF-278B-DA94-C95C-E89E5FCE48D0}"/>
              </a:ext>
            </a:extLst>
          </p:cNvPr>
          <p:cNvSpPr txBox="1">
            <a:spLocks/>
          </p:cNvSpPr>
          <p:nvPr/>
        </p:nvSpPr>
        <p:spPr>
          <a:xfrm>
            <a:off x="3789363" y="915988"/>
            <a:ext cx="4086225" cy="12414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dirty="0">
                <a:solidFill>
                  <a:schemeClr val="accent4"/>
                </a:solidFill>
              </a:rPr>
              <a:t>Some cases are easier to predict, e.g., chained functions</a:t>
            </a:r>
          </a:p>
        </p:txBody>
      </p:sp>
      <p:sp>
        <p:nvSpPr>
          <p:cNvPr id="16" name="Content Placeholder 2">
            <a:extLst>
              <a:ext uri="{FF2B5EF4-FFF2-40B4-BE49-F238E27FC236}">
                <a16:creationId xmlns:a16="http://schemas.microsoft.com/office/drawing/2014/main" id="{C2C31694-9018-69DF-4C2F-045228CEFA4D}"/>
              </a:ext>
            </a:extLst>
          </p:cNvPr>
          <p:cNvSpPr txBox="1">
            <a:spLocks/>
          </p:cNvSpPr>
          <p:nvPr/>
        </p:nvSpPr>
        <p:spPr>
          <a:xfrm>
            <a:off x="266700" y="4130675"/>
            <a:ext cx="3167063" cy="132556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Bef>
                <a:spcPts val="0"/>
              </a:spcBef>
              <a:spcAft>
                <a:spcPts val="0"/>
              </a:spcAft>
              <a:buFont typeface="Arial" panose="020B0604020202020204" pitchFamily="34" charset="0"/>
              <a:buNone/>
              <a:defRPr/>
            </a:pPr>
            <a:r>
              <a:rPr lang="en-US" sz="3000" dirty="0">
                <a:solidFill>
                  <a:schemeClr val="bg2">
                    <a:lumMod val="65000"/>
                    <a:lumOff val="35000"/>
                  </a:schemeClr>
                </a:solidFill>
              </a:rPr>
              <a:t>Prediction useful for many reasons (scheduling, resource utilization, coldstart avoidance, etc.)</a:t>
            </a:r>
          </a:p>
        </p:txBody>
      </p:sp>
      <p:pic>
        <p:nvPicPr>
          <p:cNvPr id="3" name="Picture 4" descr="Diagram&#10;&#10;Description automatically generated">
            <a:extLst>
              <a:ext uri="{FF2B5EF4-FFF2-40B4-BE49-F238E27FC236}">
                <a16:creationId xmlns:a16="http://schemas.microsoft.com/office/drawing/2014/main" id="{7E76F43B-9B76-98B3-B952-7650A1A5AE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066"/>
          <a:stretch/>
        </p:blipFill>
        <p:spPr bwMode="auto">
          <a:xfrm>
            <a:off x="4206875" y="2306638"/>
            <a:ext cx="2743200"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Number Placeholder 10">
            <a:extLst>
              <a:ext uri="{FF2B5EF4-FFF2-40B4-BE49-F238E27FC236}">
                <a16:creationId xmlns:a16="http://schemas.microsoft.com/office/drawing/2014/main" id="{8D6053B8-FADC-7DE4-7E50-1EC1DDC49BA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4B55E9-F543-A549-960B-9F486996EE5C}" type="slidenum">
              <a:rPr lang="en-US" altLang="en-US" smtClean="0">
                <a:solidFill>
                  <a:srgbClr val="0070C0"/>
                </a:solidFill>
              </a:rPr>
              <a:pPr fontAlgn="base">
                <a:spcBef>
                  <a:spcPct val="0"/>
                </a:spcBef>
                <a:spcAft>
                  <a:spcPct val="0"/>
                </a:spcAft>
              </a:pPr>
              <a:t>57</a:t>
            </a:fld>
            <a:endParaRPr lang="en-US" altLang="en-US">
              <a:solidFill>
                <a:srgbClr val="0070C0"/>
              </a:solidFill>
            </a:endParaRPr>
          </a:p>
        </p:txBody>
      </p:sp>
      <p:sp>
        <p:nvSpPr>
          <p:cNvPr id="2" name="Title 1">
            <a:extLst>
              <a:ext uri="{FF2B5EF4-FFF2-40B4-BE49-F238E27FC236}">
                <a16:creationId xmlns:a16="http://schemas.microsoft.com/office/drawing/2014/main" id="{A293883F-454D-37F1-9F9C-45AB528934D1}"/>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chemeClr val="tx1"/>
                </a:solidFill>
              </a:rPr>
              <a:t>What Can </a:t>
            </a:r>
            <a:r>
              <a:rPr lang="en-US" b="1" i="1" dirty="0">
                <a:solidFill>
                  <a:schemeClr val="tx1"/>
                </a:solidFill>
              </a:rPr>
              <a:t>Freshen</a:t>
            </a:r>
            <a:r>
              <a:rPr lang="en-US" dirty="0">
                <a:solidFill>
                  <a:schemeClr val="tx1"/>
                </a:solidFill>
              </a:rPr>
              <a:t> Do?</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5C8DCFF-184D-7137-4F0A-B9C0E94EDB5F}"/>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36678261-D862-AD08-C0B9-02F869800B97}"/>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4995" name="Slide Number Placeholder 10">
            <a:extLst>
              <a:ext uri="{FF2B5EF4-FFF2-40B4-BE49-F238E27FC236}">
                <a16:creationId xmlns:a16="http://schemas.microsoft.com/office/drawing/2014/main" id="{D385926D-A4CA-B963-B787-D1980C8A22B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fontAlgn="base">
              <a:lnSpc>
                <a:spcPct val="100000"/>
              </a:lnSpc>
              <a:spcBef>
                <a:spcPct val="0"/>
              </a:spcBef>
              <a:spcAft>
                <a:spcPct val="0"/>
              </a:spcAft>
              <a:buClrTx/>
              <a:buFontTx/>
              <a:buNone/>
            </a:pPr>
            <a:fld id="{4467DC76-104C-494D-9FF9-48F005E34156}" type="slidenum">
              <a:rPr lang="en-US" altLang="en-US" sz="1200" smtClean="0">
                <a:solidFill>
                  <a:srgbClr val="0070C0"/>
                </a:solidFill>
              </a:rPr>
              <a:pPr fontAlgn="base">
                <a:lnSpc>
                  <a:spcPct val="100000"/>
                </a:lnSpc>
                <a:spcBef>
                  <a:spcPct val="0"/>
                </a:spcBef>
                <a:spcAft>
                  <a:spcPct val="0"/>
                </a:spcAft>
                <a:buClrTx/>
                <a:buFontTx/>
                <a:buNone/>
              </a:pPr>
              <a:t>58</a:t>
            </a:fld>
            <a:endParaRPr lang="en-US" altLang="en-US" sz="1200">
              <a:solidFill>
                <a:srgbClr val="0070C0"/>
              </a:solidFill>
            </a:endParaRPr>
          </a:p>
        </p:txBody>
      </p:sp>
      <p:sp>
        <p:nvSpPr>
          <p:cNvPr id="2" name="Title 1">
            <a:extLst>
              <a:ext uri="{FF2B5EF4-FFF2-40B4-BE49-F238E27FC236}">
                <a16:creationId xmlns:a16="http://schemas.microsoft.com/office/drawing/2014/main" id="{77B1D831-3181-8E25-77CC-54BB28BC43B2}"/>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chemeClr val="tx1"/>
                </a:solidFill>
              </a:rPr>
              <a:t>What Can </a:t>
            </a:r>
            <a:r>
              <a:rPr lang="en-US" b="1" i="1" dirty="0">
                <a:solidFill>
                  <a:schemeClr val="tx1"/>
                </a:solidFill>
              </a:rPr>
              <a:t>Freshen</a:t>
            </a:r>
            <a:r>
              <a:rPr lang="en-US" dirty="0">
                <a:solidFill>
                  <a:schemeClr val="tx1"/>
                </a:solidFill>
              </a:rPr>
              <a:t> Do?</a:t>
            </a:r>
          </a:p>
        </p:txBody>
      </p:sp>
      <p:sp>
        <p:nvSpPr>
          <p:cNvPr id="5" name="Can 4">
            <a:extLst>
              <a:ext uri="{FF2B5EF4-FFF2-40B4-BE49-F238E27FC236}">
                <a16:creationId xmlns:a16="http://schemas.microsoft.com/office/drawing/2014/main" id="{B4F0C241-835E-4E51-86D4-5709C966E9F3}"/>
              </a:ext>
            </a:extLst>
          </p:cNvPr>
          <p:cNvSpPr/>
          <p:nvPr/>
        </p:nvSpPr>
        <p:spPr>
          <a:xfrm>
            <a:off x="9313863" y="1171575"/>
            <a:ext cx="1738312" cy="1482725"/>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6" name="Can 5">
            <a:extLst>
              <a:ext uri="{FF2B5EF4-FFF2-40B4-BE49-F238E27FC236}">
                <a16:creationId xmlns:a16="http://schemas.microsoft.com/office/drawing/2014/main" id="{33DE5AF0-83E3-4BF9-FAC5-E7B52F70EB0E}"/>
              </a:ext>
            </a:extLst>
          </p:cNvPr>
          <p:cNvSpPr/>
          <p:nvPr/>
        </p:nvSpPr>
        <p:spPr>
          <a:xfrm>
            <a:off x="9313863" y="3346450"/>
            <a:ext cx="1738312"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7" name="Rounded Rectangle 6">
            <a:extLst>
              <a:ext uri="{FF2B5EF4-FFF2-40B4-BE49-F238E27FC236}">
                <a16:creationId xmlns:a16="http://schemas.microsoft.com/office/drawing/2014/main" id="{F4E4ECB7-431B-F3AC-CAFE-43B6FB8014DE}"/>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9" name="Straight Arrow Connector 8">
            <a:extLst>
              <a:ext uri="{FF2B5EF4-FFF2-40B4-BE49-F238E27FC236}">
                <a16:creationId xmlns:a16="http://schemas.microsoft.com/office/drawing/2014/main" id="{1366B318-C4C3-502B-CEB1-C3AF1FE65D63}"/>
              </a:ext>
            </a:extLst>
          </p:cNvPr>
          <p:cNvCxnSpPr/>
          <p:nvPr/>
        </p:nvCxnSpPr>
        <p:spPr>
          <a:xfrm>
            <a:off x="944563" y="2516188"/>
            <a:ext cx="277336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E034CBE7-61DE-A475-A246-E341CDB0A045}"/>
              </a:ext>
            </a:extLst>
          </p:cNvPr>
          <p:cNvCxnSpPr>
            <a:cxnSpLocks/>
          </p:cNvCxnSpPr>
          <p:nvPr/>
        </p:nvCxnSpPr>
        <p:spPr>
          <a:xfrm flipV="1">
            <a:off x="5019675" y="1912938"/>
            <a:ext cx="4294188" cy="6032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096FF6F-79F3-FBAE-351B-1C4788155920}"/>
              </a:ext>
            </a:extLst>
          </p:cNvPr>
          <p:cNvCxnSpPr>
            <a:cxnSpLocks/>
          </p:cNvCxnSpPr>
          <p:nvPr/>
        </p:nvCxnSpPr>
        <p:spPr>
          <a:xfrm flipH="1">
            <a:off x="5019675" y="2036763"/>
            <a:ext cx="4264025" cy="61436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64B3728F-48FC-9C4A-7B40-202A8ED3628E}"/>
              </a:ext>
            </a:extLst>
          </p:cNvPr>
          <p:cNvCxnSpPr>
            <a:cxnSpLocks/>
            <a:endCxn id="6" idx="2"/>
          </p:cNvCxnSpPr>
          <p:nvPr/>
        </p:nvCxnSpPr>
        <p:spPr>
          <a:xfrm>
            <a:off x="5019675" y="2786063"/>
            <a:ext cx="4294188" cy="13017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20485D73-F80D-D1FA-716F-B3317D6B158E}"/>
              </a:ext>
            </a:extLst>
          </p:cNvPr>
          <p:cNvCxnSpPr>
            <a:cxnSpLocks/>
          </p:cNvCxnSpPr>
          <p:nvPr/>
        </p:nvCxnSpPr>
        <p:spPr>
          <a:xfrm flipH="1" flipV="1">
            <a:off x="5019675" y="2936875"/>
            <a:ext cx="4260850" cy="1285875"/>
          </a:xfrm>
          <a:prstGeom prst="straightConnector1">
            <a:avLst/>
          </a:prstGeom>
          <a:ln>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7A5979B3-EC6A-A907-B963-539E44025B71}"/>
              </a:ext>
            </a:extLst>
          </p:cNvPr>
          <p:cNvCxnSpPr>
            <a:cxnSpLocks/>
          </p:cNvCxnSpPr>
          <p:nvPr/>
        </p:nvCxnSpPr>
        <p:spPr>
          <a:xfrm flipH="1">
            <a:off x="944563" y="3041650"/>
            <a:ext cx="2773362" cy="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85006" name="TextBox 28">
            <a:extLst>
              <a:ext uri="{FF2B5EF4-FFF2-40B4-BE49-F238E27FC236}">
                <a16:creationId xmlns:a16="http://schemas.microsoft.com/office/drawing/2014/main" id="{3BC09416-3171-16C4-1E12-C9998B7C94E6}"/>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Function Trigger</a:t>
            </a:r>
          </a:p>
        </p:txBody>
      </p:sp>
      <p:sp>
        <p:nvSpPr>
          <p:cNvPr id="85007" name="TextBox 29">
            <a:extLst>
              <a:ext uri="{FF2B5EF4-FFF2-40B4-BE49-F238E27FC236}">
                <a16:creationId xmlns:a16="http://schemas.microsoft.com/office/drawing/2014/main" id="{E228DD9E-2BE1-6767-30A1-D8A902BE9C0F}"/>
              </a:ext>
            </a:extLst>
          </p:cNvPr>
          <p:cNvSpPr txBox="1">
            <a:spLocks noChangeArrowheads="1"/>
          </p:cNvSpPr>
          <p:nvPr/>
        </p:nvSpPr>
        <p:spPr bwMode="auto">
          <a:xfrm>
            <a:off x="1103313" y="3043238"/>
            <a:ext cx="2052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Result: “Success!”</a:t>
            </a:r>
          </a:p>
        </p:txBody>
      </p:sp>
      <p:sp>
        <p:nvSpPr>
          <p:cNvPr id="85008" name="TextBox 30">
            <a:extLst>
              <a:ext uri="{FF2B5EF4-FFF2-40B4-BE49-F238E27FC236}">
                <a16:creationId xmlns:a16="http://schemas.microsoft.com/office/drawing/2014/main" id="{44F2D565-2143-9AE3-B7B6-F58D3104B2AE}"/>
              </a:ext>
            </a:extLst>
          </p:cNvPr>
          <p:cNvSpPr txBox="1">
            <a:spLocks noChangeArrowheads="1"/>
          </p:cNvSpPr>
          <p:nvPr/>
        </p:nvSpPr>
        <p:spPr bwMode="auto">
          <a:xfrm rot="-496764">
            <a:off x="5157788" y="191770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“Give me the ML model!”</a:t>
            </a:r>
          </a:p>
        </p:txBody>
      </p:sp>
      <p:sp>
        <p:nvSpPr>
          <p:cNvPr id="85009" name="TextBox 31">
            <a:extLst>
              <a:ext uri="{FF2B5EF4-FFF2-40B4-BE49-F238E27FC236}">
                <a16:creationId xmlns:a16="http://schemas.microsoft.com/office/drawing/2014/main" id="{077B1207-B489-B287-8B12-33E3F79A75F3}"/>
              </a:ext>
            </a:extLst>
          </p:cNvPr>
          <p:cNvSpPr txBox="1">
            <a:spLocks noChangeArrowheads="1"/>
          </p:cNvSpPr>
          <p:nvPr/>
        </p:nvSpPr>
        <p:spPr bwMode="auto">
          <a:xfrm rot="-496764">
            <a:off x="6469063" y="2282825"/>
            <a:ext cx="211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“Here it is”</a:t>
            </a:r>
          </a:p>
        </p:txBody>
      </p:sp>
      <p:sp>
        <p:nvSpPr>
          <p:cNvPr id="85010" name="TextBox 32">
            <a:extLst>
              <a:ext uri="{FF2B5EF4-FFF2-40B4-BE49-F238E27FC236}">
                <a16:creationId xmlns:a16="http://schemas.microsoft.com/office/drawing/2014/main" id="{2753535D-9F88-F04D-D591-B93C46440162}"/>
              </a:ext>
            </a:extLst>
          </p:cNvPr>
          <p:cNvSpPr txBox="1">
            <a:spLocks noChangeArrowheads="1"/>
          </p:cNvSpPr>
          <p:nvPr/>
        </p:nvSpPr>
        <p:spPr bwMode="auto">
          <a:xfrm rot="935268">
            <a:off x="5310188" y="2978150"/>
            <a:ext cx="323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Store “Erika’s Cat, Brown Tabby”</a:t>
            </a:r>
          </a:p>
        </p:txBody>
      </p:sp>
      <p:sp>
        <p:nvSpPr>
          <p:cNvPr id="85011" name="TextBox 33">
            <a:extLst>
              <a:ext uri="{FF2B5EF4-FFF2-40B4-BE49-F238E27FC236}">
                <a16:creationId xmlns:a16="http://schemas.microsoft.com/office/drawing/2014/main" id="{E71E3998-C385-0D4F-A887-48075B0045F1}"/>
              </a:ext>
            </a:extLst>
          </p:cNvPr>
          <p:cNvSpPr txBox="1">
            <a:spLocks noChangeArrowheads="1"/>
          </p:cNvSpPr>
          <p:nvPr/>
        </p:nvSpPr>
        <p:spPr bwMode="auto">
          <a:xfrm rot="1025661">
            <a:off x="5529263" y="3513138"/>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2"/>
                </a:solidFill>
              </a:rPr>
              <a:t>“Saved!"</a:t>
            </a:r>
          </a:p>
        </p:txBody>
      </p:sp>
      <p:pic>
        <p:nvPicPr>
          <p:cNvPr id="85012" name="Picture 20">
            <a:extLst>
              <a:ext uri="{FF2B5EF4-FFF2-40B4-BE49-F238E27FC236}">
                <a16:creationId xmlns:a16="http://schemas.microsoft.com/office/drawing/2014/main" id="{DCC65C8D-19AE-A976-CD07-B8060705E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13" name="TextBox 22">
            <a:extLst>
              <a:ext uri="{FF2B5EF4-FFF2-40B4-BE49-F238E27FC236}">
                <a16:creationId xmlns:a16="http://schemas.microsoft.com/office/drawing/2014/main" id="{752CB5E0-F237-CFCA-6A7A-23BB44D8BBDD}"/>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buClr>
                <a:schemeClr val="accent1"/>
              </a:buClr>
              <a:buFont typeface="Wingdings 2" pitchFamily="2" charset="2"/>
              <a:buChar char=""/>
              <a:defRPr sz="2000">
                <a:solidFill>
                  <a:srgbClr val="595959"/>
                </a:solidFill>
                <a:latin typeface="Calibri" panose="020F0502020204030204" pitchFamily="34" charset="0"/>
              </a:defRPr>
            </a:lvl1pPr>
            <a:lvl2pPr marL="742950" indent="-285750">
              <a:lnSpc>
                <a:spcPct val="90000"/>
              </a:lnSpc>
              <a:spcBef>
                <a:spcPts val="250"/>
              </a:spcBef>
              <a:spcAft>
                <a:spcPts val="250"/>
              </a:spcAft>
              <a:buClr>
                <a:schemeClr val="accent1"/>
              </a:buClr>
              <a:buFont typeface="Wingdings 2" pitchFamily="2" charset="2"/>
              <a:buChar char=""/>
              <a:defRPr>
                <a:solidFill>
                  <a:srgbClr val="595959"/>
                </a:solidFill>
                <a:latin typeface="Calibri" panose="020F0502020204030204" pitchFamily="34" charset="0"/>
              </a:defRPr>
            </a:lvl2pPr>
            <a:lvl3pPr marL="1143000" indent="-228600">
              <a:lnSpc>
                <a:spcPct val="90000"/>
              </a:lnSpc>
              <a:spcBef>
                <a:spcPts val="250"/>
              </a:spcBef>
              <a:spcAft>
                <a:spcPts val="250"/>
              </a:spcAft>
              <a:buClr>
                <a:schemeClr val="accent1"/>
              </a:buClr>
              <a:buFont typeface="Wingdings 2" pitchFamily="2" charset="2"/>
              <a:buChar char=""/>
              <a:defRPr sz="1600">
                <a:solidFill>
                  <a:srgbClr val="595959"/>
                </a:solidFill>
                <a:latin typeface="Calibri" panose="020F0502020204030204" pitchFamily="34" charset="0"/>
              </a:defRPr>
            </a:lvl3pPr>
            <a:lvl4pPr marL="16002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4pPr>
            <a:lvl5pPr marL="2057400" indent="-22860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5pPr>
            <a:lvl6pPr marL="25146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6pPr>
            <a:lvl7pPr marL="29718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7pPr>
            <a:lvl8pPr marL="34290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8pPr>
            <a:lvl9pPr marL="3886200" indent="-228600" defTabSz="457200" eaLnBrk="0" fontAlgn="base" hangingPunct="0">
              <a:lnSpc>
                <a:spcPct val="90000"/>
              </a:lnSpc>
              <a:spcBef>
                <a:spcPts val="250"/>
              </a:spcBef>
              <a:spcAft>
                <a:spcPts val="250"/>
              </a:spcAft>
              <a:buClr>
                <a:schemeClr val="accent1"/>
              </a:buClr>
              <a:buFont typeface="Wingdings 2" pitchFamily="2" charset="2"/>
              <a:buChar char=""/>
              <a:defRPr sz="1400">
                <a:solidFill>
                  <a:srgbClr val="595959"/>
                </a:solidFill>
                <a:latin typeface="Calibri" panose="020F0502020204030204" pitchFamily="34" charset="0"/>
              </a:defRPr>
            </a:lvl9pPr>
          </a:lstStyle>
          <a:p>
            <a:pPr eaLnBrk="1" hangingPunct="1">
              <a:lnSpc>
                <a:spcPct val="100000"/>
              </a:lnSpc>
              <a:spcBef>
                <a:spcPct val="0"/>
              </a:spcBef>
              <a:buClrTx/>
              <a:buFontTx/>
              <a:buNone/>
            </a:pPr>
            <a:r>
              <a:rPr lang="en-US" altLang="en-US" sz="1800">
                <a:solidFill>
                  <a:schemeClr val="tx1"/>
                </a:solidFill>
              </a:rPr>
              <a:t>UserID: Erika</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6439DB4D-F3BA-7257-4FB2-08B28590DD6B}"/>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98B6C2E5-8025-8F22-81EF-2CFD9B26F73A}"/>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7043" name="Slide Number Placeholder 10">
            <a:extLst>
              <a:ext uri="{FF2B5EF4-FFF2-40B4-BE49-F238E27FC236}">
                <a16:creationId xmlns:a16="http://schemas.microsoft.com/office/drawing/2014/main" id="{AFA3B7DA-E6A3-D446-770D-CAECFF3BC7C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72087E-71E0-F843-ABD3-C33A74158955}" type="slidenum">
              <a:rPr lang="en-US" altLang="en-US" smtClean="0">
                <a:solidFill>
                  <a:srgbClr val="0070C0"/>
                </a:solidFill>
              </a:rPr>
              <a:pPr fontAlgn="base">
                <a:spcBef>
                  <a:spcPct val="0"/>
                </a:spcBef>
                <a:spcAft>
                  <a:spcPct val="0"/>
                </a:spcAft>
              </a:pPr>
              <a:t>59</a:t>
            </a:fld>
            <a:endParaRPr lang="en-US" altLang="en-US">
              <a:solidFill>
                <a:srgbClr val="0070C0"/>
              </a:solidFill>
            </a:endParaRPr>
          </a:p>
        </p:txBody>
      </p:sp>
      <p:sp>
        <p:nvSpPr>
          <p:cNvPr id="2" name="Title 1">
            <a:extLst>
              <a:ext uri="{FF2B5EF4-FFF2-40B4-BE49-F238E27FC236}">
                <a16:creationId xmlns:a16="http://schemas.microsoft.com/office/drawing/2014/main" id="{E4C63D87-02A0-56F2-D68F-38247A2BFD82}"/>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chemeClr val="tx1"/>
                </a:solidFill>
              </a:rPr>
              <a:t>What Can </a:t>
            </a:r>
            <a:r>
              <a:rPr lang="en-US" b="1" i="1" dirty="0">
                <a:solidFill>
                  <a:schemeClr val="tx1"/>
                </a:solidFill>
              </a:rPr>
              <a:t>Freshen</a:t>
            </a:r>
            <a:r>
              <a:rPr lang="en-US" dirty="0">
                <a:solidFill>
                  <a:schemeClr val="tx1"/>
                </a:solidFill>
              </a:rPr>
              <a:t> Do?</a:t>
            </a:r>
          </a:p>
        </p:txBody>
      </p:sp>
      <p:sp>
        <p:nvSpPr>
          <p:cNvPr id="5" name="Can 4">
            <a:extLst>
              <a:ext uri="{FF2B5EF4-FFF2-40B4-BE49-F238E27FC236}">
                <a16:creationId xmlns:a16="http://schemas.microsoft.com/office/drawing/2014/main" id="{92CB2DD1-69A4-4BA9-A33E-10CA0075CF4D}"/>
              </a:ext>
            </a:extLst>
          </p:cNvPr>
          <p:cNvSpPr/>
          <p:nvPr/>
        </p:nvSpPr>
        <p:spPr>
          <a:xfrm>
            <a:off x="9313863" y="1171575"/>
            <a:ext cx="1738312" cy="1482725"/>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6" name="Can 5">
            <a:extLst>
              <a:ext uri="{FF2B5EF4-FFF2-40B4-BE49-F238E27FC236}">
                <a16:creationId xmlns:a16="http://schemas.microsoft.com/office/drawing/2014/main" id="{DA423686-4F90-50EE-9622-9C61ACFAE78D}"/>
              </a:ext>
            </a:extLst>
          </p:cNvPr>
          <p:cNvSpPr/>
          <p:nvPr/>
        </p:nvSpPr>
        <p:spPr>
          <a:xfrm>
            <a:off x="9313863" y="3346450"/>
            <a:ext cx="1738312"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7" name="Rounded Rectangle 6">
            <a:extLst>
              <a:ext uri="{FF2B5EF4-FFF2-40B4-BE49-F238E27FC236}">
                <a16:creationId xmlns:a16="http://schemas.microsoft.com/office/drawing/2014/main" id="{C4B91C71-9A3F-9058-B8E0-E94F2102D2D5}"/>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9" name="Straight Arrow Connector 8">
            <a:extLst>
              <a:ext uri="{FF2B5EF4-FFF2-40B4-BE49-F238E27FC236}">
                <a16:creationId xmlns:a16="http://schemas.microsoft.com/office/drawing/2014/main" id="{8913BE27-FB15-F3DE-BE2E-FA9DAAC6243E}"/>
              </a:ext>
            </a:extLst>
          </p:cNvPr>
          <p:cNvCxnSpPr/>
          <p:nvPr/>
        </p:nvCxnSpPr>
        <p:spPr>
          <a:xfrm>
            <a:off x="944563" y="2516188"/>
            <a:ext cx="277336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6EE139E-87AD-D5DF-4A71-17DE82481148}"/>
              </a:ext>
            </a:extLst>
          </p:cNvPr>
          <p:cNvCxnSpPr>
            <a:cxnSpLocks/>
          </p:cNvCxnSpPr>
          <p:nvPr/>
        </p:nvCxnSpPr>
        <p:spPr>
          <a:xfrm flipV="1">
            <a:off x="5019675" y="1912938"/>
            <a:ext cx="4294188" cy="6032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E52688FA-16C6-A283-6903-F95B9278FEDC}"/>
              </a:ext>
            </a:extLst>
          </p:cNvPr>
          <p:cNvCxnSpPr>
            <a:cxnSpLocks/>
          </p:cNvCxnSpPr>
          <p:nvPr/>
        </p:nvCxnSpPr>
        <p:spPr>
          <a:xfrm flipH="1">
            <a:off x="5019675" y="2036763"/>
            <a:ext cx="4264025" cy="61436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13CB9BF6-E998-7A14-BD12-B83235D5A671}"/>
              </a:ext>
            </a:extLst>
          </p:cNvPr>
          <p:cNvCxnSpPr>
            <a:cxnSpLocks/>
            <a:endCxn id="6" idx="2"/>
          </p:cNvCxnSpPr>
          <p:nvPr/>
        </p:nvCxnSpPr>
        <p:spPr>
          <a:xfrm>
            <a:off x="5019675" y="2786063"/>
            <a:ext cx="4294188" cy="13017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1919BD8B-CC95-4CB7-F95A-E6449184A8CC}"/>
              </a:ext>
            </a:extLst>
          </p:cNvPr>
          <p:cNvCxnSpPr>
            <a:cxnSpLocks/>
          </p:cNvCxnSpPr>
          <p:nvPr/>
        </p:nvCxnSpPr>
        <p:spPr>
          <a:xfrm flipH="1" flipV="1">
            <a:off x="5019675" y="2936875"/>
            <a:ext cx="4260850" cy="1285875"/>
          </a:xfrm>
          <a:prstGeom prst="straightConnector1">
            <a:avLst/>
          </a:prstGeom>
          <a:ln>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74852C37-DA99-92AE-D23E-0D958F59DBDC}"/>
              </a:ext>
            </a:extLst>
          </p:cNvPr>
          <p:cNvCxnSpPr>
            <a:cxnSpLocks/>
          </p:cNvCxnSpPr>
          <p:nvPr/>
        </p:nvCxnSpPr>
        <p:spPr>
          <a:xfrm flipH="1">
            <a:off x="944563" y="3041650"/>
            <a:ext cx="2773362" cy="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87054" name="TextBox 28">
            <a:extLst>
              <a:ext uri="{FF2B5EF4-FFF2-40B4-BE49-F238E27FC236}">
                <a16:creationId xmlns:a16="http://schemas.microsoft.com/office/drawing/2014/main" id="{DBA3F001-3852-74FE-49C6-7E76B5C28B6A}"/>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87055" name="TextBox 29">
            <a:extLst>
              <a:ext uri="{FF2B5EF4-FFF2-40B4-BE49-F238E27FC236}">
                <a16:creationId xmlns:a16="http://schemas.microsoft.com/office/drawing/2014/main" id="{6073E5CE-28AD-20EC-6802-8FA386DAC95C}"/>
              </a:ext>
            </a:extLst>
          </p:cNvPr>
          <p:cNvSpPr txBox="1">
            <a:spLocks noChangeArrowheads="1"/>
          </p:cNvSpPr>
          <p:nvPr/>
        </p:nvSpPr>
        <p:spPr bwMode="auto">
          <a:xfrm>
            <a:off x="1103313" y="3043238"/>
            <a:ext cx="2052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Result: “Success!”</a:t>
            </a:r>
          </a:p>
        </p:txBody>
      </p:sp>
      <p:sp>
        <p:nvSpPr>
          <p:cNvPr id="87056" name="TextBox 30">
            <a:extLst>
              <a:ext uri="{FF2B5EF4-FFF2-40B4-BE49-F238E27FC236}">
                <a16:creationId xmlns:a16="http://schemas.microsoft.com/office/drawing/2014/main" id="{C076C11D-3933-276D-1CBF-F70B3892CF9B}"/>
              </a:ext>
            </a:extLst>
          </p:cNvPr>
          <p:cNvSpPr txBox="1">
            <a:spLocks noChangeArrowheads="1"/>
          </p:cNvSpPr>
          <p:nvPr/>
        </p:nvSpPr>
        <p:spPr bwMode="auto">
          <a:xfrm rot="-496764">
            <a:off x="5157788" y="191770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“Give me the ML model!”</a:t>
            </a:r>
          </a:p>
        </p:txBody>
      </p:sp>
      <p:sp>
        <p:nvSpPr>
          <p:cNvPr id="87057" name="TextBox 31">
            <a:extLst>
              <a:ext uri="{FF2B5EF4-FFF2-40B4-BE49-F238E27FC236}">
                <a16:creationId xmlns:a16="http://schemas.microsoft.com/office/drawing/2014/main" id="{4D952D69-6099-E5BB-70AC-769D1DAF86CD}"/>
              </a:ext>
            </a:extLst>
          </p:cNvPr>
          <p:cNvSpPr txBox="1">
            <a:spLocks noChangeArrowheads="1"/>
          </p:cNvSpPr>
          <p:nvPr/>
        </p:nvSpPr>
        <p:spPr bwMode="auto">
          <a:xfrm rot="-496764">
            <a:off x="6469063" y="2282825"/>
            <a:ext cx="211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“Here it is”</a:t>
            </a:r>
          </a:p>
        </p:txBody>
      </p:sp>
      <p:sp>
        <p:nvSpPr>
          <p:cNvPr id="87058" name="TextBox 32">
            <a:extLst>
              <a:ext uri="{FF2B5EF4-FFF2-40B4-BE49-F238E27FC236}">
                <a16:creationId xmlns:a16="http://schemas.microsoft.com/office/drawing/2014/main" id="{DF5DBD1C-FEAE-548D-1CC3-0E9552C3D700}"/>
              </a:ext>
            </a:extLst>
          </p:cNvPr>
          <p:cNvSpPr txBox="1">
            <a:spLocks noChangeArrowheads="1"/>
          </p:cNvSpPr>
          <p:nvPr/>
        </p:nvSpPr>
        <p:spPr bwMode="auto">
          <a:xfrm rot="935268">
            <a:off x="5310188" y="2978150"/>
            <a:ext cx="323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Store “Erika’s Cat, Brown Tabby”</a:t>
            </a:r>
          </a:p>
        </p:txBody>
      </p:sp>
      <p:sp>
        <p:nvSpPr>
          <p:cNvPr id="87059" name="TextBox 33">
            <a:extLst>
              <a:ext uri="{FF2B5EF4-FFF2-40B4-BE49-F238E27FC236}">
                <a16:creationId xmlns:a16="http://schemas.microsoft.com/office/drawing/2014/main" id="{DF4BAB95-10AA-8EF6-A3BC-A54D31C25965}"/>
              </a:ext>
            </a:extLst>
          </p:cNvPr>
          <p:cNvSpPr txBox="1">
            <a:spLocks noChangeArrowheads="1"/>
          </p:cNvSpPr>
          <p:nvPr/>
        </p:nvSpPr>
        <p:spPr bwMode="auto">
          <a:xfrm rot="1025661">
            <a:off x="5529263" y="3513138"/>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“Saved!"</a:t>
            </a:r>
          </a:p>
        </p:txBody>
      </p:sp>
      <p:pic>
        <p:nvPicPr>
          <p:cNvPr id="87060" name="Picture 20">
            <a:extLst>
              <a:ext uri="{FF2B5EF4-FFF2-40B4-BE49-F238E27FC236}">
                <a16:creationId xmlns:a16="http://schemas.microsoft.com/office/drawing/2014/main" id="{028C69C9-C879-DDE1-8D3C-A6919C0A8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A00D14A3-B606-2BED-82DC-7CEE402AC010}"/>
              </a:ext>
            </a:extLst>
          </p:cNvPr>
          <p:cNvSpPr/>
          <p:nvPr/>
        </p:nvSpPr>
        <p:spPr>
          <a:xfrm>
            <a:off x="7300913" y="1930400"/>
            <a:ext cx="2359025" cy="422275"/>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bg1"/>
                </a:solidFill>
              </a:rPr>
              <a:t>PREFETCH</a:t>
            </a:r>
          </a:p>
        </p:txBody>
      </p:sp>
      <p:sp>
        <p:nvSpPr>
          <p:cNvPr id="87062" name="TextBox 23">
            <a:extLst>
              <a:ext uri="{FF2B5EF4-FFF2-40B4-BE49-F238E27FC236}">
                <a16:creationId xmlns:a16="http://schemas.microsoft.com/office/drawing/2014/main" id="{78DF1B39-9CBB-39AF-AB4F-CBD01B522CCB}"/>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UserID: Erika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AFD36-2655-7410-5923-19F43E56C3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AA2436-5A10-5B0D-01DC-5780F58550A6}"/>
              </a:ext>
            </a:extLst>
          </p:cNvPr>
          <p:cNvSpPr>
            <a:spLocks noGrp="1"/>
          </p:cNvSpPr>
          <p:nvPr>
            <p:ph type="title"/>
          </p:nvPr>
        </p:nvSpPr>
        <p:spPr/>
        <p:txBody>
          <a:bodyPr/>
          <a:lstStyle/>
          <a:p>
            <a:r>
              <a:rPr lang="en-US" dirty="0"/>
              <a:t>Spatial and Temporal Characteristics</a:t>
            </a:r>
          </a:p>
        </p:txBody>
      </p:sp>
      <p:sp>
        <p:nvSpPr>
          <p:cNvPr id="4" name="Slide Number Placeholder 3">
            <a:extLst>
              <a:ext uri="{FF2B5EF4-FFF2-40B4-BE49-F238E27FC236}">
                <a16:creationId xmlns:a16="http://schemas.microsoft.com/office/drawing/2014/main" id="{95D8EB38-A952-694A-8BAB-8600B764782A}"/>
              </a:ext>
            </a:extLst>
          </p:cNvPr>
          <p:cNvSpPr>
            <a:spLocks noGrp="1"/>
          </p:cNvSpPr>
          <p:nvPr>
            <p:ph type="sldNum" sz="quarter" idx="12"/>
          </p:nvPr>
        </p:nvSpPr>
        <p:spPr/>
        <p:txBody>
          <a:bodyPr/>
          <a:lstStyle/>
          <a:p>
            <a:fld id="{8C2EA460-C565-FB43-80B0-0A34C0434FD1}" type="slidenum">
              <a:rPr lang="en-US" smtClean="0"/>
              <a:t>6</a:t>
            </a:fld>
            <a:endParaRPr lang="en-US" dirty="0"/>
          </a:p>
        </p:txBody>
      </p:sp>
      <p:grpSp>
        <p:nvGrpSpPr>
          <p:cNvPr id="10" name="Group 9">
            <a:extLst>
              <a:ext uri="{FF2B5EF4-FFF2-40B4-BE49-F238E27FC236}">
                <a16:creationId xmlns:a16="http://schemas.microsoft.com/office/drawing/2014/main" id="{01DFDE39-E1B1-B8CB-43A3-76094D169295}"/>
              </a:ext>
            </a:extLst>
          </p:cNvPr>
          <p:cNvGrpSpPr/>
          <p:nvPr/>
        </p:nvGrpSpPr>
        <p:grpSpPr>
          <a:xfrm>
            <a:off x="4774260" y="492506"/>
            <a:ext cx="4961594" cy="5439892"/>
            <a:chOff x="190122" y="361665"/>
            <a:chExt cx="11548264" cy="6134670"/>
          </a:xfrm>
        </p:grpSpPr>
        <p:sp>
          <p:nvSpPr>
            <p:cNvPr id="16" name="Rectangle 15">
              <a:extLst>
                <a:ext uri="{FF2B5EF4-FFF2-40B4-BE49-F238E27FC236}">
                  <a16:creationId xmlns:a16="http://schemas.microsoft.com/office/drawing/2014/main" id="{B813EEAF-5F4A-E90E-DBCD-F7824C7024D1}"/>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B217A62-7930-AC6E-E5B2-E20087802A0F}"/>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9DC5CB-88DC-29A9-6ED2-E9B410F328CD}"/>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99D41194-D009-392C-36A7-E66C6AD008FB}"/>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CC243B2D-4F0F-70FD-00BF-0BF29416D0AF}"/>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2247DE49-9E86-DF58-8C90-02D72AA84AEC}"/>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9721B678-4409-F0DA-94FA-4E50D8A56B9B}"/>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EB42B93B-642E-19B3-EC5D-A5C3B07AF9BE}"/>
                </a:ext>
              </a:extLst>
            </p:cNvPr>
            <p:cNvSpPr txBox="1"/>
            <p:nvPr/>
          </p:nvSpPr>
          <p:spPr>
            <a:xfrm>
              <a:off x="7339536" y="397376"/>
              <a:ext cx="4321329" cy="416503"/>
            </a:xfrm>
            <a:prstGeom prst="rect">
              <a:avLst/>
            </a:prstGeom>
            <a:noFill/>
          </p:spPr>
          <p:txBody>
            <a:bodyPr wrap="square" rtlCol="0">
              <a:spAutoFit/>
            </a:bodyPr>
            <a:lstStyle/>
            <a:p>
              <a:pPr algn="r"/>
              <a:r>
                <a:rPr lang="en-US" dirty="0">
                  <a:solidFill>
                    <a:schemeClr val="accent2"/>
                  </a:solidFill>
                </a:rPr>
                <a:t>Application</a:t>
              </a:r>
            </a:p>
          </p:txBody>
        </p:sp>
        <p:sp>
          <p:nvSpPr>
            <p:cNvPr id="24" name="TextBox 23">
              <a:extLst>
                <a:ext uri="{FF2B5EF4-FFF2-40B4-BE49-F238E27FC236}">
                  <a16:creationId xmlns:a16="http://schemas.microsoft.com/office/drawing/2014/main" id="{C46A8C0D-413F-CBA7-4FF8-B648839CE5C6}"/>
                </a:ext>
              </a:extLst>
            </p:cNvPr>
            <p:cNvSpPr txBox="1"/>
            <p:nvPr/>
          </p:nvSpPr>
          <p:spPr>
            <a:xfrm>
              <a:off x="7008929" y="1493066"/>
              <a:ext cx="4729457" cy="416503"/>
            </a:xfrm>
            <a:prstGeom prst="rect">
              <a:avLst/>
            </a:prstGeom>
            <a:noFill/>
          </p:spPr>
          <p:txBody>
            <a:bodyPr wrap="square" rtlCol="0">
              <a:spAutoFit/>
            </a:bodyPr>
            <a:lstStyle/>
            <a:p>
              <a:pPr algn="r"/>
              <a:r>
                <a:rPr lang="en-US" dirty="0">
                  <a:solidFill>
                    <a:schemeClr val="accent2"/>
                  </a:solidFill>
                </a:rPr>
                <a:t>Framework</a:t>
              </a:r>
            </a:p>
          </p:txBody>
        </p:sp>
        <p:sp>
          <p:nvSpPr>
            <p:cNvPr id="25" name="TextBox 24">
              <a:extLst>
                <a:ext uri="{FF2B5EF4-FFF2-40B4-BE49-F238E27FC236}">
                  <a16:creationId xmlns:a16="http://schemas.microsoft.com/office/drawing/2014/main" id="{1837199E-50C5-FF27-5AE7-A30D7B27B1F4}"/>
                </a:ext>
              </a:extLst>
            </p:cNvPr>
            <p:cNvSpPr txBox="1"/>
            <p:nvPr/>
          </p:nvSpPr>
          <p:spPr>
            <a:xfrm>
              <a:off x="8661972" y="2618407"/>
              <a:ext cx="2998891" cy="416503"/>
            </a:xfrm>
            <a:prstGeom prst="rect">
              <a:avLst/>
            </a:prstGeom>
            <a:noFill/>
          </p:spPr>
          <p:txBody>
            <a:bodyPr wrap="square" rtlCol="0">
              <a:spAutoFit/>
            </a:bodyPr>
            <a:lstStyle/>
            <a:p>
              <a:pPr algn="r"/>
              <a:r>
                <a:rPr lang="en-US" dirty="0">
                  <a:solidFill>
                    <a:schemeClr val="accent2"/>
                  </a:solidFill>
                </a:rPr>
                <a:t>Runtime</a:t>
              </a:r>
            </a:p>
          </p:txBody>
        </p:sp>
        <p:sp>
          <p:nvSpPr>
            <p:cNvPr id="26" name="TextBox 25">
              <a:extLst>
                <a:ext uri="{FF2B5EF4-FFF2-40B4-BE49-F238E27FC236}">
                  <a16:creationId xmlns:a16="http://schemas.microsoft.com/office/drawing/2014/main" id="{D73DE5FC-0F78-83D4-23A7-6CA882EAB20F}"/>
                </a:ext>
              </a:extLst>
            </p:cNvPr>
            <p:cNvSpPr txBox="1"/>
            <p:nvPr/>
          </p:nvSpPr>
          <p:spPr>
            <a:xfrm>
              <a:off x="8661972" y="3745869"/>
              <a:ext cx="3076414" cy="728880"/>
            </a:xfrm>
            <a:prstGeom prst="rect">
              <a:avLst/>
            </a:prstGeom>
            <a:noFill/>
          </p:spPr>
          <p:txBody>
            <a:bodyPr wrap="square" rtlCol="0">
              <a:spAutoFit/>
            </a:bodyPr>
            <a:lstStyle/>
            <a:p>
              <a:pPr algn="r"/>
              <a:r>
                <a:rPr lang="en-US" dirty="0">
                  <a:solidFill>
                    <a:schemeClr val="accent2"/>
                  </a:solidFill>
                </a:rPr>
                <a:t>Operating System</a:t>
              </a:r>
            </a:p>
          </p:txBody>
        </p:sp>
        <p:sp>
          <p:nvSpPr>
            <p:cNvPr id="27" name="TextBox 26">
              <a:extLst>
                <a:ext uri="{FF2B5EF4-FFF2-40B4-BE49-F238E27FC236}">
                  <a16:creationId xmlns:a16="http://schemas.microsoft.com/office/drawing/2014/main" id="{8622E908-8967-9BF6-BA55-0708BD23C6EB}"/>
                </a:ext>
              </a:extLst>
            </p:cNvPr>
            <p:cNvSpPr txBox="1"/>
            <p:nvPr/>
          </p:nvSpPr>
          <p:spPr>
            <a:xfrm>
              <a:off x="8455343" y="4893146"/>
              <a:ext cx="3232834" cy="416503"/>
            </a:xfrm>
            <a:prstGeom prst="rect">
              <a:avLst/>
            </a:prstGeom>
            <a:noFill/>
          </p:spPr>
          <p:txBody>
            <a:bodyPr wrap="square" rtlCol="0">
              <a:spAutoFit/>
            </a:bodyPr>
            <a:lstStyle/>
            <a:p>
              <a:pPr algn="r"/>
              <a:r>
                <a:rPr lang="en-US" dirty="0">
                  <a:solidFill>
                    <a:schemeClr val="accent2"/>
                  </a:solidFill>
                </a:rPr>
                <a:t>Hardware</a:t>
              </a:r>
            </a:p>
          </p:txBody>
        </p:sp>
      </p:grpSp>
    </p:spTree>
    <p:extLst>
      <p:ext uri="{BB962C8B-B14F-4D97-AF65-F5344CB8AC3E}">
        <p14:creationId xmlns:p14="http://schemas.microsoft.com/office/powerpoint/2010/main" val="16761962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B23C25CF-1C23-3657-1582-37EFAE383BCC}"/>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257A951B-2981-9A55-6394-9678AE524267}"/>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091" name="Slide Number Placeholder 10">
            <a:extLst>
              <a:ext uri="{FF2B5EF4-FFF2-40B4-BE49-F238E27FC236}">
                <a16:creationId xmlns:a16="http://schemas.microsoft.com/office/drawing/2014/main" id="{4FFF142B-7C02-CE26-8D70-04E178A4661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DA3DAA-A7DC-B54B-9CC0-CC4A1CD9F745}" type="slidenum">
              <a:rPr lang="en-US" altLang="en-US" smtClean="0">
                <a:solidFill>
                  <a:srgbClr val="0070C0"/>
                </a:solidFill>
              </a:rPr>
              <a:pPr fontAlgn="base">
                <a:spcBef>
                  <a:spcPct val="0"/>
                </a:spcBef>
                <a:spcAft>
                  <a:spcPct val="0"/>
                </a:spcAft>
              </a:pPr>
              <a:t>60</a:t>
            </a:fld>
            <a:endParaRPr lang="en-US" altLang="en-US">
              <a:solidFill>
                <a:srgbClr val="0070C0"/>
              </a:solidFill>
            </a:endParaRPr>
          </a:p>
        </p:txBody>
      </p:sp>
      <p:sp>
        <p:nvSpPr>
          <p:cNvPr id="2" name="Title 1">
            <a:extLst>
              <a:ext uri="{FF2B5EF4-FFF2-40B4-BE49-F238E27FC236}">
                <a16:creationId xmlns:a16="http://schemas.microsoft.com/office/drawing/2014/main" id="{CA5649F5-CBE6-4E03-85F8-1BBEE9C37624}"/>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chemeClr val="tx1"/>
                </a:solidFill>
              </a:rPr>
              <a:t>What Can </a:t>
            </a:r>
            <a:r>
              <a:rPr lang="en-US" b="1" i="1" dirty="0">
                <a:solidFill>
                  <a:schemeClr val="tx1"/>
                </a:solidFill>
              </a:rPr>
              <a:t>Freshen</a:t>
            </a:r>
            <a:r>
              <a:rPr lang="en-US" dirty="0">
                <a:solidFill>
                  <a:schemeClr val="tx1"/>
                </a:solidFill>
              </a:rPr>
              <a:t> Do?</a:t>
            </a:r>
          </a:p>
        </p:txBody>
      </p:sp>
      <p:sp>
        <p:nvSpPr>
          <p:cNvPr id="5" name="Can 4">
            <a:extLst>
              <a:ext uri="{FF2B5EF4-FFF2-40B4-BE49-F238E27FC236}">
                <a16:creationId xmlns:a16="http://schemas.microsoft.com/office/drawing/2014/main" id="{9D39C4C3-4799-6FF8-CA93-35ADFAF21E5C}"/>
              </a:ext>
            </a:extLst>
          </p:cNvPr>
          <p:cNvSpPr/>
          <p:nvPr/>
        </p:nvSpPr>
        <p:spPr>
          <a:xfrm>
            <a:off x="9313863" y="1171575"/>
            <a:ext cx="1738312" cy="1482725"/>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6" name="Can 5">
            <a:extLst>
              <a:ext uri="{FF2B5EF4-FFF2-40B4-BE49-F238E27FC236}">
                <a16:creationId xmlns:a16="http://schemas.microsoft.com/office/drawing/2014/main" id="{9034E0B7-CB26-03A9-3193-6008AF64A91B}"/>
              </a:ext>
            </a:extLst>
          </p:cNvPr>
          <p:cNvSpPr/>
          <p:nvPr/>
        </p:nvSpPr>
        <p:spPr>
          <a:xfrm>
            <a:off x="9313863" y="3346450"/>
            <a:ext cx="1738312"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7" name="Rounded Rectangle 6">
            <a:extLst>
              <a:ext uri="{FF2B5EF4-FFF2-40B4-BE49-F238E27FC236}">
                <a16:creationId xmlns:a16="http://schemas.microsoft.com/office/drawing/2014/main" id="{2583FCE2-B427-453A-B369-9CDC3AA52016}"/>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9" name="Straight Arrow Connector 8">
            <a:extLst>
              <a:ext uri="{FF2B5EF4-FFF2-40B4-BE49-F238E27FC236}">
                <a16:creationId xmlns:a16="http://schemas.microsoft.com/office/drawing/2014/main" id="{EEDE32E7-257C-23F8-B000-933F9C919DCD}"/>
              </a:ext>
            </a:extLst>
          </p:cNvPr>
          <p:cNvCxnSpPr/>
          <p:nvPr/>
        </p:nvCxnSpPr>
        <p:spPr>
          <a:xfrm>
            <a:off x="944563" y="2516188"/>
            <a:ext cx="277336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ED78D792-EF27-3230-4E65-D7E1C39D9981}"/>
              </a:ext>
            </a:extLst>
          </p:cNvPr>
          <p:cNvCxnSpPr>
            <a:cxnSpLocks/>
          </p:cNvCxnSpPr>
          <p:nvPr/>
        </p:nvCxnSpPr>
        <p:spPr>
          <a:xfrm flipV="1">
            <a:off x="5019675" y="1912938"/>
            <a:ext cx="4294188" cy="6032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76182CB-78C2-CEE1-FCD8-79255A39AC4F}"/>
              </a:ext>
            </a:extLst>
          </p:cNvPr>
          <p:cNvCxnSpPr>
            <a:cxnSpLocks/>
          </p:cNvCxnSpPr>
          <p:nvPr/>
        </p:nvCxnSpPr>
        <p:spPr>
          <a:xfrm flipH="1">
            <a:off x="5019675" y="2036763"/>
            <a:ext cx="4264025" cy="61436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91033128-F002-D222-F29A-88AECBAA25F8}"/>
              </a:ext>
            </a:extLst>
          </p:cNvPr>
          <p:cNvCxnSpPr>
            <a:cxnSpLocks/>
            <a:endCxn id="6" idx="2"/>
          </p:cNvCxnSpPr>
          <p:nvPr/>
        </p:nvCxnSpPr>
        <p:spPr>
          <a:xfrm>
            <a:off x="5019675" y="2786063"/>
            <a:ext cx="4294188" cy="13017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4AC18938-275C-D882-A494-23C8F680454B}"/>
              </a:ext>
            </a:extLst>
          </p:cNvPr>
          <p:cNvCxnSpPr>
            <a:cxnSpLocks/>
          </p:cNvCxnSpPr>
          <p:nvPr/>
        </p:nvCxnSpPr>
        <p:spPr>
          <a:xfrm flipH="1" flipV="1">
            <a:off x="5019675" y="2936875"/>
            <a:ext cx="4260850" cy="1285875"/>
          </a:xfrm>
          <a:prstGeom prst="straightConnector1">
            <a:avLst/>
          </a:prstGeom>
          <a:ln>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E76E386E-246E-B53A-B55F-46829B362B1D}"/>
              </a:ext>
            </a:extLst>
          </p:cNvPr>
          <p:cNvCxnSpPr>
            <a:cxnSpLocks/>
          </p:cNvCxnSpPr>
          <p:nvPr/>
        </p:nvCxnSpPr>
        <p:spPr>
          <a:xfrm flipH="1">
            <a:off x="944563" y="3041650"/>
            <a:ext cx="2773362" cy="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89102" name="TextBox 28">
            <a:extLst>
              <a:ext uri="{FF2B5EF4-FFF2-40B4-BE49-F238E27FC236}">
                <a16:creationId xmlns:a16="http://schemas.microsoft.com/office/drawing/2014/main" id="{01D54681-C5EF-F5EB-C45A-62B1845E475E}"/>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89103" name="TextBox 29">
            <a:extLst>
              <a:ext uri="{FF2B5EF4-FFF2-40B4-BE49-F238E27FC236}">
                <a16:creationId xmlns:a16="http://schemas.microsoft.com/office/drawing/2014/main" id="{259C2ECA-D4D6-5CA8-6205-ED76BF88CC37}"/>
              </a:ext>
            </a:extLst>
          </p:cNvPr>
          <p:cNvSpPr txBox="1">
            <a:spLocks noChangeArrowheads="1"/>
          </p:cNvSpPr>
          <p:nvPr/>
        </p:nvSpPr>
        <p:spPr bwMode="auto">
          <a:xfrm>
            <a:off x="1103313" y="3043238"/>
            <a:ext cx="2052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Result: “Success!”</a:t>
            </a:r>
          </a:p>
        </p:txBody>
      </p:sp>
      <p:sp>
        <p:nvSpPr>
          <p:cNvPr id="89104" name="TextBox 30">
            <a:extLst>
              <a:ext uri="{FF2B5EF4-FFF2-40B4-BE49-F238E27FC236}">
                <a16:creationId xmlns:a16="http://schemas.microsoft.com/office/drawing/2014/main" id="{4A7780D0-0B47-A9B2-562B-FBD4075C2682}"/>
              </a:ext>
            </a:extLst>
          </p:cNvPr>
          <p:cNvSpPr txBox="1">
            <a:spLocks noChangeArrowheads="1"/>
          </p:cNvSpPr>
          <p:nvPr/>
        </p:nvSpPr>
        <p:spPr bwMode="auto">
          <a:xfrm rot="-496764">
            <a:off x="5157788" y="191770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“Give me the ML model!”</a:t>
            </a:r>
          </a:p>
        </p:txBody>
      </p:sp>
      <p:sp>
        <p:nvSpPr>
          <p:cNvPr id="89105" name="TextBox 31">
            <a:extLst>
              <a:ext uri="{FF2B5EF4-FFF2-40B4-BE49-F238E27FC236}">
                <a16:creationId xmlns:a16="http://schemas.microsoft.com/office/drawing/2014/main" id="{AEBF5EC5-7E77-7E6B-C47C-1326FD87ACCE}"/>
              </a:ext>
            </a:extLst>
          </p:cNvPr>
          <p:cNvSpPr txBox="1">
            <a:spLocks noChangeArrowheads="1"/>
          </p:cNvSpPr>
          <p:nvPr/>
        </p:nvSpPr>
        <p:spPr bwMode="auto">
          <a:xfrm rot="-496764">
            <a:off x="6469063" y="2282825"/>
            <a:ext cx="211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“Here it is”</a:t>
            </a:r>
          </a:p>
        </p:txBody>
      </p:sp>
      <p:sp>
        <p:nvSpPr>
          <p:cNvPr id="89106" name="TextBox 32">
            <a:extLst>
              <a:ext uri="{FF2B5EF4-FFF2-40B4-BE49-F238E27FC236}">
                <a16:creationId xmlns:a16="http://schemas.microsoft.com/office/drawing/2014/main" id="{EF52F4B6-D407-E1DF-31C5-F8D6FAD9FC58}"/>
              </a:ext>
            </a:extLst>
          </p:cNvPr>
          <p:cNvSpPr txBox="1">
            <a:spLocks noChangeArrowheads="1"/>
          </p:cNvSpPr>
          <p:nvPr/>
        </p:nvSpPr>
        <p:spPr bwMode="auto">
          <a:xfrm rot="935268">
            <a:off x="5310188" y="2978150"/>
            <a:ext cx="323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Store “Erika’s Cat, Brown Tabby”</a:t>
            </a:r>
          </a:p>
        </p:txBody>
      </p:sp>
      <p:sp>
        <p:nvSpPr>
          <p:cNvPr id="89107" name="TextBox 33">
            <a:extLst>
              <a:ext uri="{FF2B5EF4-FFF2-40B4-BE49-F238E27FC236}">
                <a16:creationId xmlns:a16="http://schemas.microsoft.com/office/drawing/2014/main" id="{01999C05-05AA-6C91-9E18-43A60B7AB644}"/>
              </a:ext>
            </a:extLst>
          </p:cNvPr>
          <p:cNvSpPr txBox="1">
            <a:spLocks noChangeArrowheads="1"/>
          </p:cNvSpPr>
          <p:nvPr/>
        </p:nvSpPr>
        <p:spPr bwMode="auto">
          <a:xfrm rot="1025661">
            <a:off x="5529263" y="3513138"/>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“Saved!"</a:t>
            </a:r>
          </a:p>
        </p:txBody>
      </p:sp>
      <p:pic>
        <p:nvPicPr>
          <p:cNvPr id="89108" name="Picture 20">
            <a:extLst>
              <a:ext uri="{FF2B5EF4-FFF2-40B4-BE49-F238E27FC236}">
                <a16:creationId xmlns:a16="http://schemas.microsoft.com/office/drawing/2014/main" id="{0ED621B6-4748-8587-C8A8-DB9ACD6E9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7F2B3B3A-07D6-7ED4-2E7B-AB6A66CB9360}"/>
              </a:ext>
            </a:extLst>
          </p:cNvPr>
          <p:cNvSpPr/>
          <p:nvPr/>
        </p:nvSpPr>
        <p:spPr>
          <a:xfrm>
            <a:off x="7100888" y="3725863"/>
            <a:ext cx="2360612" cy="422275"/>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bg1"/>
                </a:solidFill>
              </a:rPr>
              <a:t>WARM CONNECTION</a:t>
            </a:r>
          </a:p>
        </p:txBody>
      </p:sp>
      <p:sp>
        <p:nvSpPr>
          <p:cNvPr id="89110" name="TextBox 23">
            <a:extLst>
              <a:ext uri="{FF2B5EF4-FFF2-40B4-BE49-F238E27FC236}">
                <a16:creationId xmlns:a16="http://schemas.microsoft.com/office/drawing/2014/main" id="{E7444FF1-40E0-249B-3992-43A2175CD183}"/>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UserID: Erika</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5A14F56D-40F6-D557-EC51-B86853E301EE}"/>
              </a:ext>
            </a:extLst>
          </p:cNvPr>
          <p:cNvSpPr/>
          <p:nvPr/>
        </p:nvSpPr>
        <p:spPr>
          <a:xfrm>
            <a:off x="3116263" y="701675"/>
            <a:ext cx="6016625" cy="4392613"/>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OpenWhisk</a:t>
            </a:r>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22" name="Rounded Rectangle 21">
            <a:extLst>
              <a:ext uri="{FF2B5EF4-FFF2-40B4-BE49-F238E27FC236}">
                <a16:creationId xmlns:a16="http://schemas.microsoft.com/office/drawing/2014/main" id="{E08A8BDB-DD3E-DD5D-625E-D54DE74250EA}"/>
              </a:ext>
            </a:extLst>
          </p:cNvPr>
          <p:cNvSpPr/>
          <p:nvPr/>
        </p:nvSpPr>
        <p:spPr>
          <a:xfrm>
            <a:off x="3683000" y="1941513"/>
            <a:ext cx="1487488" cy="1487487"/>
          </a:xfrm>
          <a:prstGeom prst="roundRect">
            <a:avLst/>
          </a:prstGeom>
          <a:solidFill>
            <a:srgbClr val="A8D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1139" name="Slide Number Placeholder 10">
            <a:extLst>
              <a:ext uri="{FF2B5EF4-FFF2-40B4-BE49-F238E27FC236}">
                <a16:creationId xmlns:a16="http://schemas.microsoft.com/office/drawing/2014/main" id="{D8CF3299-4032-8F6B-5891-F438D4441436}"/>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BFCA34-58DC-A24E-95EF-8362CD05BA72}" type="slidenum">
              <a:rPr lang="en-US" altLang="en-US" smtClean="0">
                <a:solidFill>
                  <a:srgbClr val="0070C0"/>
                </a:solidFill>
              </a:rPr>
              <a:pPr fontAlgn="base">
                <a:spcBef>
                  <a:spcPct val="0"/>
                </a:spcBef>
                <a:spcAft>
                  <a:spcPct val="0"/>
                </a:spcAft>
              </a:pPr>
              <a:t>61</a:t>
            </a:fld>
            <a:endParaRPr lang="en-US" altLang="en-US">
              <a:solidFill>
                <a:srgbClr val="0070C0"/>
              </a:solidFill>
            </a:endParaRPr>
          </a:p>
        </p:txBody>
      </p:sp>
      <p:sp>
        <p:nvSpPr>
          <p:cNvPr id="2" name="Title 1">
            <a:extLst>
              <a:ext uri="{FF2B5EF4-FFF2-40B4-BE49-F238E27FC236}">
                <a16:creationId xmlns:a16="http://schemas.microsoft.com/office/drawing/2014/main" id="{C7DE0A28-0841-4FDC-13F0-717C85F5017C}"/>
              </a:ext>
            </a:extLst>
          </p:cNvPr>
          <p:cNvSpPr>
            <a:spLocks noGrp="1"/>
          </p:cNvSpPr>
          <p:nvPr>
            <p:ph type="title"/>
          </p:nvPr>
        </p:nvSpPr>
        <p:spPr>
          <a:xfrm>
            <a:off x="1035050" y="5637213"/>
            <a:ext cx="10121900" cy="1076325"/>
          </a:xfrm>
        </p:spPr>
        <p:txBody>
          <a:bodyPr/>
          <a:lstStyle/>
          <a:p>
            <a:pPr eaLnBrk="1" fontAlgn="auto" hangingPunct="1">
              <a:spcAft>
                <a:spcPts val="0"/>
              </a:spcAft>
              <a:defRPr/>
            </a:pPr>
            <a:r>
              <a:rPr lang="en-US" dirty="0">
                <a:solidFill>
                  <a:schemeClr val="tx1"/>
                </a:solidFill>
              </a:rPr>
              <a:t>What Can </a:t>
            </a:r>
            <a:r>
              <a:rPr lang="en-US" b="1" i="1" dirty="0">
                <a:solidFill>
                  <a:schemeClr val="tx1"/>
                </a:solidFill>
              </a:rPr>
              <a:t>Freshen</a:t>
            </a:r>
            <a:r>
              <a:rPr lang="en-US" dirty="0">
                <a:solidFill>
                  <a:schemeClr val="tx1"/>
                </a:solidFill>
              </a:rPr>
              <a:t> Do?</a:t>
            </a:r>
          </a:p>
        </p:txBody>
      </p:sp>
      <p:sp>
        <p:nvSpPr>
          <p:cNvPr id="5" name="Can 4">
            <a:extLst>
              <a:ext uri="{FF2B5EF4-FFF2-40B4-BE49-F238E27FC236}">
                <a16:creationId xmlns:a16="http://schemas.microsoft.com/office/drawing/2014/main" id="{678AB5DB-4A13-DA35-C3EC-D6BC000BE7ED}"/>
              </a:ext>
            </a:extLst>
          </p:cNvPr>
          <p:cNvSpPr/>
          <p:nvPr/>
        </p:nvSpPr>
        <p:spPr>
          <a:xfrm>
            <a:off x="9313863" y="1171575"/>
            <a:ext cx="1738312" cy="1482725"/>
          </a:xfrm>
          <a:prstGeom prst="can">
            <a:avLst/>
          </a:prstGeom>
          <a:solidFill>
            <a:srgbClr val="FFC000"/>
          </a:solid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Model Database</a:t>
            </a:r>
          </a:p>
        </p:txBody>
      </p:sp>
      <p:sp>
        <p:nvSpPr>
          <p:cNvPr id="6" name="Can 5">
            <a:extLst>
              <a:ext uri="{FF2B5EF4-FFF2-40B4-BE49-F238E27FC236}">
                <a16:creationId xmlns:a16="http://schemas.microsoft.com/office/drawing/2014/main" id="{75F45F24-2FD6-D509-4090-957895659EC2}"/>
              </a:ext>
            </a:extLst>
          </p:cNvPr>
          <p:cNvSpPr/>
          <p:nvPr/>
        </p:nvSpPr>
        <p:spPr>
          <a:xfrm>
            <a:off x="9313863" y="3346450"/>
            <a:ext cx="1738312" cy="1484313"/>
          </a:xfrm>
          <a:prstGeom prst="can">
            <a:avLst/>
          </a:prstGeom>
          <a:solidFill>
            <a:srgbClr val="FFC000"/>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dirty="0">
                <a:solidFill>
                  <a:schemeClr val="tx2"/>
                </a:solidFill>
              </a:rPr>
              <a:t>Cat Database</a:t>
            </a:r>
          </a:p>
        </p:txBody>
      </p:sp>
      <p:sp>
        <p:nvSpPr>
          <p:cNvPr id="7" name="Rounded Rectangle 6">
            <a:extLst>
              <a:ext uri="{FF2B5EF4-FFF2-40B4-BE49-F238E27FC236}">
                <a16:creationId xmlns:a16="http://schemas.microsoft.com/office/drawing/2014/main" id="{E5422CBF-5910-28CC-1D47-DDF681A0E198}"/>
              </a:ext>
            </a:extLst>
          </p:cNvPr>
          <p:cNvSpPr/>
          <p:nvPr/>
        </p:nvSpPr>
        <p:spPr>
          <a:xfrm>
            <a:off x="3717925" y="2416175"/>
            <a:ext cx="1301750" cy="715963"/>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dirty="0"/>
              <a:t>Function1</a:t>
            </a:r>
          </a:p>
        </p:txBody>
      </p:sp>
      <p:cxnSp>
        <p:nvCxnSpPr>
          <p:cNvPr id="9" name="Straight Arrow Connector 8">
            <a:extLst>
              <a:ext uri="{FF2B5EF4-FFF2-40B4-BE49-F238E27FC236}">
                <a16:creationId xmlns:a16="http://schemas.microsoft.com/office/drawing/2014/main" id="{8BA57DDE-2E20-7FB7-C9B2-C375AA8E3E26}"/>
              </a:ext>
            </a:extLst>
          </p:cNvPr>
          <p:cNvCxnSpPr/>
          <p:nvPr/>
        </p:nvCxnSpPr>
        <p:spPr>
          <a:xfrm>
            <a:off x="944563" y="2516188"/>
            <a:ext cx="2773362" cy="0"/>
          </a:xfrm>
          <a:prstGeom prst="straightConnector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A7DA43B6-421D-49B0-D3D7-44B546A9128A}"/>
              </a:ext>
            </a:extLst>
          </p:cNvPr>
          <p:cNvCxnSpPr>
            <a:cxnSpLocks/>
          </p:cNvCxnSpPr>
          <p:nvPr/>
        </p:nvCxnSpPr>
        <p:spPr>
          <a:xfrm flipV="1">
            <a:off x="5019675" y="1912938"/>
            <a:ext cx="4294188" cy="6032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36E889D7-E107-D302-8DF4-405F73D5733D}"/>
              </a:ext>
            </a:extLst>
          </p:cNvPr>
          <p:cNvCxnSpPr>
            <a:cxnSpLocks/>
          </p:cNvCxnSpPr>
          <p:nvPr/>
        </p:nvCxnSpPr>
        <p:spPr>
          <a:xfrm flipH="1">
            <a:off x="5019675" y="2036763"/>
            <a:ext cx="4264025" cy="614362"/>
          </a:xfrm>
          <a:prstGeom prst="straightConnector1">
            <a:avLst/>
          </a:prstGeom>
          <a:ln>
            <a:solidFill>
              <a:schemeClr val="tx2"/>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7BE014C4-3863-4795-C38D-2442C5275036}"/>
              </a:ext>
            </a:extLst>
          </p:cNvPr>
          <p:cNvCxnSpPr>
            <a:cxnSpLocks/>
            <a:endCxn id="6" idx="2"/>
          </p:cNvCxnSpPr>
          <p:nvPr/>
        </p:nvCxnSpPr>
        <p:spPr>
          <a:xfrm>
            <a:off x="5019675" y="2786063"/>
            <a:ext cx="4294188" cy="130175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1CC769F3-F5D4-4E84-C6DB-1BB0AEA82CF3}"/>
              </a:ext>
            </a:extLst>
          </p:cNvPr>
          <p:cNvCxnSpPr>
            <a:cxnSpLocks/>
          </p:cNvCxnSpPr>
          <p:nvPr/>
        </p:nvCxnSpPr>
        <p:spPr>
          <a:xfrm flipH="1" flipV="1">
            <a:off x="5019675" y="2936875"/>
            <a:ext cx="4260850" cy="1285875"/>
          </a:xfrm>
          <a:prstGeom prst="straightConnector1">
            <a:avLst/>
          </a:prstGeom>
          <a:ln>
            <a:solidFill>
              <a:schemeClr val="tx2"/>
            </a:solidFill>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692A4DCF-87F4-1A39-CB5E-1CFE54B14A43}"/>
              </a:ext>
            </a:extLst>
          </p:cNvPr>
          <p:cNvCxnSpPr>
            <a:cxnSpLocks/>
          </p:cNvCxnSpPr>
          <p:nvPr/>
        </p:nvCxnSpPr>
        <p:spPr>
          <a:xfrm flipH="1">
            <a:off x="944563" y="3041650"/>
            <a:ext cx="2773362" cy="0"/>
          </a:xfrm>
          <a:prstGeom prst="straightConnector1">
            <a:avLst/>
          </a:prstGeom>
          <a:ln>
            <a:solidFill>
              <a:schemeClr val="tx2"/>
            </a:solidFill>
            <a:tailEnd type="triangle"/>
          </a:ln>
        </p:spPr>
        <p:style>
          <a:lnRef idx="3">
            <a:schemeClr val="accent2"/>
          </a:lnRef>
          <a:fillRef idx="0">
            <a:schemeClr val="accent2"/>
          </a:fillRef>
          <a:effectRef idx="2">
            <a:schemeClr val="accent2"/>
          </a:effectRef>
          <a:fontRef idx="minor">
            <a:schemeClr val="tx1"/>
          </a:fontRef>
        </p:style>
      </p:cxnSp>
      <p:sp>
        <p:nvSpPr>
          <p:cNvPr id="91150" name="TextBox 28">
            <a:extLst>
              <a:ext uri="{FF2B5EF4-FFF2-40B4-BE49-F238E27FC236}">
                <a16:creationId xmlns:a16="http://schemas.microsoft.com/office/drawing/2014/main" id="{8161175C-CD97-992F-FB26-1CF240F83836}"/>
              </a:ext>
            </a:extLst>
          </p:cNvPr>
          <p:cNvSpPr txBox="1">
            <a:spLocks noChangeArrowheads="1"/>
          </p:cNvSpPr>
          <p:nvPr/>
        </p:nvSpPr>
        <p:spPr bwMode="auto">
          <a:xfrm>
            <a:off x="1089025" y="2103438"/>
            <a:ext cx="2027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Function Trigger</a:t>
            </a:r>
          </a:p>
        </p:txBody>
      </p:sp>
      <p:sp>
        <p:nvSpPr>
          <p:cNvPr id="91151" name="TextBox 29">
            <a:extLst>
              <a:ext uri="{FF2B5EF4-FFF2-40B4-BE49-F238E27FC236}">
                <a16:creationId xmlns:a16="http://schemas.microsoft.com/office/drawing/2014/main" id="{B91CD43B-FD98-D343-1722-90C8C5220239}"/>
              </a:ext>
            </a:extLst>
          </p:cNvPr>
          <p:cNvSpPr txBox="1">
            <a:spLocks noChangeArrowheads="1"/>
          </p:cNvSpPr>
          <p:nvPr/>
        </p:nvSpPr>
        <p:spPr bwMode="auto">
          <a:xfrm>
            <a:off x="1103313" y="3043238"/>
            <a:ext cx="2052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Result: “Success!”</a:t>
            </a:r>
          </a:p>
        </p:txBody>
      </p:sp>
      <p:sp>
        <p:nvSpPr>
          <p:cNvPr id="91152" name="TextBox 30">
            <a:extLst>
              <a:ext uri="{FF2B5EF4-FFF2-40B4-BE49-F238E27FC236}">
                <a16:creationId xmlns:a16="http://schemas.microsoft.com/office/drawing/2014/main" id="{24DA8B11-C585-9234-7606-1DC9A39C76CA}"/>
              </a:ext>
            </a:extLst>
          </p:cNvPr>
          <p:cNvSpPr txBox="1">
            <a:spLocks noChangeArrowheads="1"/>
          </p:cNvSpPr>
          <p:nvPr/>
        </p:nvSpPr>
        <p:spPr bwMode="auto">
          <a:xfrm rot="-496764">
            <a:off x="5157788" y="1917700"/>
            <a:ext cx="2592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“Give me the ML model!”</a:t>
            </a:r>
          </a:p>
        </p:txBody>
      </p:sp>
      <p:sp>
        <p:nvSpPr>
          <p:cNvPr id="91153" name="TextBox 31">
            <a:extLst>
              <a:ext uri="{FF2B5EF4-FFF2-40B4-BE49-F238E27FC236}">
                <a16:creationId xmlns:a16="http://schemas.microsoft.com/office/drawing/2014/main" id="{0F6D5234-2A99-265F-B6BC-BB8964639B5F}"/>
              </a:ext>
            </a:extLst>
          </p:cNvPr>
          <p:cNvSpPr txBox="1">
            <a:spLocks noChangeArrowheads="1"/>
          </p:cNvSpPr>
          <p:nvPr/>
        </p:nvSpPr>
        <p:spPr bwMode="auto">
          <a:xfrm rot="-496764">
            <a:off x="6469063" y="2282825"/>
            <a:ext cx="2119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“Here it is”</a:t>
            </a:r>
          </a:p>
        </p:txBody>
      </p:sp>
      <p:sp>
        <p:nvSpPr>
          <p:cNvPr id="91154" name="TextBox 32">
            <a:extLst>
              <a:ext uri="{FF2B5EF4-FFF2-40B4-BE49-F238E27FC236}">
                <a16:creationId xmlns:a16="http://schemas.microsoft.com/office/drawing/2014/main" id="{4C6B21AE-4793-10C6-A771-324D1DE785C5}"/>
              </a:ext>
            </a:extLst>
          </p:cNvPr>
          <p:cNvSpPr txBox="1">
            <a:spLocks noChangeArrowheads="1"/>
          </p:cNvSpPr>
          <p:nvPr/>
        </p:nvSpPr>
        <p:spPr bwMode="auto">
          <a:xfrm rot="935268">
            <a:off x="5310188" y="2978150"/>
            <a:ext cx="323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Store “Erika’s Cat, Brown Tabby”</a:t>
            </a:r>
          </a:p>
        </p:txBody>
      </p:sp>
      <p:sp>
        <p:nvSpPr>
          <p:cNvPr id="91155" name="TextBox 33">
            <a:extLst>
              <a:ext uri="{FF2B5EF4-FFF2-40B4-BE49-F238E27FC236}">
                <a16:creationId xmlns:a16="http://schemas.microsoft.com/office/drawing/2014/main" id="{21C5AAEC-E430-7158-AD82-486B13767A15}"/>
              </a:ext>
            </a:extLst>
          </p:cNvPr>
          <p:cNvSpPr txBox="1">
            <a:spLocks noChangeArrowheads="1"/>
          </p:cNvSpPr>
          <p:nvPr/>
        </p:nvSpPr>
        <p:spPr bwMode="auto">
          <a:xfrm rot="1025661">
            <a:off x="5529263" y="3513138"/>
            <a:ext cx="2349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solidFill>
                  <a:schemeClr val="tx2"/>
                </a:solidFill>
              </a:rPr>
              <a:t>“Saved!"</a:t>
            </a:r>
          </a:p>
        </p:txBody>
      </p:sp>
      <p:pic>
        <p:nvPicPr>
          <p:cNvPr id="91156" name="Picture 20">
            <a:extLst>
              <a:ext uri="{FF2B5EF4-FFF2-40B4-BE49-F238E27FC236}">
                <a16:creationId xmlns:a16="http://schemas.microsoft.com/office/drawing/2014/main" id="{D2567F5B-BD7C-8F2E-58CA-94D0AB27F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833438"/>
            <a:ext cx="13017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0D8ECEAD-0C70-CDD4-674F-785FDE47278D}"/>
              </a:ext>
            </a:extLst>
          </p:cNvPr>
          <p:cNvSpPr/>
          <p:nvPr/>
        </p:nvSpPr>
        <p:spPr>
          <a:xfrm>
            <a:off x="6453188" y="6000750"/>
            <a:ext cx="2360612" cy="423863"/>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bg1"/>
                </a:solidFill>
              </a:rPr>
              <a:t>MORE?</a:t>
            </a:r>
          </a:p>
        </p:txBody>
      </p:sp>
      <p:sp>
        <p:nvSpPr>
          <p:cNvPr id="91158" name="TextBox 23">
            <a:extLst>
              <a:ext uri="{FF2B5EF4-FFF2-40B4-BE49-F238E27FC236}">
                <a16:creationId xmlns:a16="http://schemas.microsoft.com/office/drawing/2014/main" id="{06571768-384F-601E-45CF-E8BAA82F3117}"/>
              </a:ext>
            </a:extLst>
          </p:cNvPr>
          <p:cNvSpPr txBox="1">
            <a:spLocks noChangeArrowheads="1"/>
          </p:cNvSpPr>
          <p:nvPr/>
        </p:nvSpPr>
        <p:spPr bwMode="auto">
          <a:xfrm>
            <a:off x="1309688" y="515938"/>
            <a:ext cx="1441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a:t>UserID: Erika</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Slide Number Placeholder 5">
            <a:extLst>
              <a:ext uri="{FF2B5EF4-FFF2-40B4-BE49-F238E27FC236}">
                <a16:creationId xmlns:a16="http://schemas.microsoft.com/office/drawing/2014/main" id="{D1EC2D54-4346-4179-E25D-2FEDF0B1E7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5AB564-8649-9945-BAE0-5FCB65365781}" type="slidenum">
              <a:rPr lang="en-US" altLang="en-US" smtClean="0">
                <a:solidFill>
                  <a:srgbClr val="0070C0"/>
                </a:solidFill>
              </a:rPr>
              <a:pPr fontAlgn="base">
                <a:spcBef>
                  <a:spcPct val="0"/>
                </a:spcBef>
                <a:spcAft>
                  <a:spcPct val="0"/>
                </a:spcAft>
              </a:pPr>
              <a:t>62</a:t>
            </a:fld>
            <a:endParaRPr lang="en-US" altLang="en-US">
              <a:solidFill>
                <a:srgbClr val="0070C0"/>
              </a:solidFill>
            </a:endParaRPr>
          </a:p>
        </p:txBody>
      </p:sp>
      <p:sp>
        <p:nvSpPr>
          <p:cNvPr id="4" name="Title 3">
            <a:extLst>
              <a:ext uri="{FF2B5EF4-FFF2-40B4-BE49-F238E27FC236}">
                <a16:creationId xmlns:a16="http://schemas.microsoft.com/office/drawing/2014/main" id="{80A2C7B4-E92E-0476-21FE-38ABFE1E4578}"/>
              </a:ext>
            </a:extLst>
          </p:cNvPr>
          <p:cNvSpPr>
            <a:spLocks noGrp="1"/>
          </p:cNvSpPr>
          <p:nvPr>
            <p:ph type="title" idx="4294967295"/>
          </p:nvPr>
        </p:nvSpPr>
        <p:spPr>
          <a:xfrm>
            <a:off x="9245600" y="1123950"/>
            <a:ext cx="2946400" cy="4600575"/>
          </a:xfrm>
        </p:spPr>
        <p:txBody>
          <a:bodyPr/>
          <a:lstStyle/>
          <a:p>
            <a:pPr eaLnBrk="1" fontAlgn="auto" hangingPunct="1">
              <a:spcAft>
                <a:spcPts val="0"/>
              </a:spcAft>
              <a:defRPr/>
            </a:pPr>
            <a:r>
              <a:rPr lang="en-US" dirty="0"/>
              <a:t>Outline</a:t>
            </a:r>
          </a:p>
        </p:txBody>
      </p:sp>
      <p:graphicFrame>
        <p:nvGraphicFramePr>
          <p:cNvPr id="2" name="Content Placeholder 1">
            <a:extLst>
              <a:ext uri="{FF2B5EF4-FFF2-40B4-BE49-F238E27FC236}">
                <a16:creationId xmlns:a16="http://schemas.microsoft.com/office/drawing/2014/main" id="{E18797D2-230F-D710-58CF-6F2EADAFA0B8}"/>
              </a:ext>
            </a:extLst>
          </p:cNvPr>
          <p:cNvGraphicFramePr>
            <a:graphicFrameLocks noGrp="1"/>
          </p:cNvGraphicFramePr>
          <p:nvPr>
            <p:ph idx="4294967295"/>
            <p:extLst>
              <p:ext uri="{D42A27DB-BD31-4B8C-83A1-F6EECF244321}">
                <p14:modId xmlns:p14="http://schemas.microsoft.com/office/powerpoint/2010/main" val="234949432"/>
              </p:ext>
            </p:extLst>
          </p:nvPr>
        </p:nvGraphicFramePr>
        <p:xfrm>
          <a:off x="0" y="868363"/>
          <a:ext cx="6443663"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70486A-9E3A-334A-E656-ABFA162815C7}"/>
              </a:ext>
            </a:extLst>
          </p:cNvPr>
          <p:cNvSpPr/>
          <p:nvPr/>
        </p:nvSpPr>
        <p:spPr>
          <a:xfrm>
            <a:off x="711200" y="1684867"/>
            <a:ext cx="10706100" cy="442224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33" name="Slide Number Placeholder 3">
            <a:extLst>
              <a:ext uri="{FF2B5EF4-FFF2-40B4-BE49-F238E27FC236}">
                <a16:creationId xmlns:a16="http://schemas.microsoft.com/office/drawing/2014/main" id="{32845494-16DF-3E51-4801-AD870A2FFB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D9B5F-EF6F-C540-9B7F-3AAF0CFF9143}" type="slidenum">
              <a:rPr lang="en-US" altLang="en-US" smtClean="0">
                <a:solidFill>
                  <a:srgbClr val="0070C0"/>
                </a:solidFill>
              </a:rPr>
              <a:pPr fontAlgn="base">
                <a:spcBef>
                  <a:spcPct val="0"/>
                </a:spcBef>
                <a:spcAft>
                  <a:spcPct val="0"/>
                </a:spcAft>
              </a:pPr>
              <a:t>63</a:t>
            </a:fld>
            <a:endParaRPr lang="en-US" altLang="en-US">
              <a:solidFill>
                <a:srgbClr val="0070C0"/>
              </a:solidFill>
            </a:endParaRPr>
          </a:p>
        </p:txBody>
      </p:sp>
      <p:sp>
        <p:nvSpPr>
          <p:cNvPr id="2" name="Title 1">
            <a:extLst>
              <a:ext uri="{FF2B5EF4-FFF2-40B4-BE49-F238E27FC236}">
                <a16:creationId xmlns:a16="http://schemas.microsoft.com/office/drawing/2014/main" id="{774849C5-4FF5-6EBE-15FC-CAD0B6C7FE06}"/>
              </a:ext>
            </a:extLst>
          </p:cNvPr>
          <p:cNvSpPr>
            <a:spLocks noGrp="1"/>
          </p:cNvSpPr>
          <p:nvPr>
            <p:ph type="title"/>
          </p:nvPr>
        </p:nvSpPr>
        <p:spPr>
          <a:xfrm>
            <a:off x="1035050" y="750888"/>
            <a:ext cx="10121900" cy="1076325"/>
          </a:xfrm>
        </p:spPr>
        <p:txBody>
          <a:bodyPr/>
          <a:lstStyle/>
          <a:p>
            <a:pPr eaLnBrk="1" fontAlgn="auto" hangingPunct="1">
              <a:spcAft>
                <a:spcPts val="0"/>
              </a:spcAft>
              <a:defRPr/>
            </a:pPr>
            <a:r>
              <a:rPr lang="en-US" b="1" i="1" dirty="0">
                <a:solidFill>
                  <a:schemeClr val="tx1"/>
                </a:solidFill>
              </a:rPr>
              <a:t>Freshen</a:t>
            </a:r>
            <a:r>
              <a:rPr lang="en-US" dirty="0">
                <a:solidFill>
                  <a:schemeClr val="tx1"/>
                </a:solidFill>
              </a:rPr>
              <a:t> Motivation</a:t>
            </a:r>
          </a:p>
        </p:txBody>
      </p:sp>
      <p:pic>
        <p:nvPicPr>
          <p:cNvPr id="95236" name="Picture 4" descr="Chart, bar chart&#10;&#10;Description automatically generated">
            <a:extLst>
              <a:ext uri="{FF2B5EF4-FFF2-40B4-BE49-F238E27FC236}">
                <a16:creationId xmlns:a16="http://schemas.microsoft.com/office/drawing/2014/main" id="{D43DD30C-88BB-A0FC-698B-E33FAE3DF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3720"/>
          <a:stretch>
            <a:fillRect/>
          </a:stretch>
        </p:blipFill>
        <p:spPr bwMode="auto">
          <a:xfrm>
            <a:off x="984250" y="2695575"/>
            <a:ext cx="3200400"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EF2DBFA9-558B-6023-8FF5-C1DC42FD5615}"/>
              </a:ext>
            </a:extLst>
          </p:cNvPr>
          <p:cNvSpPr/>
          <p:nvPr/>
        </p:nvSpPr>
        <p:spPr>
          <a:xfrm>
            <a:off x="1404938" y="2003425"/>
            <a:ext cx="2360612" cy="422275"/>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bg1"/>
                </a:solidFill>
              </a:rPr>
              <a:t>PREFETCH</a:t>
            </a:r>
          </a:p>
        </p:txBody>
      </p:sp>
      <p:pic>
        <p:nvPicPr>
          <p:cNvPr id="95238" name="Picture 7" descr="Chart, histogram&#10;&#10;Description automatically generated">
            <a:extLst>
              <a:ext uri="{FF2B5EF4-FFF2-40B4-BE49-F238E27FC236}">
                <a16:creationId xmlns:a16="http://schemas.microsoft.com/office/drawing/2014/main" id="{E0610FEC-20A4-43A6-FEFD-0C3A2A480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425" y="2598738"/>
            <a:ext cx="725487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A8F1D3C0-F5C5-2477-DC46-E302ED1D3927}"/>
              </a:ext>
            </a:extLst>
          </p:cNvPr>
          <p:cNvSpPr/>
          <p:nvPr/>
        </p:nvSpPr>
        <p:spPr>
          <a:xfrm>
            <a:off x="6829425" y="2003425"/>
            <a:ext cx="2359025" cy="4222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bg1"/>
                </a:solidFill>
              </a:rPr>
              <a:t>WARM CONNECTION</a:t>
            </a:r>
          </a:p>
        </p:txBody>
      </p:sp>
      <p:sp>
        <p:nvSpPr>
          <p:cNvPr id="10" name="Rectangle 9">
            <a:extLst>
              <a:ext uri="{FF2B5EF4-FFF2-40B4-BE49-F238E27FC236}">
                <a16:creationId xmlns:a16="http://schemas.microsoft.com/office/drawing/2014/main" id="{C50F3EBC-7C28-E7A1-B6A6-A2F313F2F551}"/>
              </a:ext>
            </a:extLst>
          </p:cNvPr>
          <p:cNvSpPr/>
          <p:nvPr/>
        </p:nvSpPr>
        <p:spPr>
          <a:xfrm>
            <a:off x="4184649" y="1466850"/>
            <a:ext cx="7370763" cy="473075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5241" name="TextBox 2">
            <a:extLst>
              <a:ext uri="{FF2B5EF4-FFF2-40B4-BE49-F238E27FC236}">
                <a16:creationId xmlns:a16="http://schemas.microsoft.com/office/drawing/2014/main" id="{A26F26C9-AC76-636D-EA84-54644F2B0DEA}"/>
              </a:ext>
            </a:extLst>
          </p:cNvPr>
          <p:cNvSpPr txBox="1">
            <a:spLocks noChangeArrowheads="1"/>
          </p:cNvSpPr>
          <p:nvPr/>
        </p:nvSpPr>
        <p:spPr bwMode="auto">
          <a:xfrm>
            <a:off x="1122363" y="5022850"/>
            <a:ext cx="30845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a:t>Reduces latency to access data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5D751F-85B4-BBDF-93A3-283BDB6D6BD2}"/>
              </a:ext>
            </a:extLst>
          </p:cNvPr>
          <p:cNvSpPr/>
          <p:nvPr/>
        </p:nvSpPr>
        <p:spPr>
          <a:xfrm>
            <a:off x="711200" y="1684867"/>
            <a:ext cx="10706100" cy="442224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81" name="Slide Number Placeholder 3">
            <a:extLst>
              <a:ext uri="{FF2B5EF4-FFF2-40B4-BE49-F238E27FC236}">
                <a16:creationId xmlns:a16="http://schemas.microsoft.com/office/drawing/2014/main" id="{DF1B41AF-D693-B862-770A-A9D3DB4BC4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2BD923-4A36-6540-AED8-D34D8C900471}" type="slidenum">
              <a:rPr lang="en-US" altLang="en-US" smtClean="0">
                <a:solidFill>
                  <a:srgbClr val="0070C0"/>
                </a:solidFill>
              </a:rPr>
              <a:pPr fontAlgn="base">
                <a:spcBef>
                  <a:spcPct val="0"/>
                </a:spcBef>
                <a:spcAft>
                  <a:spcPct val="0"/>
                </a:spcAft>
              </a:pPr>
              <a:t>64</a:t>
            </a:fld>
            <a:endParaRPr lang="en-US" altLang="en-US">
              <a:solidFill>
                <a:srgbClr val="0070C0"/>
              </a:solidFill>
            </a:endParaRPr>
          </a:p>
        </p:txBody>
      </p:sp>
      <p:sp>
        <p:nvSpPr>
          <p:cNvPr id="2" name="Title 1">
            <a:extLst>
              <a:ext uri="{FF2B5EF4-FFF2-40B4-BE49-F238E27FC236}">
                <a16:creationId xmlns:a16="http://schemas.microsoft.com/office/drawing/2014/main" id="{528FA354-FCAF-4370-8017-D40CA06297A1}"/>
              </a:ext>
            </a:extLst>
          </p:cNvPr>
          <p:cNvSpPr>
            <a:spLocks noGrp="1"/>
          </p:cNvSpPr>
          <p:nvPr>
            <p:ph type="title"/>
          </p:nvPr>
        </p:nvSpPr>
        <p:spPr>
          <a:xfrm>
            <a:off x="1035050" y="750888"/>
            <a:ext cx="10121900" cy="1076325"/>
          </a:xfrm>
        </p:spPr>
        <p:txBody>
          <a:bodyPr/>
          <a:lstStyle/>
          <a:p>
            <a:pPr eaLnBrk="1" fontAlgn="auto" hangingPunct="1">
              <a:spcAft>
                <a:spcPts val="0"/>
              </a:spcAft>
              <a:defRPr/>
            </a:pPr>
            <a:r>
              <a:rPr lang="en-US" b="1" i="1" dirty="0">
                <a:solidFill>
                  <a:schemeClr val="tx1"/>
                </a:solidFill>
              </a:rPr>
              <a:t>Freshen</a:t>
            </a:r>
            <a:r>
              <a:rPr lang="en-US" dirty="0">
                <a:solidFill>
                  <a:schemeClr val="tx1"/>
                </a:solidFill>
              </a:rPr>
              <a:t> Motivation</a:t>
            </a:r>
          </a:p>
        </p:txBody>
      </p:sp>
      <p:pic>
        <p:nvPicPr>
          <p:cNvPr id="97284" name="Picture 4" descr="Chart, bar chart&#10;&#10;Description automatically generated">
            <a:extLst>
              <a:ext uri="{FF2B5EF4-FFF2-40B4-BE49-F238E27FC236}">
                <a16:creationId xmlns:a16="http://schemas.microsoft.com/office/drawing/2014/main" id="{66957FCB-8A62-8BAA-6103-D5DE64500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3720"/>
          <a:stretch>
            <a:fillRect/>
          </a:stretch>
        </p:blipFill>
        <p:spPr bwMode="auto">
          <a:xfrm>
            <a:off x="984250" y="2695575"/>
            <a:ext cx="3200400"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9E7C70A-B539-C8E4-A4F4-E5C500DBC38F}"/>
              </a:ext>
            </a:extLst>
          </p:cNvPr>
          <p:cNvSpPr/>
          <p:nvPr/>
        </p:nvSpPr>
        <p:spPr>
          <a:xfrm>
            <a:off x="1404938" y="2003425"/>
            <a:ext cx="2360612" cy="4222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bg1"/>
                </a:solidFill>
              </a:rPr>
              <a:t>PREFETCH</a:t>
            </a:r>
          </a:p>
        </p:txBody>
      </p:sp>
      <p:pic>
        <p:nvPicPr>
          <p:cNvPr id="97286" name="Picture 7" descr="Chart, histogram&#10;&#10;Description automatically generated">
            <a:extLst>
              <a:ext uri="{FF2B5EF4-FFF2-40B4-BE49-F238E27FC236}">
                <a16:creationId xmlns:a16="http://schemas.microsoft.com/office/drawing/2014/main" id="{53AC58DE-19BD-7106-C3E9-3111F0F3F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425" y="2598738"/>
            <a:ext cx="725487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7191DE1B-148D-6F81-FE68-9B443E1E7E42}"/>
              </a:ext>
            </a:extLst>
          </p:cNvPr>
          <p:cNvSpPr/>
          <p:nvPr/>
        </p:nvSpPr>
        <p:spPr>
          <a:xfrm>
            <a:off x="6829425" y="2003425"/>
            <a:ext cx="2359025" cy="422275"/>
          </a:xfrm>
          <a:prstGeom prst="rect">
            <a:avLst/>
          </a:prstGeom>
          <a:solidFill>
            <a:srgbClr val="D87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bg1"/>
                </a:solidFill>
              </a:rPr>
              <a:t>WARM CONNECTION</a:t>
            </a:r>
          </a:p>
        </p:txBody>
      </p:sp>
      <p:sp>
        <p:nvSpPr>
          <p:cNvPr id="7" name="Rectangle 6">
            <a:extLst>
              <a:ext uri="{FF2B5EF4-FFF2-40B4-BE49-F238E27FC236}">
                <a16:creationId xmlns:a16="http://schemas.microsoft.com/office/drawing/2014/main" id="{6DE18C41-5B77-E8B6-6D39-DB99E0AD04CB}"/>
              </a:ext>
            </a:extLst>
          </p:cNvPr>
          <p:cNvSpPr/>
          <p:nvPr/>
        </p:nvSpPr>
        <p:spPr>
          <a:xfrm>
            <a:off x="440268" y="1591733"/>
            <a:ext cx="3906308" cy="512974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289" name="TextBox 9">
            <a:extLst>
              <a:ext uri="{FF2B5EF4-FFF2-40B4-BE49-F238E27FC236}">
                <a16:creationId xmlns:a16="http://schemas.microsoft.com/office/drawing/2014/main" id="{94639614-15C6-0257-4D4F-713E12A59A22}"/>
              </a:ext>
            </a:extLst>
          </p:cNvPr>
          <p:cNvSpPr txBox="1">
            <a:spLocks noChangeArrowheads="1"/>
          </p:cNvSpPr>
          <p:nvPr/>
        </p:nvSpPr>
        <p:spPr bwMode="auto">
          <a:xfrm>
            <a:off x="6467475" y="5005388"/>
            <a:ext cx="3082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a:t>Warmed TCP connections send traffic more efficiently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5">
            <a:extLst>
              <a:ext uri="{FF2B5EF4-FFF2-40B4-BE49-F238E27FC236}">
                <a16:creationId xmlns:a16="http://schemas.microsoft.com/office/drawing/2014/main" id="{301C54C3-17F3-9EDF-AD45-D2CF8413B53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C44C78F-A771-8547-9CCC-BEEF57E3C198}" type="slidenum">
              <a:rPr lang="en-US" altLang="en-US" smtClean="0">
                <a:solidFill>
                  <a:srgbClr val="0070C0"/>
                </a:solidFill>
              </a:rPr>
              <a:pPr fontAlgn="base">
                <a:spcBef>
                  <a:spcPct val="0"/>
                </a:spcBef>
                <a:spcAft>
                  <a:spcPct val="0"/>
                </a:spcAft>
              </a:pPr>
              <a:t>65</a:t>
            </a:fld>
            <a:endParaRPr lang="en-US" altLang="en-US">
              <a:solidFill>
                <a:srgbClr val="0070C0"/>
              </a:solidFill>
            </a:endParaRPr>
          </a:p>
        </p:txBody>
      </p:sp>
      <p:sp>
        <p:nvSpPr>
          <p:cNvPr id="4" name="Title 3">
            <a:extLst>
              <a:ext uri="{FF2B5EF4-FFF2-40B4-BE49-F238E27FC236}">
                <a16:creationId xmlns:a16="http://schemas.microsoft.com/office/drawing/2014/main" id="{59753E8E-ACDE-CD71-B4A1-A7048160CBAE}"/>
              </a:ext>
            </a:extLst>
          </p:cNvPr>
          <p:cNvSpPr>
            <a:spLocks noGrp="1"/>
          </p:cNvSpPr>
          <p:nvPr>
            <p:ph type="title" idx="4294967295"/>
          </p:nvPr>
        </p:nvSpPr>
        <p:spPr>
          <a:xfrm>
            <a:off x="9245600" y="1123950"/>
            <a:ext cx="2946400" cy="4600575"/>
          </a:xfrm>
        </p:spPr>
        <p:txBody>
          <a:bodyPr/>
          <a:lstStyle/>
          <a:p>
            <a:pPr eaLnBrk="1" fontAlgn="auto" hangingPunct="1">
              <a:spcAft>
                <a:spcPts val="0"/>
              </a:spcAft>
              <a:defRPr/>
            </a:pPr>
            <a:r>
              <a:rPr lang="en-US" dirty="0"/>
              <a:t>Outline</a:t>
            </a:r>
          </a:p>
        </p:txBody>
      </p:sp>
      <p:graphicFrame>
        <p:nvGraphicFramePr>
          <p:cNvPr id="2" name="Content Placeholder 1">
            <a:extLst>
              <a:ext uri="{FF2B5EF4-FFF2-40B4-BE49-F238E27FC236}">
                <a16:creationId xmlns:a16="http://schemas.microsoft.com/office/drawing/2014/main" id="{AA308BAE-0E4D-0891-D04D-82916442D28F}"/>
              </a:ext>
            </a:extLst>
          </p:cNvPr>
          <p:cNvGraphicFramePr>
            <a:graphicFrameLocks noGrp="1"/>
          </p:cNvGraphicFramePr>
          <p:nvPr>
            <p:ph idx="4294967295"/>
            <p:extLst>
              <p:ext uri="{D42A27DB-BD31-4B8C-83A1-F6EECF244321}">
                <p14:modId xmlns:p14="http://schemas.microsoft.com/office/powerpoint/2010/main" val="2442259314"/>
              </p:ext>
            </p:extLst>
          </p:nvPr>
        </p:nvGraphicFramePr>
        <p:xfrm>
          <a:off x="0" y="868363"/>
          <a:ext cx="6443663"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30F4BB-C4E1-7C4E-5955-35F4996FBFFD}"/>
              </a:ext>
            </a:extLst>
          </p:cNvPr>
          <p:cNvSpPr>
            <a:spLocks noGrp="1"/>
          </p:cNvSpPr>
          <p:nvPr>
            <p:ph type="title"/>
          </p:nvPr>
        </p:nvSpPr>
        <p:spPr/>
        <p:txBody>
          <a:bodyPr/>
          <a:lstStyle/>
          <a:p>
            <a:pPr eaLnBrk="1" fontAlgn="auto" hangingPunct="1">
              <a:spcAft>
                <a:spcPts val="0"/>
              </a:spcAft>
              <a:defRPr/>
            </a:pPr>
            <a:r>
              <a:rPr lang="en-US" dirty="0"/>
              <a:t>Discussion</a:t>
            </a:r>
          </a:p>
        </p:txBody>
      </p:sp>
      <p:graphicFrame>
        <p:nvGraphicFramePr>
          <p:cNvPr id="7" name="Content Placeholder 6">
            <a:extLst>
              <a:ext uri="{FF2B5EF4-FFF2-40B4-BE49-F238E27FC236}">
                <a16:creationId xmlns:a16="http://schemas.microsoft.com/office/drawing/2014/main" id="{8C885DDD-8AC2-BEFE-D42B-4166751D06C3}"/>
              </a:ext>
            </a:extLst>
          </p:cNvPr>
          <p:cNvGraphicFramePr>
            <a:graphicFrameLocks noGrp="1"/>
          </p:cNvGraphicFramePr>
          <p:nvPr>
            <p:ph idx="1"/>
            <p:extLst>
              <p:ext uri="{D42A27DB-BD31-4B8C-83A1-F6EECF244321}">
                <p14:modId xmlns:p14="http://schemas.microsoft.com/office/powerpoint/2010/main" val="1134125764"/>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0355" name="Slide Number Placeholder 3">
            <a:extLst>
              <a:ext uri="{FF2B5EF4-FFF2-40B4-BE49-F238E27FC236}">
                <a16:creationId xmlns:a16="http://schemas.microsoft.com/office/drawing/2014/main" id="{A2E8C488-D332-6431-36F8-7FB159C9943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818DCE-E5AC-0840-B1D0-AAE35CDC293C}" type="slidenum">
              <a:rPr lang="en-US" altLang="en-US" smtClean="0">
                <a:solidFill>
                  <a:srgbClr val="0070C0"/>
                </a:solidFill>
              </a:rPr>
              <a:pPr fontAlgn="base">
                <a:spcBef>
                  <a:spcPct val="0"/>
                </a:spcBef>
                <a:spcAft>
                  <a:spcPct val="0"/>
                </a:spcAft>
              </a:pPr>
              <a:t>66</a:t>
            </a:fld>
            <a:endParaRPr lang="en-US" altLang="en-US">
              <a:solidFill>
                <a:srgbClr val="0070C0"/>
              </a:solidFill>
            </a:endParaRPr>
          </a:p>
        </p:txBody>
      </p:sp>
      <p:sp>
        <p:nvSpPr>
          <p:cNvPr id="2" name="Rectangle 1">
            <a:extLst>
              <a:ext uri="{FF2B5EF4-FFF2-40B4-BE49-F238E27FC236}">
                <a16:creationId xmlns:a16="http://schemas.microsoft.com/office/drawing/2014/main" id="{683BFADB-F268-1B36-D794-474A97742ADB}"/>
              </a:ext>
            </a:extLst>
          </p:cNvPr>
          <p:cNvSpPr/>
          <p:nvPr/>
        </p:nvSpPr>
        <p:spPr>
          <a:xfrm>
            <a:off x="6502399" y="2268538"/>
            <a:ext cx="4859867" cy="38782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0357" name="TextBox 2">
            <a:extLst>
              <a:ext uri="{FF2B5EF4-FFF2-40B4-BE49-F238E27FC236}">
                <a16:creationId xmlns:a16="http://schemas.microsoft.com/office/drawing/2014/main" id="{23D59610-C0EA-E3D7-930C-72FF539B31EF}"/>
              </a:ext>
            </a:extLst>
          </p:cNvPr>
          <p:cNvSpPr txBox="1">
            <a:spLocks noChangeArrowheads="1"/>
          </p:cNvSpPr>
          <p:nvPr/>
        </p:nvSpPr>
        <p:spPr bwMode="auto">
          <a:xfrm>
            <a:off x="6967538" y="1014413"/>
            <a:ext cx="386715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dirty="0">
                <a:solidFill>
                  <a:srgbClr val="0070C0"/>
                </a:solidFill>
              </a:rPr>
              <a:t>How to access connection state?</a:t>
            </a:r>
          </a:p>
          <a:p>
            <a:endParaRPr lang="en-US" altLang="en-US" sz="2800" dirty="0">
              <a:solidFill>
                <a:srgbClr val="0070C0"/>
              </a:solidFill>
            </a:endParaRPr>
          </a:p>
          <a:p>
            <a:r>
              <a:rPr lang="en-US" altLang="en-US" sz="2800" dirty="0">
                <a:solidFill>
                  <a:srgbClr val="0070C0"/>
                </a:solidFill>
              </a:rPr>
              <a:t>Beyond TCP?</a:t>
            </a:r>
          </a:p>
        </p:txBody>
      </p:sp>
      <p:sp>
        <p:nvSpPr>
          <p:cNvPr id="3" name="Rectangle 2">
            <a:extLst>
              <a:ext uri="{FF2B5EF4-FFF2-40B4-BE49-F238E27FC236}">
                <a16:creationId xmlns:a16="http://schemas.microsoft.com/office/drawing/2014/main" id="{BAAB0AE3-112D-B40E-3EFC-606A92C77F13}"/>
              </a:ext>
            </a:extLst>
          </p:cNvPr>
          <p:cNvSpPr/>
          <p:nvPr/>
        </p:nvSpPr>
        <p:spPr>
          <a:xfrm>
            <a:off x="3767667" y="3424428"/>
            <a:ext cx="2836334" cy="28617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584957-08FF-AFB5-D799-904395D73E5C}"/>
              </a:ext>
            </a:extLst>
          </p:cNvPr>
          <p:cNvSpPr>
            <a:spLocks noGrp="1"/>
          </p:cNvSpPr>
          <p:nvPr>
            <p:ph type="title"/>
          </p:nvPr>
        </p:nvSpPr>
        <p:spPr/>
        <p:txBody>
          <a:bodyPr/>
          <a:lstStyle/>
          <a:p>
            <a:pPr eaLnBrk="1" fontAlgn="auto" hangingPunct="1">
              <a:spcAft>
                <a:spcPts val="0"/>
              </a:spcAft>
              <a:defRPr/>
            </a:pPr>
            <a:r>
              <a:rPr lang="en-US" dirty="0"/>
              <a:t>Discussion</a:t>
            </a:r>
          </a:p>
        </p:txBody>
      </p:sp>
      <p:graphicFrame>
        <p:nvGraphicFramePr>
          <p:cNvPr id="7" name="Content Placeholder 6">
            <a:extLst>
              <a:ext uri="{FF2B5EF4-FFF2-40B4-BE49-F238E27FC236}">
                <a16:creationId xmlns:a16="http://schemas.microsoft.com/office/drawing/2014/main" id="{0CB821B6-84CF-07DB-5996-7C41E3F5F003}"/>
              </a:ext>
            </a:extLst>
          </p:cNvPr>
          <p:cNvGraphicFramePr>
            <a:graphicFrameLocks noGrp="1"/>
          </p:cNvGraphicFramePr>
          <p:nvPr>
            <p:ph idx="1"/>
            <p:extLst>
              <p:ext uri="{D42A27DB-BD31-4B8C-83A1-F6EECF244321}">
                <p14:modId xmlns:p14="http://schemas.microsoft.com/office/powerpoint/2010/main" val="3888420128"/>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2403" name="Slide Number Placeholder 3">
            <a:extLst>
              <a:ext uri="{FF2B5EF4-FFF2-40B4-BE49-F238E27FC236}">
                <a16:creationId xmlns:a16="http://schemas.microsoft.com/office/drawing/2014/main" id="{BF36C923-842B-2C97-2AB5-CF2B8AAD74A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DD7E36A-F7D5-F74C-9551-46C1B34D5FB1}" type="slidenum">
              <a:rPr lang="en-US" altLang="en-US" smtClean="0">
                <a:solidFill>
                  <a:srgbClr val="0070C0"/>
                </a:solidFill>
              </a:rPr>
              <a:pPr fontAlgn="base">
                <a:spcBef>
                  <a:spcPct val="0"/>
                </a:spcBef>
                <a:spcAft>
                  <a:spcPct val="0"/>
                </a:spcAft>
              </a:pPr>
              <a:t>67</a:t>
            </a:fld>
            <a:endParaRPr lang="en-US" altLang="en-US">
              <a:solidFill>
                <a:srgbClr val="0070C0"/>
              </a:solidFill>
            </a:endParaRPr>
          </a:p>
        </p:txBody>
      </p:sp>
      <p:sp>
        <p:nvSpPr>
          <p:cNvPr id="6" name="Rectangle 5">
            <a:extLst>
              <a:ext uri="{FF2B5EF4-FFF2-40B4-BE49-F238E27FC236}">
                <a16:creationId xmlns:a16="http://schemas.microsoft.com/office/drawing/2014/main" id="{B86D58CC-2ECC-7167-A6DD-745861E0DB17}"/>
              </a:ext>
            </a:extLst>
          </p:cNvPr>
          <p:cNvSpPr/>
          <p:nvPr/>
        </p:nvSpPr>
        <p:spPr>
          <a:xfrm>
            <a:off x="6502399" y="668867"/>
            <a:ext cx="4868333" cy="54779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Rectangle 3">
            <a:extLst>
              <a:ext uri="{FF2B5EF4-FFF2-40B4-BE49-F238E27FC236}">
                <a16:creationId xmlns:a16="http://schemas.microsoft.com/office/drawing/2014/main" id="{92F79063-5DB8-3177-BCE9-8D2E13BDA8D8}"/>
              </a:ext>
            </a:extLst>
          </p:cNvPr>
          <p:cNvSpPr/>
          <p:nvPr/>
        </p:nvSpPr>
        <p:spPr>
          <a:xfrm>
            <a:off x="3767667" y="3424428"/>
            <a:ext cx="2836334" cy="28617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90E81-DA93-1DA1-5354-28D55794468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D4CBC4-56F7-23A3-8721-A0102BEA122E}"/>
              </a:ext>
            </a:extLst>
          </p:cNvPr>
          <p:cNvSpPr>
            <a:spLocks noGrp="1"/>
          </p:cNvSpPr>
          <p:nvPr>
            <p:ph type="sldNum" sz="quarter" idx="12"/>
          </p:nvPr>
        </p:nvSpPr>
        <p:spPr/>
        <p:txBody>
          <a:bodyPr/>
          <a:lstStyle/>
          <a:p>
            <a:fld id="{8C2EA460-C565-FB43-80B0-0A34C0434FD1}" type="slidenum">
              <a:rPr lang="en-US" smtClean="0"/>
              <a:t>68</a:t>
            </a:fld>
            <a:endParaRPr lang="en-US"/>
          </a:p>
        </p:txBody>
      </p:sp>
      <p:grpSp>
        <p:nvGrpSpPr>
          <p:cNvPr id="54" name="Group 53">
            <a:extLst>
              <a:ext uri="{FF2B5EF4-FFF2-40B4-BE49-F238E27FC236}">
                <a16:creationId xmlns:a16="http://schemas.microsoft.com/office/drawing/2014/main" id="{E4DD686E-41CB-1B61-194B-14163937699B}"/>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FAB06A84-40BF-047A-2D0B-7CA199DB4667}"/>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1140F2-4527-3972-13BE-66F894212D3E}"/>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5886905-B931-68B4-2563-FE1081BB58C3}"/>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03545BD-7035-817F-E2E0-70B946F48962}"/>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6D0FAB7F-B268-C483-3DF0-EDD512CE924F}"/>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09827D11-759F-224E-F50E-39C962D643A1}"/>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95DCE2C6-306F-1228-9BBD-8CE774C24E52}"/>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82CE6EE7-A9BF-C29D-2135-ED73654D4A22}"/>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9A6BADED-63ED-BC56-11F2-BE904DCF6AB0}"/>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F8DE4313-8E85-56DF-DDEA-AF575659C723}"/>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21990578-9B40-7A4F-E725-7FE212D95C57}"/>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7FEDA675-1110-7AE2-AFBA-E2C876C13198}"/>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1082D6C3-3AFA-45BC-694A-700FB56658F5}"/>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9F7A52F6-F6E3-FB0F-278C-349E4A1EE8C3}"/>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12080733-8CF7-F677-F938-820D97923253}"/>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D67D580F-9864-D319-9975-C93AC98BDDFF}"/>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1D03AE56-914C-E9D3-725D-49D09C10408F}"/>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2989F8BC-B1F1-6BDE-264E-01E31BF9FF66}"/>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A92F84A2-5F32-C049-27EC-556BBFD53DB3}"/>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C9890AE1-071C-15AE-C98A-597B96E07CE2}"/>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991C8A08-BE09-FF72-3FE1-4E1B001F35C8}"/>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09DD453C-197F-74F7-E95D-DF07361064C2}"/>
                </a:ext>
              </a:extLst>
            </p:cNvPr>
            <p:cNvSpPr/>
            <p:nvPr/>
          </p:nvSpPr>
          <p:spPr>
            <a:xfrm>
              <a:off x="6715575" y="748084"/>
              <a:ext cx="2868424"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D6B0D442-12DF-0930-F1F2-F016F07B9598}"/>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5282B5C4-1D81-1C13-A2C8-71C7529CB7D2}"/>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971171DD-D2FA-B42B-BCF8-EE99883E3929}"/>
                </a:ext>
              </a:extLst>
            </p:cNvPr>
            <p:cNvSpPr/>
            <p:nvPr/>
          </p:nvSpPr>
          <p:spPr>
            <a:xfrm>
              <a:off x="453614" y="1079047"/>
              <a:ext cx="2502100" cy="642796"/>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C550754F-8D06-D3F7-D4D4-B7A80E5B2E43}"/>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8B28224A-4F8F-F694-ACA0-79C3EB58F9B4}"/>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3D9468FC-4913-84ED-4A94-FB5D13CBFC19}"/>
                </a:ext>
              </a:extLst>
            </p:cNvPr>
            <p:cNvSpPr/>
            <p:nvPr/>
          </p:nvSpPr>
          <p:spPr>
            <a:xfrm>
              <a:off x="448924" y="3332110"/>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9ACABC3C-702D-E519-96AC-69995472DE04}"/>
                </a:ext>
              </a:extLst>
            </p:cNvPr>
            <p:cNvSpPr/>
            <p:nvPr/>
          </p:nvSpPr>
          <p:spPr>
            <a:xfrm>
              <a:off x="3555915" y="3770416"/>
              <a:ext cx="2797521" cy="1042397"/>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EC0900A2-8D97-E5F5-59C5-A13D93B1C07F}"/>
                </a:ext>
              </a:extLst>
            </p:cNvPr>
            <p:cNvSpPr/>
            <p:nvPr/>
          </p:nvSpPr>
          <p:spPr>
            <a:xfrm>
              <a:off x="3738635" y="3817827"/>
              <a:ext cx="2502100" cy="565098"/>
            </a:xfrm>
            <a:prstGeom prst="rect">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9E66414B-A65D-1D69-788F-DB8EC76C0EFD}"/>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D898297B-B108-0E2E-44F4-789188CD77C8}"/>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275E1E0-5356-ABBB-23D6-610063FC23C8}"/>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813F4470-638A-4060-221C-33323F64C418}"/>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2200D5D-3087-B31E-0E2C-C64DD8633D89}"/>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9B543248-C31F-0D70-4978-64747FC2AD3D}"/>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6EAFB8F2-5A93-024B-D755-FF12A7648701}"/>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966382F-0AA6-2B89-E021-B9F6646C6FEF}"/>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525AD16C-0243-3780-2042-E8F5F00D73E3}"/>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4A5F453-6D8D-3E5A-E129-B01A1AF73233}"/>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1107B4B8-79D1-88F6-7296-9DDAE7BCBBA9}"/>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FD584E12-8CB4-D1E1-572D-C38AB4174C0F}"/>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7FB6B73B-EBD5-6F27-4F04-A53C95D5ABAC}"/>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1A76C1F6-7D2C-BFFD-2197-4DC085CED082}"/>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150AB835-E896-14A7-CC6C-04F2431AFC42}"/>
                </a:ext>
              </a:extLst>
            </p:cNvPr>
            <p:cNvSpPr/>
            <p:nvPr/>
          </p:nvSpPr>
          <p:spPr>
            <a:xfrm>
              <a:off x="570369" y="841074"/>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7F90059E-600D-E512-169F-99E8E33EEE47}"/>
                </a:ext>
              </a:extLst>
            </p:cNvPr>
            <p:cNvSpPr/>
            <p:nvPr/>
          </p:nvSpPr>
          <p:spPr>
            <a:xfrm>
              <a:off x="570369" y="3099965"/>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C402D08E-1464-61E5-69A3-2250727F9787}"/>
                </a:ext>
              </a:extLst>
            </p:cNvPr>
            <p:cNvSpPr/>
            <p:nvPr/>
          </p:nvSpPr>
          <p:spPr>
            <a:xfrm>
              <a:off x="3868589" y="356893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B31CAB00-B6D3-57B1-8089-6F7AB16D0534}"/>
                </a:ext>
              </a:extLst>
            </p:cNvPr>
            <p:cNvSpPr/>
            <p:nvPr/>
          </p:nvSpPr>
          <p:spPr>
            <a:xfrm>
              <a:off x="6432556" y="52518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 name="Title 2">
            <a:extLst>
              <a:ext uri="{FF2B5EF4-FFF2-40B4-BE49-F238E27FC236}">
                <a16:creationId xmlns:a16="http://schemas.microsoft.com/office/drawing/2014/main" id="{725EADE5-DF20-C431-530C-C5A594F2963B}"/>
              </a:ext>
            </a:extLst>
          </p:cNvPr>
          <p:cNvSpPr txBox="1">
            <a:spLocks/>
          </p:cNvSpPr>
          <p:nvPr/>
        </p:nvSpPr>
        <p:spPr>
          <a:xfrm>
            <a:off x="1000701" y="5949537"/>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Agenda: Freshen</a:t>
            </a:r>
          </a:p>
        </p:txBody>
      </p:sp>
    </p:spTree>
    <p:extLst>
      <p:ext uri="{BB962C8B-B14F-4D97-AF65-F5344CB8AC3E}">
        <p14:creationId xmlns:p14="http://schemas.microsoft.com/office/powerpoint/2010/main" val="4034349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FF33-AFEC-6023-5252-7355311E88E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136DFE-4375-ADEC-9E63-DBA01E07006A}"/>
              </a:ext>
            </a:extLst>
          </p:cNvPr>
          <p:cNvSpPr>
            <a:spLocks noGrp="1"/>
          </p:cNvSpPr>
          <p:nvPr>
            <p:ph type="sldNum" sz="quarter" idx="12"/>
          </p:nvPr>
        </p:nvSpPr>
        <p:spPr/>
        <p:txBody>
          <a:bodyPr/>
          <a:lstStyle/>
          <a:p>
            <a:fld id="{8C2EA460-C565-FB43-80B0-0A34C0434FD1}" type="slidenum">
              <a:rPr lang="en-US" smtClean="0"/>
              <a:t>69</a:t>
            </a:fld>
            <a:endParaRPr lang="en-US"/>
          </a:p>
        </p:txBody>
      </p:sp>
      <p:grpSp>
        <p:nvGrpSpPr>
          <p:cNvPr id="54" name="Group 53">
            <a:extLst>
              <a:ext uri="{FF2B5EF4-FFF2-40B4-BE49-F238E27FC236}">
                <a16:creationId xmlns:a16="http://schemas.microsoft.com/office/drawing/2014/main" id="{90B2199F-FE76-D285-6EC7-472810E4807B}"/>
              </a:ext>
            </a:extLst>
          </p:cNvPr>
          <p:cNvGrpSpPr/>
          <p:nvPr/>
        </p:nvGrpSpPr>
        <p:grpSpPr>
          <a:xfrm>
            <a:off x="873993" y="443883"/>
            <a:ext cx="10444013" cy="5439892"/>
            <a:chOff x="190122" y="361665"/>
            <a:chExt cx="11548264" cy="6134670"/>
          </a:xfrm>
        </p:grpSpPr>
        <p:sp>
          <p:nvSpPr>
            <p:cNvPr id="6" name="Rectangle 5">
              <a:extLst>
                <a:ext uri="{FF2B5EF4-FFF2-40B4-BE49-F238E27FC236}">
                  <a16:creationId xmlns:a16="http://schemas.microsoft.com/office/drawing/2014/main" id="{59B2729B-4B19-C2A3-86AE-5F6B650AE706}"/>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1D0F3F-879E-5478-92AF-3A392BE7E1DC}"/>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B5C491-0E17-C271-474E-7B50C55D659F}"/>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583ABD7-E9D2-FC8C-FCA3-399065F7BDA4}"/>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15CEB024-A407-F705-3374-EE69241BD9BD}"/>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A4CC52A6-CF46-15FA-861E-97B227EA90EE}"/>
                </a:ext>
              </a:extLst>
            </p:cNvPr>
            <p:cNvSpPr/>
            <p:nvPr/>
          </p:nvSpPr>
          <p:spPr>
            <a:xfrm>
              <a:off x="735780"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7F4EE1E-E8FE-7BEF-443C-025BC5F6B3A0}"/>
                </a:ext>
              </a:extLst>
            </p:cNvPr>
            <p:cNvSpPr/>
            <p:nvPr/>
          </p:nvSpPr>
          <p:spPr>
            <a:xfrm>
              <a:off x="88818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3" name="Rectangle 12">
              <a:extLst>
                <a:ext uri="{FF2B5EF4-FFF2-40B4-BE49-F238E27FC236}">
                  <a16:creationId xmlns:a16="http://schemas.microsoft.com/office/drawing/2014/main" id="{EFC4436F-9240-7ADC-6A3B-B4983ECC3F67}"/>
                </a:ext>
              </a:extLst>
            </p:cNvPr>
            <p:cNvSpPr/>
            <p:nvPr/>
          </p:nvSpPr>
          <p:spPr>
            <a:xfrm>
              <a:off x="888180"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4" name="Rectangle 13">
              <a:extLst>
                <a:ext uri="{FF2B5EF4-FFF2-40B4-BE49-F238E27FC236}">
                  <a16:creationId xmlns:a16="http://schemas.microsoft.com/office/drawing/2014/main" id="{D34F6CED-40AB-D4EE-9425-C6BC90E68866}"/>
                </a:ext>
              </a:extLst>
            </p:cNvPr>
            <p:cNvSpPr/>
            <p:nvPr/>
          </p:nvSpPr>
          <p:spPr>
            <a:xfrm>
              <a:off x="1651855"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CEAC2AC9-2DD2-C61B-2544-1266741BB333}"/>
                </a:ext>
              </a:extLst>
            </p:cNvPr>
            <p:cNvSpPr/>
            <p:nvPr/>
          </p:nvSpPr>
          <p:spPr>
            <a:xfrm>
              <a:off x="2415530"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F7EA1CA9-810F-7E04-0F32-BE13B081F19C}"/>
                </a:ext>
              </a:extLst>
            </p:cNvPr>
            <p:cNvSpPr/>
            <p:nvPr/>
          </p:nvSpPr>
          <p:spPr>
            <a:xfrm>
              <a:off x="4582731"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CB86E96A-C033-99A8-1D33-50972F85D7FC}"/>
                </a:ext>
              </a:extLst>
            </p:cNvPr>
            <p:cNvSpPr/>
            <p:nvPr/>
          </p:nvSpPr>
          <p:spPr>
            <a:xfrm>
              <a:off x="473513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18" name="Rectangle 17">
              <a:extLst>
                <a:ext uri="{FF2B5EF4-FFF2-40B4-BE49-F238E27FC236}">
                  <a16:creationId xmlns:a16="http://schemas.microsoft.com/office/drawing/2014/main" id="{E7CFD371-19F6-766D-FA77-7EC650B3E6A4}"/>
                </a:ext>
              </a:extLst>
            </p:cNvPr>
            <p:cNvSpPr/>
            <p:nvPr/>
          </p:nvSpPr>
          <p:spPr>
            <a:xfrm>
              <a:off x="4735131"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a:t>
              </a:r>
            </a:p>
          </p:txBody>
        </p:sp>
        <p:sp>
          <p:nvSpPr>
            <p:cNvPr id="19" name="Rectangle 18">
              <a:extLst>
                <a:ext uri="{FF2B5EF4-FFF2-40B4-BE49-F238E27FC236}">
                  <a16:creationId xmlns:a16="http://schemas.microsoft.com/office/drawing/2014/main" id="{A3787E80-6FF7-43B1-2908-F8E59F216312}"/>
                </a:ext>
              </a:extLst>
            </p:cNvPr>
            <p:cNvSpPr/>
            <p:nvPr/>
          </p:nvSpPr>
          <p:spPr>
            <a:xfrm>
              <a:off x="5498806"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5ABB58CF-A759-22F8-285E-134C648C0AE0}"/>
                </a:ext>
              </a:extLst>
            </p:cNvPr>
            <p:cNvSpPr/>
            <p:nvPr/>
          </p:nvSpPr>
          <p:spPr>
            <a:xfrm>
              <a:off x="6262481"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416EBDF8-B19F-C304-4925-970A4FDAC46F}"/>
                </a:ext>
              </a:extLst>
            </p:cNvPr>
            <p:cNvSpPr/>
            <p:nvPr/>
          </p:nvSpPr>
          <p:spPr>
            <a:xfrm>
              <a:off x="7741612" y="4928139"/>
              <a:ext cx="2502100" cy="14716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B9658E46-BA46-8019-0643-79B7B7E9C7E9}"/>
                </a:ext>
              </a:extLst>
            </p:cNvPr>
            <p:cNvSpPr/>
            <p:nvPr/>
          </p:nvSpPr>
          <p:spPr>
            <a:xfrm>
              <a:off x="789401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154FEE92-065C-4A9C-C078-703188AE2D76}"/>
                </a:ext>
              </a:extLst>
            </p:cNvPr>
            <p:cNvSpPr/>
            <p:nvPr/>
          </p:nvSpPr>
          <p:spPr>
            <a:xfrm>
              <a:off x="7894012" y="5735496"/>
              <a:ext cx="2198928"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90356BE7-73CB-08F1-3493-DFA9501C7251}"/>
                </a:ext>
              </a:extLst>
            </p:cNvPr>
            <p:cNvSpPr/>
            <p:nvPr/>
          </p:nvSpPr>
          <p:spPr>
            <a:xfrm>
              <a:off x="8657687"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A3A5C5C7-A905-0FA8-8875-CD2819AB3569}"/>
                </a:ext>
              </a:extLst>
            </p:cNvPr>
            <p:cNvSpPr/>
            <p:nvPr/>
          </p:nvSpPr>
          <p:spPr>
            <a:xfrm>
              <a:off x="9421362" y="5080540"/>
              <a:ext cx="659123" cy="5217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NPU</a:t>
              </a:r>
            </a:p>
          </p:txBody>
        </p:sp>
        <p:sp>
          <p:nvSpPr>
            <p:cNvPr id="26" name="Rectangle 25">
              <a:extLst>
                <a:ext uri="{FF2B5EF4-FFF2-40B4-BE49-F238E27FC236}">
                  <a16:creationId xmlns:a16="http://schemas.microsoft.com/office/drawing/2014/main" id="{18A7E6FE-AFB2-7509-863E-97C5805FAF7C}"/>
                </a:ext>
              </a:extLst>
            </p:cNvPr>
            <p:cNvSpPr/>
            <p:nvPr/>
          </p:nvSpPr>
          <p:spPr>
            <a:xfrm>
              <a:off x="6564665" y="414526"/>
              <a:ext cx="3186259"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ML App</a:t>
              </a:r>
            </a:p>
            <a:p>
              <a:pPr algn="ctr"/>
              <a:endParaRPr lang="en-US" dirty="0">
                <a:solidFill>
                  <a:schemeClr val="tx1"/>
                </a:solidFill>
              </a:endParaRPr>
            </a:p>
            <a:p>
              <a:pPr algn="ctr"/>
              <a:endParaRPr lang="en-US" dirty="0">
                <a:solidFill>
                  <a:schemeClr val="tx1"/>
                </a:solidFill>
              </a:endParaRPr>
            </a:p>
          </p:txBody>
        </p:sp>
        <p:sp>
          <p:nvSpPr>
            <p:cNvPr id="27" name="Rectangle 26">
              <a:extLst>
                <a:ext uri="{FF2B5EF4-FFF2-40B4-BE49-F238E27FC236}">
                  <a16:creationId xmlns:a16="http://schemas.microsoft.com/office/drawing/2014/main" id="{009ADE40-EE3D-368C-8274-37085FA2E4EB}"/>
                </a:ext>
              </a:extLst>
            </p:cNvPr>
            <p:cNvSpPr/>
            <p:nvPr/>
          </p:nvSpPr>
          <p:spPr>
            <a:xfrm>
              <a:off x="6715575" y="748084"/>
              <a:ext cx="2868424"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Extensions to IRON</a:t>
              </a:r>
            </a:p>
            <a:p>
              <a:pPr algn="ctr"/>
              <a:r>
                <a:rPr lang="en-US" dirty="0">
                  <a:solidFill>
                    <a:schemeClr val="accent1"/>
                  </a:solidFill>
                </a:rPr>
                <a:t>Programming Interface</a:t>
              </a:r>
            </a:p>
          </p:txBody>
        </p:sp>
        <p:sp>
          <p:nvSpPr>
            <p:cNvPr id="28" name="Rectangle 27">
              <a:extLst>
                <a:ext uri="{FF2B5EF4-FFF2-40B4-BE49-F238E27FC236}">
                  <a16:creationId xmlns:a16="http://schemas.microsoft.com/office/drawing/2014/main" id="{FAB9F102-1F56-F0A2-FF0E-24EA45353EAB}"/>
                </a:ext>
              </a:extLst>
            </p:cNvPr>
            <p:cNvSpPr/>
            <p:nvPr/>
          </p:nvSpPr>
          <p:spPr>
            <a:xfrm>
              <a:off x="301214" y="414526"/>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Serverless App</a:t>
              </a:r>
            </a:p>
            <a:p>
              <a:pPr algn="ctr"/>
              <a:endParaRPr lang="en-US" dirty="0">
                <a:solidFill>
                  <a:schemeClr val="tx1"/>
                </a:solidFill>
              </a:endParaRPr>
            </a:p>
            <a:p>
              <a:pPr algn="ctr"/>
              <a:endParaRPr lang="en-US" dirty="0">
                <a:solidFill>
                  <a:schemeClr val="tx1"/>
                </a:solidFill>
              </a:endParaRPr>
            </a:p>
          </p:txBody>
        </p:sp>
        <p:sp>
          <p:nvSpPr>
            <p:cNvPr id="29" name="Rectangle 28">
              <a:extLst>
                <a:ext uri="{FF2B5EF4-FFF2-40B4-BE49-F238E27FC236}">
                  <a16:creationId xmlns:a16="http://schemas.microsoft.com/office/drawing/2014/main" id="{A23E1ECF-08FA-4EB5-842D-263288019E3A}"/>
                </a:ext>
              </a:extLst>
            </p:cNvPr>
            <p:cNvSpPr/>
            <p:nvPr/>
          </p:nvSpPr>
          <p:spPr>
            <a:xfrm>
              <a:off x="301214" y="153998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Serverless Framework</a:t>
              </a:r>
            </a:p>
            <a:p>
              <a:pPr algn="ctr"/>
              <a:endParaRPr lang="en-US" dirty="0">
                <a:solidFill>
                  <a:schemeClr val="tx1"/>
                </a:solidFill>
              </a:endParaRPr>
            </a:p>
            <a:p>
              <a:pPr algn="ctr"/>
              <a:endParaRPr lang="en-US" dirty="0">
                <a:solidFill>
                  <a:schemeClr val="tx1"/>
                </a:solidFill>
              </a:endParaRPr>
            </a:p>
          </p:txBody>
        </p:sp>
        <p:sp>
          <p:nvSpPr>
            <p:cNvPr id="30" name="Rectangle 29">
              <a:extLst>
                <a:ext uri="{FF2B5EF4-FFF2-40B4-BE49-F238E27FC236}">
                  <a16:creationId xmlns:a16="http://schemas.microsoft.com/office/drawing/2014/main" id="{E0F07BEA-EF52-6158-1DD5-37350D03A3AB}"/>
                </a:ext>
              </a:extLst>
            </p:cNvPr>
            <p:cNvSpPr/>
            <p:nvPr/>
          </p:nvSpPr>
          <p:spPr>
            <a:xfrm>
              <a:off x="453614" y="1079047"/>
              <a:ext cx="2502100" cy="642796"/>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Freshen</a:t>
              </a:r>
            </a:p>
            <a:p>
              <a:pPr algn="ctr"/>
              <a:r>
                <a:rPr lang="en-US" dirty="0">
                  <a:solidFill>
                    <a:schemeClr val="accent1"/>
                  </a:solidFill>
                </a:rPr>
                <a:t>State Lifecycle</a:t>
              </a:r>
            </a:p>
          </p:txBody>
        </p:sp>
        <p:sp>
          <p:nvSpPr>
            <p:cNvPr id="31" name="Rectangle 30">
              <a:extLst>
                <a:ext uri="{FF2B5EF4-FFF2-40B4-BE49-F238E27FC236}">
                  <a16:creationId xmlns:a16="http://schemas.microsoft.com/office/drawing/2014/main" id="{18C10276-3D75-A85C-7C9E-6DE7D8F4B4C8}"/>
                </a:ext>
              </a:extLst>
            </p:cNvPr>
            <p:cNvSpPr/>
            <p:nvPr/>
          </p:nvSpPr>
          <p:spPr>
            <a:xfrm>
              <a:off x="311170" y="2665444"/>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Container Runtime</a:t>
              </a:r>
            </a:p>
            <a:p>
              <a:pPr algn="ctr"/>
              <a:endParaRPr lang="en-US" dirty="0">
                <a:solidFill>
                  <a:schemeClr val="tx1"/>
                </a:solidFill>
              </a:endParaRPr>
            </a:p>
            <a:p>
              <a:pPr algn="ctr"/>
              <a:endParaRPr lang="en-US" dirty="0">
                <a:solidFill>
                  <a:schemeClr val="tx1"/>
                </a:solidFill>
              </a:endParaRPr>
            </a:p>
          </p:txBody>
        </p:sp>
        <p:sp>
          <p:nvSpPr>
            <p:cNvPr id="32" name="Rectangle 31">
              <a:extLst>
                <a:ext uri="{FF2B5EF4-FFF2-40B4-BE49-F238E27FC236}">
                  <a16:creationId xmlns:a16="http://schemas.microsoft.com/office/drawing/2014/main" id="{546C88BA-28E5-B28C-CF4C-47848ACCE113}"/>
                </a:ext>
              </a:extLst>
            </p:cNvPr>
            <p:cNvSpPr/>
            <p:nvPr/>
          </p:nvSpPr>
          <p:spPr>
            <a:xfrm>
              <a:off x="311169" y="3795993"/>
              <a:ext cx="2797521" cy="10168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Linux</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33808080-5531-5107-65B7-65CBFBF6E8DF}"/>
                </a:ext>
              </a:extLst>
            </p:cNvPr>
            <p:cNvSpPr/>
            <p:nvPr/>
          </p:nvSpPr>
          <p:spPr>
            <a:xfrm>
              <a:off x="448924" y="3332110"/>
              <a:ext cx="2502100" cy="642796"/>
            </a:xfrm>
            <a:prstGeom prst="rect">
              <a:avLst/>
            </a:prstGeom>
            <a:solidFill>
              <a:schemeClr val="accent6"/>
            </a:solidFill>
            <a:ln w="38100">
              <a:solidFill>
                <a:srgbClr val="BFB0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1"/>
                  </a:solidFill>
                </a:rPr>
                <a:t>Escra</a:t>
              </a:r>
              <a:endParaRPr lang="en-US" dirty="0">
                <a:solidFill>
                  <a:schemeClr val="accent1"/>
                </a:solidFill>
              </a:endParaRPr>
            </a:p>
            <a:p>
              <a:pPr algn="ctr"/>
              <a:r>
                <a:rPr lang="en-US" dirty="0">
                  <a:solidFill>
                    <a:schemeClr val="accent1"/>
                  </a:solidFill>
                </a:rPr>
                <a:t>Auto-scaling</a:t>
              </a:r>
            </a:p>
          </p:txBody>
        </p:sp>
        <p:sp>
          <p:nvSpPr>
            <p:cNvPr id="34" name="Rectangle 33">
              <a:extLst>
                <a:ext uri="{FF2B5EF4-FFF2-40B4-BE49-F238E27FC236}">
                  <a16:creationId xmlns:a16="http://schemas.microsoft.com/office/drawing/2014/main" id="{31B2CA7E-83C0-0D62-4F80-D4C8FAACAC3C}"/>
                </a:ext>
              </a:extLst>
            </p:cNvPr>
            <p:cNvSpPr/>
            <p:nvPr/>
          </p:nvSpPr>
          <p:spPr>
            <a:xfrm>
              <a:off x="3555915" y="3770416"/>
              <a:ext cx="2797521" cy="1042397"/>
            </a:xfrm>
            <a:prstGeom prst="rect">
              <a:avLst/>
            </a:prstGeom>
            <a:solidFill>
              <a:schemeClr val="accent6"/>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a:p>
              <a:pPr algn="ctr"/>
              <a:r>
                <a:rPr lang="en-US" dirty="0" err="1">
                  <a:solidFill>
                    <a:schemeClr val="accent1"/>
                  </a:solidFill>
                </a:rPr>
                <a:t>DiNOS</a:t>
              </a:r>
              <a:endParaRPr lang="en-US" dirty="0">
                <a:solidFill>
                  <a:schemeClr val="accent1"/>
                </a:solidFill>
              </a:endParaRPr>
            </a:p>
            <a:p>
              <a:pPr algn="ctr"/>
              <a:endParaRPr lang="en-US" dirty="0">
                <a:solidFill>
                  <a:schemeClr val="accent1"/>
                </a:solidFill>
              </a:endParaRPr>
            </a:p>
            <a:p>
              <a:pPr algn="ctr"/>
              <a:endParaRPr lang="en-US" dirty="0">
                <a:solidFill>
                  <a:schemeClr val="accent1"/>
                </a:solidFill>
              </a:endParaRPr>
            </a:p>
          </p:txBody>
        </p:sp>
        <p:sp>
          <p:nvSpPr>
            <p:cNvPr id="35" name="Rectangle 34">
              <a:extLst>
                <a:ext uri="{FF2B5EF4-FFF2-40B4-BE49-F238E27FC236}">
                  <a16:creationId xmlns:a16="http://schemas.microsoft.com/office/drawing/2014/main" id="{8900D9DC-3F86-8AA9-D96E-DB075F630074}"/>
                </a:ext>
              </a:extLst>
            </p:cNvPr>
            <p:cNvSpPr/>
            <p:nvPr/>
          </p:nvSpPr>
          <p:spPr>
            <a:xfrm>
              <a:off x="3738635" y="3817827"/>
              <a:ext cx="2502100" cy="565098"/>
            </a:xfrm>
            <a:prstGeom prst="rect">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LD-NR</a:t>
              </a:r>
            </a:p>
            <a:p>
              <a:pPr algn="ctr"/>
              <a:r>
                <a:rPr lang="en-US" dirty="0">
                  <a:solidFill>
                    <a:schemeClr val="accent1"/>
                  </a:solidFill>
                </a:rPr>
                <a:t>Dynamic Replication</a:t>
              </a:r>
            </a:p>
          </p:txBody>
        </p:sp>
        <p:cxnSp>
          <p:nvCxnSpPr>
            <p:cNvPr id="36" name="Straight Arrow Connector 35">
              <a:extLst>
                <a:ext uri="{FF2B5EF4-FFF2-40B4-BE49-F238E27FC236}">
                  <a16:creationId xmlns:a16="http://schemas.microsoft.com/office/drawing/2014/main" id="{CA9B5169-609D-9222-7660-83E72F1C5460}"/>
                </a:ext>
              </a:extLst>
            </p:cNvPr>
            <p:cNvCxnSpPr>
              <a:endCxn id="12" idx="3"/>
            </p:cNvCxnSpPr>
            <p:nvPr/>
          </p:nvCxnSpPr>
          <p:spPr>
            <a:xfrm flipH="1">
              <a:off x="1547303" y="4812813"/>
              <a:ext cx="2443178" cy="528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B9BB825-42CA-E5CB-13FE-FBC6634BB175}"/>
                </a:ext>
              </a:extLst>
            </p:cNvPr>
            <p:cNvCxnSpPr>
              <a:cxnSpLocks/>
              <a:endCxn id="13" idx="0"/>
            </p:cNvCxnSpPr>
            <p:nvPr/>
          </p:nvCxnSpPr>
          <p:spPr>
            <a:xfrm flipH="1">
              <a:off x="1987644" y="4794945"/>
              <a:ext cx="2015400" cy="940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9786085-F67D-3A6E-F9F0-7106CC113597}"/>
                </a:ext>
              </a:extLst>
            </p:cNvPr>
            <p:cNvCxnSpPr>
              <a:cxnSpLocks/>
              <a:endCxn id="17" idx="0"/>
            </p:cNvCxnSpPr>
            <p:nvPr/>
          </p:nvCxnSpPr>
          <p:spPr>
            <a:xfrm flipH="1">
              <a:off x="5064693" y="4812813"/>
              <a:ext cx="324549" cy="267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1A8B12F-7C5E-1708-3B6E-37341C35489B}"/>
                </a:ext>
              </a:extLst>
            </p:cNvPr>
            <p:cNvCxnSpPr>
              <a:cxnSpLocks/>
              <a:endCxn id="18" idx="0"/>
            </p:cNvCxnSpPr>
            <p:nvPr/>
          </p:nvCxnSpPr>
          <p:spPr>
            <a:xfrm>
              <a:off x="5389242" y="4812813"/>
              <a:ext cx="445353" cy="922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4FEEB01-730C-FB86-9445-85BC82929A4B}"/>
                </a:ext>
              </a:extLst>
            </p:cNvPr>
            <p:cNvCxnSpPr>
              <a:stCxn id="11" idx="3"/>
              <a:endCxn id="16" idx="1"/>
            </p:cNvCxnSpPr>
            <p:nvPr/>
          </p:nvCxnSpPr>
          <p:spPr>
            <a:xfrm>
              <a:off x="3237880" y="5663941"/>
              <a:ext cx="1344851"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7551C3B7-4F74-29A2-F5FF-1C1F0445CABB}"/>
                </a:ext>
              </a:extLst>
            </p:cNvPr>
            <p:cNvSpPr txBox="1"/>
            <p:nvPr/>
          </p:nvSpPr>
          <p:spPr>
            <a:xfrm>
              <a:off x="3166009" y="5632852"/>
              <a:ext cx="1765426" cy="369332"/>
            </a:xfrm>
            <a:prstGeom prst="rect">
              <a:avLst/>
            </a:prstGeom>
            <a:noFill/>
          </p:spPr>
          <p:txBody>
            <a:bodyPr wrap="square" rtlCol="0">
              <a:spAutoFit/>
            </a:bodyPr>
            <a:lstStyle/>
            <a:p>
              <a:r>
                <a:rPr lang="en-US" dirty="0"/>
                <a:t>Interconnect</a:t>
              </a:r>
            </a:p>
          </p:txBody>
        </p:sp>
        <p:cxnSp>
          <p:nvCxnSpPr>
            <p:cNvPr id="42" name="Straight Arrow Connector 41">
              <a:extLst>
                <a:ext uri="{FF2B5EF4-FFF2-40B4-BE49-F238E27FC236}">
                  <a16:creationId xmlns:a16="http://schemas.microsoft.com/office/drawing/2014/main" id="{B592DE0F-AB5D-6948-CF6F-233CC1641471}"/>
                </a:ext>
              </a:extLst>
            </p:cNvPr>
            <p:cNvCxnSpPr>
              <a:cxnSpLocks/>
              <a:endCxn id="25" idx="0"/>
            </p:cNvCxnSpPr>
            <p:nvPr/>
          </p:nvCxnSpPr>
          <p:spPr>
            <a:xfrm>
              <a:off x="7963425" y="1390880"/>
              <a:ext cx="1787499" cy="3689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C4827E4-8A6A-B698-1C73-8D57C471E260}"/>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126A2899-4E14-C296-8138-997B59EFD8C1}"/>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4A366833-A744-5DAA-24C4-9482C26A33DD}"/>
                </a:ext>
              </a:extLst>
            </p:cNvPr>
            <p:cNvSpPr txBox="1"/>
            <p:nvPr/>
          </p:nvSpPr>
          <p:spPr>
            <a:xfrm>
              <a:off x="10092940" y="397376"/>
              <a:ext cx="1567924" cy="416503"/>
            </a:xfrm>
            <a:prstGeom prst="rect">
              <a:avLst/>
            </a:prstGeom>
            <a:noFill/>
          </p:spPr>
          <p:txBody>
            <a:bodyPr wrap="square" rtlCol="0">
              <a:spAutoFit/>
            </a:bodyPr>
            <a:lstStyle/>
            <a:p>
              <a:pPr algn="r"/>
              <a:r>
                <a:rPr lang="en-US" dirty="0">
                  <a:solidFill>
                    <a:schemeClr val="accent2"/>
                  </a:solidFill>
                </a:rPr>
                <a:t>Application</a:t>
              </a:r>
            </a:p>
          </p:txBody>
        </p:sp>
        <p:sp>
          <p:nvSpPr>
            <p:cNvPr id="46" name="TextBox 45">
              <a:extLst>
                <a:ext uri="{FF2B5EF4-FFF2-40B4-BE49-F238E27FC236}">
                  <a16:creationId xmlns:a16="http://schemas.microsoft.com/office/drawing/2014/main" id="{6D27DA88-6B50-A2F3-7999-E3A7CA1C9B8C}"/>
                </a:ext>
              </a:extLst>
            </p:cNvPr>
            <p:cNvSpPr txBox="1"/>
            <p:nvPr/>
          </p:nvSpPr>
          <p:spPr>
            <a:xfrm>
              <a:off x="10243713" y="1493066"/>
              <a:ext cx="1494673" cy="416503"/>
            </a:xfrm>
            <a:prstGeom prst="rect">
              <a:avLst/>
            </a:prstGeom>
            <a:noFill/>
          </p:spPr>
          <p:txBody>
            <a:bodyPr wrap="square" rtlCol="0">
              <a:spAutoFit/>
            </a:bodyPr>
            <a:lstStyle/>
            <a:p>
              <a:pPr algn="r"/>
              <a:r>
                <a:rPr lang="en-US" dirty="0">
                  <a:solidFill>
                    <a:schemeClr val="accent2"/>
                  </a:solidFill>
                </a:rPr>
                <a:t>Framework</a:t>
              </a:r>
            </a:p>
          </p:txBody>
        </p:sp>
        <p:sp>
          <p:nvSpPr>
            <p:cNvPr id="47" name="TextBox 46">
              <a:extLst>
                <a:ext uri="{FF2B5EF4-FFF2-40B4-BE49-F238E27FC236}">
                  <a16:creationId xmlns:a16="http://schemas.microsoft.com/office/drawing/2014/main" id="{A55F306E-F329-BA72-010A-1525CE675BE7}"/>
                </a:ext>
              </a:extLst>
            </p:cNvPr>
            <p:cNvSpPr txBox="1"/>
            <p:nvPr/>
          </p:nvSpPr>
          <p:spPr>
            <a:xfrm>
              <a:off x="10320949" y="2618407"/>
              <a:ext cx="1339913" cy="369332"/>
            </a:xfrm>
            <a:prstGeom prst="rect">
              <a:avLst/>
            </a:prstGeom>
            <a:noFill/>
          </p:spPr>
          <p:txBody>
            <a:bodyPr wrap="square" rtlCol="0">
              <a:spAutoFit/>
            </a:bodyPr>
            <a:lstStyle/>
            <a:p>
              <a:pPr algn="r"/>
              <a:r>
                <a:rPr lang="en-US" dirty="0">
                  <a:solidFill>
                    <a:schemeClr val="accent2"/>
                  </a:solidFill>
                </a:rPr>
                <a:t>Runtime</a:t>
              </a:r>
            </a:p>
          </p:txBody>
        </p:sp>
        <p:sp>
          <p:nvSpPr>
            <p:cNvPr id="48" name="TextBox 47">
              <a:extLst>
                <a:ext uri="{FF2B5EF4-FFF2-40B4-BE49-F238E27FC236}">
                  <a16:creationId xmlns:a16="http://schemas.microsoft.com/office/drawing/2014/main" id="{01D037F1-3D7F-33E7-F639-65C6B70E23F0}"/>
                </a:ext>
              </a:extLst>
            </p:cNvPr>
            <p:cNvSpPr txBox="1"/>
            <p:nvPr/>
          </p:nvSpPr>
          <p:spPr>
            <a:xfrm>
              <a:off x="10398473" y="3745869"/>
              <a:ext cx="1339913" cy="646331"/>
            </a:xfrm>
            <a:prstGeom prst="rect">
              <a:avLst/>
            </a:prstGeom>
            <a:noFill/>
          </p:spPr>
          <p:txBody>
            <a:bodyPr wrap="square" rtlCol="0">
              <a:spAutoFit/>
            </a:bodyPr>
            <a:lstStyle/>
            <a:p>
              <a:pPr algn="r"/>
              <a:r>
                <a:rPr lang="en-US" dirty="0">
                  <a:solidFill>
                    <a:schemeClr val="accent2"/>
                  </a:solidFill>
                </a:rPr>
                <a:t>Operating System</a:t>
              </a:r>
            </a:p>
          </p:txBody>
        </p:sp>
        <p:sp>
          <p:nvSpPr>
            <p:cNvPr id="49" name="TextBox 48">
              <a:extLst>
                <a:ext uri="{FF2B5EF4-FFF2-40B4-BE49-F238E27FC236}">
                  <a16:creationId xmlns:a16="http://schemas.microsoft.com/office/drawing/2014/main" id="{83638102-F5FE-CD63-F250-CF561B74976C}"/>
                </a:ext>
              </a:extLst>
            </p:cNvPr>
            <p:cNvSpPr txBox="1"/>
            <p:nvPr/>
          </p:nvSpPr>
          <p:spPr>
            <a:xfrm>
              <a:off x="10348264" y="4893146"/>
              <a:ext cx="1339913" cy="369332"/>
            </a:xfrm>
            <a:prstGeom prst="rect">
              <a:avLst/>
            </a:prstGeom>
            <a:noFill/>
          </p:spPr>
          <p:txBody>
            <a:bodyPr wrap="square" rtlCol="0">
              <a:spAutoFit/>
            </a:bodyPr>
            <a:lstStyle/>
            <a:p>
              <a:pPr algn="r"/>
              <a:r>
                <a:rPr lang="en-US" dirty="0">
                  <a:solidFill>
                    <a:schemeClr val="accent2"/>
                  </a:solidFill>
                </a:rPr>
                <a:t>Hardware</a:t>
              </a:r>
            </a:p>
          </p:txBody>
        </p:sp>
        <p:sp>
          <p:nvSpPr>
            <p:cNvPr id="50" name="Oval 49">
              <a:extLst>
                <a:ext uri="{FF2B5EF4-FFF2-40B4-BE49-F238E27FC236}">
                  <a16:creationId xmlns:a16="http://schemas.microsoft.com/office/drawing/2014/main" id="{5AA10B21-E476-DA5A-FB59-FC5FE7F7D30B}"/>
                </a:ext>
              </a:extLst>
            </p:cNvPr>
            <p:cNvSpPr/>
            <p:nvPr/>
          </p:nvSpPr>
          <p:spPr>
            <a:xfrm>
              <a:off x="570369" y="841074"/>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51" name="Oval 50">
              <a:extLst>
                <a:ext uri="{FF2B5EF4-FFF2-40B4-BE49-F238E27FC236}">
                  <a16:creationId xmlns:a16="http://schemas.microsoft.com/office/drawing/2014/main" id="{94FEFB21-B6BF-C945-4D2E-0974F3F8E221}"/>
                </a:ext>
              </a:extLst>
            </p:cNvPr>
            <p:cNvSpPr/>
            <p:nvPr/>
          </p:nvSpPr>
          <p:spPr>
            <a:xfrm>
              <a:off x="570369" y="3099965"/>
              <a:ext cx="507934" cy="507934"/>
            </a:xfrm>
            <a:prstGeom prst="ellipse">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2" name="Oval 51">
              <a:extLst>
                <a:ext uri="{FF2B5EF4-FFF2-40B4-BE49-F238E27FC236}">
                  <a16:creationId xmlns:a16="http://schemas.microsoft.com/office/drawing/2014/main" id="{E198270B-EA81-E683-C560-BD9B34EBD9CB}"/>
                </a:ext>
              </a:extLst>
            </p:cNvPr>
            <p:cNvSpPr/>
            <p:nvPr/>
          </p:nvSpPr>
          <p:spPr>
            <a:xfrm>
              <a:off x="3868589" y="356893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3" name="Oval 52">
              <a:extLst>
                <a:ext uri="{FF2B5EF4-FFF2-40B4-BE49-F238E27FC236}">
                  <a16:creationId xmlns:a16="http://schemas.microsoft.com/office/drawing/2014/main" id="{FD07047F-A641-0DAF-3ECC-C908A0EDD518}"/>
                </a:ext>
              </a:extLst>
            </p:cNvPr>
            <p:cNvSpPr/>
            <p:nvPr/>
          </p:nvSpPr>
          <p:spPr>
            <a:xfrm>
              <a:off x="6432556" y="525189"/>
              <a:ext cx="507934" cy="50793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2" name="Title 2">
            <a:extLst>
              <a:ext uri="{FF2B5EF4-FFF2-40B4-BE49-F238E27FC236}">
                <a16:creationId xmlns:a16="http://schemas.microsoft.com/office/drawing/2014/main" id="{3D4A793A-13EE-32BB-DD83-A0524072CECC}"/>
              </a:ext>
            </a:extLst>
          </p:cNvPr>
          <p:cNvSpPr txBox="1">
            <a:spLocks/>
          </p:cNvSpPr>
          <p:nvPr/>
        </p:nvSpPr>
        <p:spPr>
          <a:xfrm>
            <a:off x="1000701" y="5949537"/>
            <a:ext cx="10120487" cy="1076876"/>
          </a:xfrm>
          <a:prstGeom prst="rect">
            <a:avLst/>
          </a:prstGeom>
        </p:spPr>
        <p:txBody>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r>
              <a:rPr lang="en-US" b="1" dirty="0">
                <a:solidFill>
                  <a:srgbClr val="BFB07D"/>
                </a:solidFill>
              </a:rPr>
              <a:t>Agenda: </a:t>
            </a:r>
            <a:r>
              <a:rPr lang="en-US" b="1" dirty="0" err="1">
                <a:solidFill>
                  <a:srgbClr val="BFB07D"/>
                </a:solidFill>
              </a:rPr>
              <a:t>Escra</a:t>
            </a:r>
            <a:endParaRPr lang="en-US" b="1" dirty="0">
              <a:solidFill>
                <a:srgbClr val="BFB07D"/>
              </a:solidFill>
            </a:endParaRPr>
          </a:p>
        </p:txBody>
      </p:sp>
    </p:spTree>
    <p:extLst>
      <p:ext uri="{BB962C8B-B14F-4D97-AF65-F5344CB8AC3E}">
        <p14:creationId xmlns:p14="http://schemas.microsoft.com/office/powerpoint/2010/main" val="3081552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45BDA-E823-97A1-C31D-B4EBCEFFD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53C837-5F18-9B59-1610-85CA02532933}"/>
              </a:ext>
            </a:extLst>
          </p:cNvPr>
          <p:cNvSpPr>
            <a:spLocks noGrp="1"/>
          </p:cNvSpPr>
          <p:nvPr>
            <p:ph type="title"/>
          </p:nvPr>
        </p:nvSpPr>
        <p:spPr/>
        <p:txBody>
          <a:bodyPr/>
          <a:lstStyle/>
          <a:p>
            <a:r>
              <a:rPr lang="en-US" dirty="0"/>
              <a:t>Spatial and Temporal Characteristics</a:t>
            </a:r>
          </a:p>
        </p:txBody>
      </p:sp>
      <p:sp>
        <p:nvSpPr>
          <p:cNvPr id="4" name="Slide Number Placeholder 3">
            <a:extLst>
              <a:ext uri="{FF2B5EF4-FFF2-40B4-BE49-F238E27FC236}">
                <a16:creationId xmlns:a16="http://schemas.microsoft.com/office/drawing/2014/main" id="{01C151B2-C15E-FB9C-69D0-5E13A318673F}"/>
              </a:ext>
            </a:extLst>
          </p:cNvPr>
          <p:cNvSpPr>
            <a:spLocks noGrp="1"/>
          </p:cNvSpPr>
          <p:nvPr>
            <p:ph type="sldNum" sz="quarter" idx="12"/>
          </p:nvPr>
        </p:nvSpPr>
        <p:spPr/>
        <p:txBody>
          <a:bodyPr/>
          <a:lstStyle/>
          <a:p>
            <a:fld id="{8C2EA460-C565-FB43-80B0-0A34C0434FD1}" type="slidenum">
              <a:rPr lang="en-US" smtClean="0"/>
              <a:t>7</a:t>
            </a:fld>
            <a:endParaRPr lang="en-US" dirty="0"/>
          </a:p>
        </p:txBody>
      </p:sp>
      <p:grpSp>
        <p:nvGrpSpPr>
          <p:cNvPr id="10" name="Group 9">
            <a:extLst>
              <a:ext uri="{FF2B5EF4-FFF2-40B4-BE49-F238E27FC236}">
                <a16:creationId xmlns:a16="http://schemas.microsoft.com/office/drawing/2014/main" id="{B2C4A0A7-4AD0-CD2F-5AD3-05B06AD22F10}"/>
              </a:ext>
            </a:extLst>
          </p:cNvPr>
          <p:cNvGrpSpPr/>
          <p:nvPr/>
        </p:nvGrpSpPr>
        <p:grpSpPr>
          <a:xfrm>
            <a:off x="4774260" y="492506"/>
            <a:ext cx="4961594" cy="5439892"/>
            <a:chOff x="190122" y="361665"/>
            <a:chExt cx="11548264" cy="6134670"/>
          </a:xfrm>
        </p:grpSpPr>
        <p:sp>
          <p:nvSpPr>
            <p:cNvPr id="16" name="Rectangle 15">
              <a:extLst>
                <a:ext uri="{FF2B5EF4-FFF2-40B4-BE49-F238E27FC236}">
                  <a16:creationId xmlns:a16="http://schemas.microsoft.com/office/drawing/2014/main" id="{326682D8-6710-8F40-8ED3-7857F5779DFF}"/>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07A04A-1D36-B083-0959-BD0DA65D8870}"/>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34D91B2-881F-A5C2-A729-3276931DB087}"/>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7EF90A0-AD18-88E6-B487-4D290D795670}"/>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0E157109-BB78-123F-5F47-95628A72C915}"/>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86968F06-E7AC-403A-BF69-3A37A5293E4D}"/>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53600139-21FE-E0C9-65FC-4DFBDFB06B7C}"/>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2ECD1AC0-CC61-9D2D-44A8-5DFF0902277F}"/>
                </a:ext>
              </a:extLst>
            </p:cNvPr>
            <p:cNvSpPr txBox="1"/>
            <p:nvPr/>
          </p:nvSpPr>
          <p:spPr>
            <a:xfrm>
              <a:off x="7339536" y="397376"/>
              <a:ext cx="4321329" cy="416503"/>
            </a:xfrm>
            <a:prstGeom prst="rect">
              <a:avLst/>
            </a:prstGeom>
            <a:noFill/>
          </p:spPr>
          <p:txBody>
            <a:bodyPr wrap="square" rtlCol="0">
              <a:spAutoFit/>
            </a:bodyPr>
            <a:lstStyle/>
            <a:p>
              <a:pPr algn="r"/>
              <a:r>
                <a:rPr lang="en-US" dirty="0">
                  <a:solidFill>
                    <a:schemeClr val="accent2"/>
                  </a:solidFill>
                </a:rPr>
                <a:t>Application</a:t>
              </a:r>
            </a:p>
          </p:txBody>
        </p:sp>
        <p:sp>
          <p:nvSpPr>
            <p:cNvPr id="24" name="TextBox 23">
              <a:extLst>
                <a:ext uri="{FF2B5EF4-FFF2-40B4-BE49-F238E27FC236}">
                  <a16:creationId xmlns:a16="http://schemas.microsoft.com/office/drawing/2014/main" id="{E892CE7D-14C8-6DA6-6077-B73C73E224EB}"/>
                </a:ext>
              </a:extLst>
            </p:cNvPr>
            <p:cNvSpPr txBox="1"/>
            <p:nvPr/>
          </p:nvSpPr>
          <p:spPr>
            <a:xfrm>
              <a:off x="7008929" y="1493066"/>
              <a:ext cx="4729457" cy="416503"/>
            </a:xfrm>
            <a:prstGeom prst="rect">
              <a:avLst/>
            </a:prstGeom>
            <a:noFill/>
          </p:spPr>
          <p:txBody>
            <a:bodyPr wrap="square" rtlCol="0">
              <a:spAutoFit/>
            </a:bodyPr>
            <a:lstStyle/>
            <a:p>
              <a:pPr algn="r"/>
              <a:r>
                <a:rPr lang="en-US" dirty="0">
                  <a:solidFill>
                    <a:schemeClr val="accent2"/>
                  </a:solidFill>
                </a:rPr>
                <a:t>Framework</a:t>
              </a:r>
            </a:p>
          </p:txBody>
        </p:sp>
        <p:sp>
          <p:nvSpPr>
            <p:cNvPr id="25" name="TextBox 24">
              <a:extLst>
                <a:ext uri="{FF2B5EF4-FFF2-40B4-BE49-F238E27FC236}">
                  <a16:creationId xmlns:a16="http://schemas.microsoft.com/office/drawing/2014/main" id="{C82A2024-E48E-5798-CEBF-CA35420C398D}"/>
                </a:ext>
              </a:extLst>
            </p:cNvPr>
            <p:cNvSpPr txBox="1"/>
            <p:nvPr/>
          </p:nvSpPr>
          <p:spPr>
            <a:xfrm>
              <a:off x="8661972" y="2618407"/>
              <a:ext cx="2998891" cy="416503"/>
            </a:xfrm>
            <a:prstGeom prst="rect">
              <a:avLst/>
            </a:prstGeom>
            <a:noFill/>
          </p:spPr>
          <p:txBody>
            <a:bodyPr wrap="square" rtlCol="0">
              <a:spAutoFit/>
            </a:bodyPr>
            <a:lstStyle/>
            <a:p>
              <a:pPr algn="r"/>
              <a:r>
                <a:rPr lang="en-US" dirty="0">
                  <a:solidFill>
                    <a:schemeClr val="accent2"/>
                  </a:solidFill>
                </a:rPr>
                <a:t>Runtime</a:t>
              </a:r>
            </a:p>
          </p:txBody>
        </p:sp>
        <p:sp>
          <p:nvSpPr>
            <p:cNvPr id="26" name="TextBox 25">
              <a:extLst>
                <a:ext uri="{FF2B5EF4-FFF2-40B4-BE49-F238E27FC236}">
                  <a16:creationId xmlns:a16="http://schemas.microsoft.com/office/drawing/2014/main" id="{EE5BD41F-3BA6-DA84-204F-E25B577D2B3D}"/>
                </a:ext>
              </a:extLst>
            </p:cNvPr>
            <p:cNvSpPr txBox="1"/>
            <p:nvPr/>
          </p:nvSpPr>
          <p:spPr>
            <a:xfrm>
              <a:off x="8661972" y="3745869"/>
              <a:ext cx="3076414" cy="728880"/>
            </a:xfrm>
            <a:prstGeom prst="rect">
              <a:avLst/>
            </a:prstGeom>
            <a:noFill/>
          </p:spPr>
          <p:txBody>
            <a:bodyPr wrap="square" rtlCol="0">
              <a:spAutoFit/>
            </a:bodyPr>
            <a:lstStyle/>
            <a:p>
              <a:pPr algn="r"/>
              <a:r>
                <a:rPr lang="en-US" dirty="0">
                  <a:solidFill>
                    <a:schemeClr val="accent2"/>
                  </a:solidFill>
                </a:rPr>
                <a:t>Operating System</a:t>
              </a:r>
            </a:p>
          </p:txBody>
        </p:sp>
        <p:sp>
          <p:nvSpPr>
            <p:cNvPr id="27" name="TextBox 26">
              <a:extLst>
                <a:ext uri="{FF2B5EF4-FFF2-40B4-BE49-F238E27FC236}">
                  <a16:creationId xmlns:a16="http://schemas.microsoft.com/office/drawing/2014/main" id="{C39727EE-690C-0E4E-17EC-C2C4D3D51E0A}"/>
                </a:ext>
              </a:extLst>
            </p:cNvPr>
            <p:cNvSpPr txBox="1"/>
            <p:nvPr/>
          </p:nvSpPr>
          <p:spPr>
            <a:xfrm>
              <a:off x="8455343" y="4893146"/>
              <a:ext cx="3232834" cy="416503"/>
            </a:xfrm>
            <a:prstGeom prst="rect">
              <a:avLst/>
            </a:prstGeom>
            <a:noFill/>
          </p:spPr>
          <p:txBody>
            <a:bodyPr wrap="square" rtlCol="0">
              <a:spAutoFit/>
            </a:bodyPr>
            <a:lstStyle/>
            <a:p>
              <a:pPr algn="r"/>
              <a:r>
                <a:rPr lang="en-US" dirty="0">
                  <a:solidFill>
                    <a:schemeClr val="accent2"/>
                  </a:solidFill>
                </a:rPr>
                <a:t>Hardware</a:t>
              </a:r>
            </a:p>
          </p:txBody>
        </p:sp>
      </p:grpSp>
      <p:sp>
        <p:nvSpPr>
          <p:cNvPr id="8" name="TextBox 7">
            <a:extLst>
              <a:ext uri="{FF2B5EF4-FFF2-40B4-BE49-F238E27FC236}">
                <a16:creationId xmlns:a16="http://schemas.microsoft.com/office/drawing/2014/main" id="{A059FA37-4D9B-A255-EC12-641D118DD2C9}"/>
              </a:ext>
            </a:extLst>
          </p:cNvPr>
          <p:cNvSpPr txBox="1"/>
          <p:nvPr/>
        </p:nvSpPr>
        <p:spPr>
          <a:xfrm>
            <a:off x="5180865" y="4970026"/>
            <a:ext cx="4148384" cy="646331"/>
          </a:xfrm>
          <a:prstGeom prst="rect">
            <a:avLst/>
          </a:prstGeom>
          <a:noFill/>
        </p:spPr>
        <p:txBody>
          <a:bodyPr wrap="square" rtlCol="0">
            <a:spAutoFit/>
          </a:bodyPr>
          <a:lstStyle/>
          <a:p>
            <a:pPr algn="ctr"/>
            <a:r>
              <a:rPr lang="en-US" b="1" dirty="0">
                <a:solidFill>
                  <a:srgbClr val="BFB07D"/>
                </a:solidFill>
              </a:rPr>
              <a:t>Non-Uniform Memory Access (NUMA) Architectures</a:t>
            </a:r>
          </a:p>
        </p:txBody>
      </p:sp>
    </p:spTree>
    <p:extLst>
      <p:ext uri="{BB962C8B-B14F-4D97-AF65-F5344CB8AC3E}">
        <p14:creationId xmlns:p14="http://schemas.microsoft.com/office/powerpoint/2010/main" val="337214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976889-F5DF-5C9E-1F84-7BDE41C1865A}"/>
              </a:ext>
            </a:extLst>
          </p:cNvPr>
          <p:cNvSpPr>
            <a:spLocks noGrp="1"/>
          </p:cNvSpPr>
          <p:nvPr>
            <p:ph type="title"/>
          </p:nvPr>
        </p:nvSpPr>
        <p:spPr/>
        <p:txBody>
          <a:bodyPr/>
          <a:lstStyle/>
          <a:p>
            <a:r>
              <a:rPr lang="en-US" dirty="0"/>
              <a:t>Containerized Infrastructure</a:t>
            </a:r>
          </a:p>
        </p:txBody>
      </p:sp>
      <p:sp>
        <p:nvSpPr>
          <p:cNvPr id="4" name="Content Placeholder 3">
            <a:extLst>
              <a:ext uri="{FF2B5EF4-FFF2-40B4-BE49-F238E27FC236}">
                <a16:creationId xmlns:a16="http://schemas.microsoft.com/office/drawing/2014/main" id="{170510D8-2165-B9CB-5E47-43A6553D02A8}"/>
              </a:ext>
            </a:extLst>
          </p:cNvPr>
          <p:cNvSpPr>
            <a:spLocks noGrp="1"/>
          </p:cNvSpPr>
          <p:nvPr>
            <p:ph sz="half" idx="1"/>
          </p:nvPr>
        </p:nvSpPr>
        <p:spPr/>
        <p:txBody>
          <a:bodyPr/>
          <a:lstStyle/>
          <a:p>
            <a:r>
              <a:rPr lang="en-US" dirty="0"/>
              <a:t>Light-weight</a:t>
            </a:r>
          </a:p>
          <a:p>
            <a:r>
              <a:rPr lang="en-US" dirty="0"/>
              <a:t>Rich orchestration systems</a:t>
            </a:r>
          </a:p>
          <a:p>
            <a:r>
              <a:rPr lang="en-US" dirty="0"/>
              <a:t>Developer workflow integration</a:t>
            </a:r>
          </a:p>
          <a:p>
            <a:r>
              <a:rPr lang="en-US" dirty="0"/>
              <a:t>Resource isolation</a:t>
            </a:r>
          </a:p>
        </p:txBody>
      </p:sp>
      <p:pic>
        <p:nvPicPr>
          <p:cNvPr id="7" name="Content Placeholder 6" descr="A group of containers with a whale and a ship&#10;&#10;Description automatically generated">
            <a:extLst>
              <a:ext uri="{FF2B5EF4-FFF2-40B4-BE49-F238E27FC236}">
                <a16:creationId xmlns:a16="http://schemas.microsoft.com/office/drawing/2014/main" id="{BA5E9B4B-4836-140B-6F16-3DDC3DA61CDD}"/>
              </a:ext>
            </a:extLst>
          </p:cNvPr>
          <p:cNvPicPr>
            <a:picLocks noGrp="1" noChangeAspect="1"/>
          </p:cNvPicPr>
          <p:nvPr>
            <p:ph sz="half" idx="2"/>
          </p:nvPr>
        </p:nvPicPr>
        <p:blipFill>
          <a:blip r:embed="rId2"/>
          <a:stretch>
            <a:fillRect/>
          </a:stretch>
        </p:blipFill>
        <p:spPr>
          <a:xfrm>
            <a:off x="7818438" y="1256272"/>
            <a:ext cx="3475037" cy="4345457"/>
          </a:xfrm>
        </p:spPr>
      </p:pic>
      <p:sp>
        <p:nvSpPr>
          <p:cNvPr id="2" name="Slide Number Placeholder 1">
            <a:extLst>
              <a:ext uri="{FF2B5EF4-FFF2-40B4-BE49-F238E27FC236}">
                <a16:creationId xmlns:a16="http://schemas.microsoft.com/office/drawing/2014/main" id="{CBE6957A-A883-5A71-0B35-C4AED949638A}"/>
              </a:ext>
            </a:extLst>
          </p:cNvPr>
          <p:cNvSpPr>
            <a:spLocks noGrp="1"/>
          </p:cNvSpPr>
          <p:nvPr>
            <p:ph type="sldNum" sz="quarter" idx="12"/>
          </p:nvPr>
        </p:nvSpPr>
        <p:spPr/>
        <p:txBody>
          <a:bodyPr/>
          <a:lstStyle/>
          <a:p>
            <a:fld id="{8C2EA460-C565-FB43-80B0-0A34C0434FD1}" type="slidenum">
              <a:rPr lang="en-US" smtClean="0"/>
              <a:t>70</a:t>
            </a:fld>
            <a:endParaRPr lang="en-US"/>
          </a:p>
        </p:txBody>
      </p:sp>
    </p:spTree>
    <p:extLst>
      <p:ext uri="{BB962C8B-B14F-4D97-AF65-F5344CB8AC3E}">
        <p14:creationId xmlns:p14="http://schemas.microsoft.com/office/powerpoint/2010/main" val="98339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77147F-61DF-7B9E-7CD8-F8175ACA0FB5}"/>
              </a:ext>
            </a:extLst>
          </p:cNvPr>
          <p:cNvSpPr>
            <a:spLocks noGrp="1"/>
          </p:cNvSpPr>
          <p:nvPr>
            <p:ph type="title"/>
          </p:nvPr>
        </p:nvSpPr>
        <p:spPr/>
        <p:txBody>
          <a:bodyPr/>
          <a:lstStyle/>
          <a:p>
            <a:r>
              <a:rPr lang="en-US" dirty="0"/>
              <a:t>Developers must make tradeoffs!</a:t>
            </a:r>
          </a:p>
        </p:txBody>
      </p:sp>
      <p:sp>
        <p:nvSpPr>
          <p:cNvPr id="7" name="Text Placeholder 6">
            <a:extLst>
              <a:ext uri="{FF2B5EF4-FFF2-40B4-BE49-F238E27FC236}">
                <a16:creationId xmlns:a16="http://schemas.microsoft.com/office/drawing/2014/main" id="{406AD349-81C5-9367-E5B9-D82A1EB50B74}"/>
              </a:ext>
            </a:extLst>
          </p:cNvPr>
          <p:cNvSpPr>
            <a:spLocks noGrp="1"/>
          </p:cNvSpPr>
          <p:nvPr>
            <p:ph type="body" idx="1"/>
          </p:nvPr>
        </p:nvSpPr>
        <p:spPr/>
        <p:txBody>
          <a:bodyPr/>
          <a:lstStyle/>
          <a:p>
            <a:r>
              <a:rPr lang="en-US" dirty="0">
                <a:solidFill>
                  <a:schemeClr val="bg2">
                    <a:lumMod val="50000"/>
                    <a:lumOff val="50000"/>
                  </a:schemeClr>
                </a:solidFill>
              </a:rPr>
              <a:t>Prioritize Performance</a:t>
            </a:r>
          </a:p>
        </p:txBody>
      </p:sp>
      <p:sp>
        <p:nvSpPr>
          <p:cNvPr id="4" name="Slide Number Placeholder 3">
            <a:extLst>
              <a:ext uri="{FF2B5EF4-FFF2-40B4-BE49-F238E27FC236}">
                <a16:creationId xmlns:a16="http://schemas.microsoft.com/office/drawing/2014/main" id="{BC3E9C90-91FC-2B0C-6B57-3442658A0CA1}"/>
              </a:ext>
            </a:extLst>
          </p:cNvPr>
          <p:cNvSpPr>
            <a:spLocks noGrp="1"/>
          </p:cNvSpPr>
          <p:nvPr>
            <p:ph type="sldNum" sz="quarter" idx="12"/>
          </p:nvPr>
        </p:nvSpPr>
        <p:spPr/>
        <p:txBody>
          <a:bodyPr/>
          <a:lstStyle/>
          <a:p>
            <a:fld id="{8C2EA460-C565-FB43-80B0-0A34C0434FD1}" type="slidenum">
              <a:rPr lang="en-US" smtClean="0"/>
              <a:t>71</a:t>
            </a:fld>
            <a:endParaRPr lang="en-US" dirty="0"/>
          </a:p>
        </p:txBody>
      </p:sp>
      <p:sp>
        <p:nvSpPr>
          <p:cNvPr id="22" name="Text Placeholder 21">
            <a:extLst>
              <a:ext uri="{FF2B5EF4-FFF2-40B4-BE49-F238E27FC236}">
                <a16:creationId xmlns:a16="http://schemas.microsoft.com/office/drawing/2014/main" id="{733AE03D-F5F3-63CB-CE4F-6462D13F771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2544808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77147F-61DF-7B9E-7CD8-F8175ACA0FB5}"/>
              </a:ext>
            </a:extLst>
          </p:cNvPr>
          <p:cNvSpPr>
            <a:spLocks noGrp="1"/>
          </p:cNvSpPr>
          <p:nvPr>
            <p:ph type="title"/>
          </p:nvPr>
        </p:nvSpPr>
        <p:spPr/>
        <p:txBody>
          <a:bodyPr/>
          <a:lstStyle/>
          <a:p>
            <a:r>
              <a:rPr lang="en-US" dirty="0"/>
              <a:t>Developers must make tradeoffs!</a:t>
            </a:r>
          </a:p>
        </p:txBody>
      </p:sp>
      <p:sp>
        <p:nvSpPr>
          <p:cNvPr id="7" name="Text Placeholder 6">
            <a:extLst>
              <a:ext uri="{FF2B5EF4-FFF2-40B4-BE49-F238E27FC236}">
                <a16:creationId xmlns:a16="http://schemas.microsoft.com/office/drawing/2014/main" id="{406AD349-81C5-9367-E5B9-D82A1EB50B74}"/>
              </a:ext>
            </a:extLst>
          </p:cNvPr>
          <p:cNvSpPr>
            <a:spLocks noGrp="1"/>
          </p:cNvSpPr>
          <p:nvPr>
            <p:ph type="body" idx="1"/>
          </p:nvPr>
        </p:nvSpPr>
        <p:spPr/>
        <p:txBody>
          <a:bodyPr/>
          <a:lstStyle/>
          <a:p>
            <a:r>
              <a:rPr lang="en-US" dirty="0">
                <a:solidFill>
                  <a:schemeClr val="bg2">
                    <a:lumMod val="50000"/>
                    <a:lumOff val="50000"/>
                  </a:schemeClr>
                </a:solidFill>
              </a:rPr>
              <a:t>Prioritize Performance</a:t>
            </a:r>
          </a:p>
        </p:txBody>
      </p:sp>
      <p:sp>
        <p:nvSpPr>
          <p:cNvPr id="8" name="Content Placeholder 7">
            <a:extLst>
              <a:ext uri="{FF2B5EF4-FFF2-40B4-BE49-F238E27FC236}">
                <a16:creationId xmlns:a16="http://schemas.microsoft.com/office/drawing/2014/main" id="{65507D88-E3C9-E507-7E17-1AF941453B43}"/>
              </a:ext>
            </a:extLst>
          </p:cNvPr>
          <p:cNvSpPr>
            <a:spLocks noGrp="1"/>
          </p:cNvSpPr>
          <p:nvPr>
            <p:ph sz="half" idx="2"/>
          </p:nvPr>
        </p:nvSpPr>
        <p:spPr/>
        <p:txBody>
          <a:bodyPr/>
          <a:lstStyle/>
          <a:p>
            <a:endParaRPr lang="en-US" dirty="0"/>
          </a:p>
        </p:txBody>
      </p:sp>
      <p:sp>
        <p:nvSpPr>
          <p:cNvPr id="4" name="Slide Number Placeholder 3">
            <a:extLst>
              <a:ext uri="{FF2B5EF4-FFF2-40B4-BE49-F238E27FC236}">
                <a16:creationId xmlns:a16="http://schemas.microsoft.com/office/drawing/2014/main" id="{BC3E9C90-91FC-2B0C-6B57-3442658A0CA1}"/>
              </a:ext>
            </a:extLst>
          </p:cNvPr>
          <p:cNvSpPr>
            <a:spLocks noGrp="1"/>
          </p:cNvSpPr>
          <p:nvPr>
            <p:ph type="sldNum" sz="quarter" idx="12"/>
          </p:nvPr>
        </p:nvSpPr>
        <p:spPr/>
        <p:txBody>
          <a:bodyPr/>
          <a:lstStyle/>
          <a:p>
            <a:fld id="{8C2EA460-C565-FB43-80B0-0A34C0434FD1}" type="slidenum">
              <a:rPr lang="en-US" smtClean="0"/>
              <a:t>72</a:t>
            </a:fld>
            <a:endParaRPr lang="en-US" dirty="0"/>
          </a:p>
        </p:txBody>
      </p:sp>
      <p:sp>
        <p:nvSpPr>
          <p:cNvPr id="11" name="Down Arrow 10">
            <a:extLst>
              <a:ext uri="{FF2B5EF4-FFF2-40B4-BE49-F238E27FC236}">
                <a16:creationId xmlns:a16="http://schemas.microsoft.com/office/drawing/2014/main" id="{293D2F91-5FC8-A872-7766-4E18EC7A9655}"/>
              </a:ext>
            </a:extLst>
          </p:cNvPr>
          <p:cNvSpPr/>
          <p:nvPr/>
        </p:nvSpPr>
        <p:spPr>
          <a:xfrm rot="10800000">
            <a:off x="4902680" y="2546646"/>
            <a:ext cx="606752" cy="249537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BEF4A9-A4EF-3AF4-DEA0-E75D4403C431}"/>
              </a:ext>
            </a:extLst>
          </p:cNvPr>
          <p:cNvSpPr txBox="1"/>
          <p:nvPr/>
        </p:nvSpPr>
        <p:spPr>
          <a:xfrm>
            <a:off x="4055150" y="5204389"/>
            <a:ext cx="1550122" cy="369332"/>
          </a:xfrm>
          <a:prstGeom prst="rect">
            <a:avLst/>
          </a:prstGeom>
          <a:noFill/>
        </p:spPr>
        <p:txBody>
          <a:bodyPr wrap="square" rtlCol="0">
            <a:spAutoFit/>
          </a:bodyPr>
          <a:lstStyle/>
          <a:p>
            <a:r>
              <a:rPr lang="en-US" dirty="0"/>
              <a:t>Performance</a:t>
            </a:r>
          </a:p>
        </p:txBody>
      </p:sp>
      <p:sp>
        <p:nvSpPr>
          <p:cNvPr id="3" name="Text Placeholder 2">
            <a:extLst>
              <a:ext uri="{FF2B5EF4-FFF2-40B4-BE49-F238E27FC236}">
                <a16:creationId xmlns:a16="http://schemas.microsoft.com/office/drawing/2014/main" id="{B99A74E7-F768-94BF-AA49-97F49DC061D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0334615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77147F-61DF-7B9E-7CD8-F8175ACA0FB5}"/>
              </a:ext>
            </a:extLst>
          </p:cNvPr>
          <p:cNvSpPr>
            <a:spLocks noGrp="1"/>
          </p:cNvSpPr>
          <p:nvPr>
            <p:ph type="title"/>
          </p:nvPr>
        </p:nvSpPr>
        <p:spPr/>
        <p:txBody>
          <a:bodyPr/>
          <a:lstStyle/>
          <a:p>
            <a:r>
              <a:rPr lang="en-US" dirty="0"/>
              <a:t>Developers must make tradeoffs!</a:t>
            </a:r>
          </a:p>
        </p:txBody>
      </p:sp>
      <p:sp>
        <p:nvSpPr>
          <p:cNvPr id="7" name="Text Placeholder 6">
            <a:extLst>
              <a:ext uri="{FF2B5EF4-FFF2-40B4-BE49-F238E27FC236}">
                <a16:creationId xmlns:a16="http://schemas.microsoft.com/office/drawing/2014/main" id="{406AD349-81C5-9367-E5B9-D82A1EB50B74}"/>
              </a:ext>
            </a:extLst>
          </p:cNvPr>
          <p:cNvSpPr>
            <a:spLocks noGrp="1"/>
          </p:cNvSpPr>
          <p:nvPr>
            <p:ph type="body" idx="1"/>
          </p:nvPr>
        </p:nvSpPr>
        <p:spPr/>
        <p:txBody>
          <a:bodyPr/>
          <a:lstStyle/>
          <a:p>
            <a:r>
              <a:rPr lang="en-US" dirty="0">
                <a:solidFill>
                  <a:schemeClr val="bg2">
                    <a:lumMod val="50000"/>
                    <a:lumOff val="50000"/>
                  </a:schemeClr>
                </a:solidFill>
              </a:rPr>
              <a:t>Prioritize Performance</a:t>
            </a:r>
          </a:p>
        </p:txBody>
      </p:sp>
      <p:sp>
        <p:nvSpPr>
          <p:cNvPr id="8" name="Content Placeholder 7">
            <a:extLst>
              <a:ext uri="{FF2B5EF4-FFF2-40B4-BE49-F238E27FC236}">
                <a16:creationId xmlns:a16="http://schemas.microsoft.com/office/drawing/2014/main" id="{65507D88-E3C9-E507-7E17-1AF941453B43}"/>
              </a:ext>
            </a:extLst>
          </p:cNvPr>
          <p:cNvSpPr>
            <a:spLocks noGrp="1"/>
          </p:cNvSpPr>
          <p:nvPr>
            <p:ph sz="half" idx="2"/>
          </p:nvPr>
        </p:nvSpPr>
        <p:spPr/>
        <p:txBody>
          <a:bodyPr/>
          <a:lstStyle/>
          <a:p>
            <a:endParaRPr lang="en-US" dirty="0"/>
          </a:p>
        </p:txBody>
      </p:sp>
      <p:sp>
        <p:nvSpPr>
          <p:cNvPr id="4" name="Slide Number Placeholder 3">
            <a:extLst>
              <a:ext uri="{FF2B5EF4-FFF2-40B4-BE49-F238E27FC236}">
                <a16:creationId xmlns:a16="http://schemas.microsoft.com/office/drawing/2014/main" id="{BC3E9C90-91FC-2B0C-6B57-3442658A0CA1}"/>
              </a:ext>
            </a:extLst>
          </p:cNvPr>
          <p:cNvSpPr>
            <a:spLocks noGrp="1"/>
          </p:cNvSpPr>
          <p:nvPr>
            <p:ph type="sldNum" sz="quarter" idx="12"/>
          </p:nvPr>
        </p:nvSpPr>
        <p:spPr/>
        <p:txBody>
          <a:bodyPr/>
          <a:lstStyle/>
          <a:p>
            <a:fld id="{8C2EA460-C565-FB43-80B0-0A34C0434FD1}" type="slidenum">
              <a:rPr lang="en-US" smtClean="0"/>
              <a:t>73</a:t>
            </a:fld>
            <a:endParaRPr lang="en-US" dirty="0"/>
          </a:p>
        </p:txBody>
      </p:sp>
      <p:sp>
        <p:nvSpPr>
          <p:cNvPr id="11" name="Down Arrow 10">
            <a:extLst>
              <a:ext uri="{FF2B5EF4-FFF2-40B4-BE49-F238E27FC236}">
                <a16:creationId xmlns:a16="http://schemas.microsoft.com/office/drawing/2014/main" id="{293D2F91-5FC8-A872-7766-4E18EC7A9655}"/>
              </a:ext>
            </a:extLst>
          </p:cNvPr>
          <p:cNvSpPr/>
          <p:nvPr/>
        </p:nvSpPr>
        <p:spPr>
          <a:xfrm rot="10800000">
            <a:off x="4902680" y="2546646"/>
            <a:ext cx="606752" cy="249537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6F98A78-330F-585C-E558-DF07C7A4C99C}"/>
              </a:ext>
            </a:extLst>
          </p:cNvPr>
          <p:cNvSpPr/>
          <p:nvPr/>
        </p:nvSpPr>
        <p:spPr>
          <a:xfrm>
            <a:off x="5681887" y="2546646"/>
            <a:ext cx="606752" cy="249537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BEF4A9-A4EF-3AF4-DEA0-E75D4403C431}"/>
              </a:ext>
            </a:extLst>
          </p:cNvPr>
          <p:cNvSpPr txBox="1"/>
          <p:nvPr/>
        </p:nvSpPr>
        <p:spPr>
          <a:xfrm>
            <a:off x="4055150" y="5204389"/>
            <a:ext cx="1550122" cy="369332"/>
          </a:xfrm>
          <a:prstGeom prst="rect">
            <a:avLst/>
          </a:prstGeom>
          <a:noFill/>
        </p:spPr>
        <p:txBody>
          <a:bodyPr wrap="square" rtlCol="0">
            <a:spAutoFit/>
          </a:bodyPr>
          <a:lstStyle/>
          <a:p>
            <a:r>
              <a:rPr lang="en-US" dirty="0"/>
              <a:t>Performance</a:t>
            </a:r>
          </a:p>
        </p:txBody>
      </p:sp>
      <p:sp>
        <p:nvSpPr>
          <p:cNvPr id="16" name="TextBox 15">
            <a:extLst>
              <a:ext uri="{FF2B5EF4-FFF2-40B4-BE49-F238E27FC236}">
                <a16:creationId xmlns:a16="http://schemas.microsoft.com/office/drawing/2014/main" id="{A47BDA19-6944-C245-5275-971F196CD88F}"/>
              </a:ext>
            </a:extLst>
          </p:cNvPr>
          <p:cNvSpPr txBox="1"/>
          <p:nvPr/>
        </p:nvSpPr>
        <p:spPr>
          <a:xfrm>
            <a:off x="5698891" y="5204389"/>
            <a:ext cx="1550122" cy="369332"/>
          </a:xfrm>
          <a:prstGeom prst="rect">
            <a:avLst/>
          </a:prstGeom>
          <a:noFill/>
        </p:spPr>
        <p:txBody>
          <a:bodyPr wrap="square" rtlCol="0">
            <a:spAutoFit/>
          </a:bodyPr>
          <a:lstStyle/>
          <a:p>
            <a:r>
              <a:rPr lang="en-US" dirty="0"/>
              <a:t>Efficiency</a:t>
            </a:r>
          </a:p>
        </p:txBody>
      </p:sp>
      <p:sp>
        <p:nvSpPr>
          <p:cNvPr id="3" name="Text Placeholder 2">
            <a:extLst>
              <a:ext uri="{FF2B5EF4-FFF2-40B4-BE49-F238E27FC236}">
                <a16:creationId xmlns:a16="http://schemas.microsoft.com/office/drawing/2014/main" id="{014B2E40-C730-BB7E-617C-03D2C4C9F08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839607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77147F-61DF-7B9E-7CD8-F8175ACA0FB5}"/>
              </a:ext>
            </a:extLst>
          </p:cNvPr>
          <p:cNvSpPr>
            <a:spLocks noGrp="1"/>
          </p:cNvSpPr>
          <p:nvPr>
            <p:ph type="title"/>
          </p:nvPr>
        </p:nvSpPr>
        <p:spPr/>
        <p:txBody>
          <a:bodyPr/>
          <a:lstStyle/>
          <a:p>
            <a:r>
              <a:rPr lang="en-US" dirty="0"/>
              <a:t>Developers must make tradeoffs!</a:t>
            </a:r>
          </a:p>
        </p:txBody>
      </p:sp>
      <p:sp>
        <p:nvSpPr>
          <p:cNvPr id="7" name="Text Placeholder 6">
            <a:extLst>
              <a:ext uri="{FF2B5EF4-FFF2-40B4-BE49-F238E27FC236}">
                <a16:creationId xmlns:a16="http://schemas.microsoft.com/office/drawing/2014/main" id="{406AD349-81C5-9367-E5B9-D82A1EB50B74}"/>
              </a:ext>
            </a:extLst>
          </p:cNvPr>
          <p:cNvSpPr>
            <a:spLocks noGrp="1"/>
          </p:cNvSpPr>
          <p:nvPr>
            <p:ph type="body" idx="1"/>
          </p:nvPr>
        </p:nvSpPr>
        <p:spPr/>
        <p:txBody>
          <a:bodyPr/>
          <a:lstStyle/>
          <a:p>
            <a:r>
              <a:rPr lang="en-US" dirty="0">
                <a:solidFill>
                  <a:schemeClr val="bg2">
                    <a:lumMod val="50000"/>
                    <a:lumOff val="50000"/>
                  </a:schemeClr>
                </a:solidFill>
              </a:rPr>
              <a:t>Prioritize Performance</a:t>
            </a:r>
          </a:p>
        </p:txBody>
      </p:sp>
      <p:sp>
        <p:nvSpPr>
          <p:cNvPr id="8" name="Content Placeholder 7">
            <a:extLst>
              <a:ext uri="{FF2B5EF4-FFF2-40B4-BE49-F238E27FC236}">
                <a16:creationId xmlns:a16="http://schemas.microsoft.com/office/drawing/2014/main" id="{65507D88-E3C9-E507-7E17-1AF941453B43}"/>
              </a:ext>
            </a:extLst>
          </p:cNvPr>
          <p:cNvSpPr>
            <a:spLocks noGrp="1"/>
          </p:cNvSpPr>
          <p:nvPr>
            <p:ph sz="half" idx="2"/>
          </p:nvPr>
        </p:nvSpPr>
        <p:spPr/>
        <p:txBody>
          <a:bodyPr/>
          <a:lstStyle/>
          <a:p>
            <a:endParaRPr lang="en-US" dirty="0"/>
          </a:p>
        </p:txBody>
      </p:sp>
      <p:sp>
        <p:nvSpPr>
          <p:cNvPr id="4" name="Slide Number Placeholder 3">
            <a:extLst>
              <a:ext uri="{FF2B5EF4-FFF2-40B4-BE49-F238E27FC236}">
                <a16:creationId xmlns:a16="http://schemas.microsoft.com/office/drawing/2014/main" id="{BC3E9C90-91FC-2B0C-6B57-3442658A0CA1}"/>
              </a:ext>
            </a:extLst>
          </p:cNvPr>
          <p:cNvSpPr>
            <a:spLocks noGrp="1"/>
          </p:cNvSpPr>
          <p:nvPr>
            <p:ph type="sldNum" sz="quarter" idx="12"/>
          </p:nvPr>
        </p:nvSpPr>
        <p:spPr/>
        <p:txBody>
          <a:bodyPr/>
          <a:lstStyle/>
          <a:p>
            <a:fld id="{8C2EA460-C565-FB43-80B0-0A34C0434FD1}" type="slidenum">
              <a:rPr lang="en-US" smtClean="0"/>
              <a:t>74</a:t>
            </a:fld>
            <a:endParaRPr lang="en-US" dirty="0"/>
          </a:p>
        </p:txBody>
      </p:sp>
      <p:sp>
        <p:nvSpPr>
          <p:cNvPr id="11" name="Down Arrow 10">
            <a:extLst>
              <a:ext uri="{FF2B5EF4-FFF2-40B4-BE49-F238E27FC236}">
                <a16:creationId xmlns:a16="http://schemas.microsoft.com/office/drawing/2014/main" id="{293D2F91-5FC8-A872-7766-4E18EC7A9655}"/>
              </a:ext>
            </a:extLst>
          </p:cNvPr>
          <p:cNvSpPr/>
          <p:nvPr/>
        </p:nvSpPr>
        <p:spPr>
          <a:xfrm rot="10800000">
            <a:off x="4902680" y="2546646"/>
            <a:ext cx="606752" cy="249537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6F98A78-330F-585C-E558-DF07C7A4C99C}"/>
              </a:ext>
            </a:extLst>
          </p:cNvPr>
          <p:cNvSpPr/>
          <p:nvPr/>
        </p:nvSpPr>
        <p:spPr>
          <a:xfrm>
            <a:off x="5681887" y="2546646"/>
            <a:ext cx="606752" cy="249537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BEF4A9-A4EF-3AF4-DEA0-E75D4403C431}"/>
              </a:ext>
            </a:extLst>
          </p:cNvPr>
          <p:cNvSpPr txBox="1"/>
          <p:nvPr/>
        </p:nvSpPr>
        <p:spPr>
          <a:xfrm>
            <a:off x="4055150" y="5204389"/>
            <a:ext cx="1550122" cy="369332"/>
          </a:xfrm>
          <a:prstGeom prst="rect">
            <a:avLst/>
          </a:prstGeom>
          <a:noFill/>
        </p:spPr>
        <p:txBody>
          <a:bodyPr wrap="square" rtlCol="0">
            <a:spAutoFit/>
          </a:bodyPr>
          <a:lstStyle/>
          <a:p>
            <a:r>
              <a:rPr lang="en-US" dirty="0"/>
              <a:t>Performance</a:t>
            </a:r>
          </a:p>
        </p:txBody>
      </p:sp>
      <p:sp>
        <p:nvSpPr>
          <p:cNvPr id="16" name="TextBox 15">
            <a:extLst>
              <a:ext uri="{FF2B5EF4-FFF2-40B4-BE49-F238E27FC236}">
                <a16:creationId xmlns:a16="http://schemas.microsoft.com/office/drawing/2014/main" id="{A47BDA19-6944-C245-5275-971F196CD88F}"/>
              </a:ext>
            </a:extLst>
          </p:cNvPr>
          <p:cNvSpPr txBox="1"/>
          <p:nvPr/>
        </p:nvSpPr>
        <p:spPr>
          <a:xfrm>
            <a:off x="5698891" y="5204389"/>
            <a:ext cx="1550122" cy="369332"/>
          </a:xfrm>
          <a:prstGeom prst="rect">
            <a:avLst/>
          </a:prstGeom>
          <a:noFill/>
        </p:spPr>
        <p:txBody>
          <a:bodyPr wrap="square" rtlCol="0">
            <a:spAutoFit/>
          </a:bodyPr>
          <a:lstStyle/>
          <a:p>
            <a:r>
              <a:rPr lang="en-US" dirty="0"/>
              <a:t>Efficiency</a:t>
            </a:r>
          </a:p>
        </p:txBody>
      </p:sp>
      <p:sp>
        <p:nvSpPr>
          <p:cNvPr id="3" name="Text Placeholder 2">
            <a:extLst>
              <a:ext uri="{FF2B5EF4-FFF2-40B4-BE49-F238E27FC236}">
                <a16:creationId xmlns:a16="http://schemas.microsoft.com/office/drawing/2014/main" id="{014B2E40-C730-BB7E-617C-03D2C4C9F08C}"/>
              </a:ext>
            </a:extLst>
          </p:cNvPr>
          <p:cNvSpPr>
            <a:spLocks noGrp="1"/>
          </p:cNvSpPr>
          <p:nvPr>
            <p:ph type="body" sz="quarter" idx="3"/>
          </p:nvPr>
        </p:nvSpPr>
        <p:spPr/>
        <p:txBody>
          <a:bodyPr/>
          <a:lstStyle/>
          <a:p>
            <a:endParaRPr lang="en-US"/>
          </a:p>
        </p:txBody>
      </p:sp>
      <p:sp>
        <p:nvSpPr>
          <p:cNvPr id="2" name="Text Placeholder 6">
            <a:extLst>
              <a:ext uri="{FF2B5EF4-FFF2-40B4-BE49-F238E27FC236}">
                <a16:creationId xmlns:a16="http://schemas.microsoft.com/office/drawing/2014/main" id="{4873CDB4-FA4C-FF07-4916-FCABEDE52884}"/>
              </a:ext>
            </a:extLst>
          </p:cNvPr>
          <p:cNvSpPr txBox="1">
            <a:spLocks/>
          </p:cNvSpPr>
          <p:nvPr/>
        </p:nvSpPr>
        <p:spPr>
          <a:xfrm>
            <a:off x="4343743" y="1598628"/>
            <a:ext cx="3474720" cy="80772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buClr>
              <a:buFont typeface="Wingdings 2" pitchFamily="18" charset="2"/>
              <a:buNone/>
              <a:tabLst>
                <a:tab pos="1143000" algn="l"/>
              </a:tabLst>
              <a:defRPr sz="2000" b="1"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2000" b="1" kern="1200">
                <a:solidFill>
                  <a:schemeClr val="bg2">
                    <a:lumMod val="20000"/>
                    <a:lumOff val="80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800" b="1" kern="1200">
                <a:solidFill>
                  <a:schemeClr val="bg2">
                    <a:lumMod val="20000"/>
                    <a:lumOff val="80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9pPr>
          </a:lstStyle>
          <a:p>
            <a:r>
              <a:rPr lang="en-US" dirty="0" err="1">
                <a:solidFill>
                  <a:srgbClr val="BFB07D"/>
                </a:solidFill>
              </a:rPr>
              <a:t>Overallocate</a:t>
            </a:r>
            <a:r>
              <a:rPr lang="en-US" dirty="0">
                <a:solidFill>
                  <a:srgbClr val="BFB07D"/>
                </a:solidFill>
              </a:rPr>
              <a:t> resources</a:t>
            </a:r>
          </a:p>
        </p:txBody>
      </p:sp>
    </p:spTree>
    <p:extLst>
      <p:ext uri="{BB962C8B-B14F-4D97-AF65-F5344CB8AC3E}">
        <p14:creationId xmlns:p14="http://schemas.microsoft.com/office/powerpoint/2010/main" val="6040231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77147F-61DF-7B9E-7CD8-F8175ACA0FB5}"/>
              </a:ext>
            </a:extLst>
          </p:cNvPr>
          <p:cNvSpPr>
            <a:spLocks noGrp="1"/>
          </p:cNvSpPr>
          <p:nvPr>
            <p:ph type="title"/>
          </p:nvPr>
        </p:nvSpPr>
        <p:spPr/>
        <p:txBody>
          <a:bodyPr/>
          <a:lstStyle/>
          <a:p>
            <a:r>
              <a:rPr lang="en-US" dirty="0"/>
              <a:t>Developers must make tradeoffs!</a:t>
            </a:r>
          </a:p>
        </p:txBody>
      </p:sp>
      <p:sp>
        <p:nvSpPr>
          <p:cNvPr id="7" name="Text Placeholder 6">
            <a:extLst>
              <a:ext uri="{FF2B5EF4-FFF2-40B4-BE49-F238E27FC236}">
                <a16:creationId xmlns:a16="http://schemas.microsoft.com/office/drawing/2014/main" id="{406AD349-81C5-9367-E5B9-D82A1EB50B74}"/>
              </a:ext>
            </a:extLst>
          </p:cNvPr>
          <p:cNvSpPr>
            <a:spLocks noGrp="1"/>
          </p:cNvSpPr>
          <p:nvPr>
            <p:ph type="body" idx="1"/>
          </p:nvPr>
        </p:nvSpPr>
        <p:spPr/>
        <p:txBody>
          <a:bodyPr/>
          <a:lstStyle/>
          <a:p>
            <a:r>
              <a:rPr lang="en-US" dirty="0">
                <a:solidFill>
                  <a:schemeClr val="bg2">
                    <a:lumMod val="50000"/>
                    <a:lumOff val="50000"/>
                  </a:schemeClr>
                </a:solidFill>
              </a:rPr>
              <a:t>Prioritize Performance</a:t>
            </a:r>
          </a:p>
        </p:txBody>
      </p:sp>
      <p:sp>
        <p:nvSpPr>
          <p:cNvPr id="8" name="Content Placeholder 7">
            <a:extLst>
              <a:ext uri="{FF2B5EF4-FFF2-40B4-BE49-F238E27FC236}">
                <a16:creationId xmlns:a16="http://schemas.microsoft.com/office/drawing/2014/main" id="{65507D88-E3C9-E507-7E17-1AF941453B43}"/>
              </a:ext>
            </a:extLst>
          </p:cNvPr>
          <p:cNvSpPr>
            <a:spLocks noGrp="1"/>
          </p:cNvSpPr>
          <p:nvPr>
            <p:ph sz="half" idx="2"/>
          </p:nvPr>
        </p:nvSpPr>
        <p:spPr/>
        <p:txBody>
          <a:bodyPr/>
          <a:lstStyle/>
          <a:p>
            <a:endParaRPr lang="en-US" dirty="0"/>
          </a:p>
        </p:txBody>
      </p:sp>
      <p:sp>
        <p:nvSpPr>
          <p:cNvPr id="9" name="Text Placeholder 8">
            <a:extLst>
              <a:ext uri="{FF2B5EF4-FFF2-40B4-BE49-F238E27FC236}">
                <a16:creationId xmlns:a16="http://schemas.microsoft.com/office/drawing/2014/main" id="{614DC096-3C05-EFF1-08B3-602081B1972F}"/>
              </a:ext>
            </a:extLst>
          </p:cNvPr>
          <p:cNvSpPr>
            <a:spLocks noGrp="1"/>
          </p:cNvSpPr>
          <p:nvPr>
            <p:ph type="body" sz="quarter" idx="3"/>
          </p:nvPr>
        </p:nvSpPr>
        <p:spPr/>
        <p:txBody>
          <a:bodyPr/>
          <a:lstStyle/>
          <a:p>
            <a:r>
              <a:rPr lang="en-US" dirty="0">
                <a:solidFill>
                  <a:schemeClr val="bg2">
                    <a:lumMod val="50000"/>
                    <a:lumOff val="50000"/>
                  </a:schemeClr>
                </a:solidFill>
              </a:rPr>
              <a:t>Prioritize Resource Efficiency</a:t>
            </a:r>
          </a:p>
        </p:txBody>
      </p:sp>
      <p:sp>
        <p:nvSpPr>
          <p:cNvPr id="4" name="Slide Number Placeholder 3">
            <a:extLst>
              <a:ext uri="{FF2B5EF4-FFF2-40B4-BE49-F238E27FC236}">
                <a16:creationId xmlns:a16="http://schemas.microsoft.com/office/drawing/2014/main" id="{BC3E9C90-91FC-2B0C-6B57-3442658A0CA1}"/>
              </a:ext>
            </a:extLst>
          </p:cNvPr>
          <p:cNvSpPr>
            <a:spLocks noGrp="1"/>
          </p:cNvSpPr>
          <p:nvPr>
            <p:ph type="sldNum" sz="quarter" idx="12"/>
          </p:nvPr>
        </p:nvSpPr>
        <p:spPr/>
        <p:txBody>
          <a:bodyPr/>
          <a:lstStyle/>
          <a:p>
            <a:fld id="{8C2EA460-C565-FB43-80B0-0A34C0434FD1}" type="slidenum">
              <a:rPr lang="en-US" smtClean="0"/>
              <a:t>75</a:t>
            </a:fld>
            <a:endParaRPr lang="en-US" dirty="0"/>
          </a:p>
        </p:txBody>
      </p:sp>
      <p:sp>
        <p:nvSpPr>
          <p:cNvPr id="11" name="Down Arrow 10">
            <a:extLst>
              <a:ext uri="{FF2B5EF4-FFF2-40B4-BE49-F238E27FC236}">
                <a16:creationId xmlns:a16="http://schemas.microsoft.com/office/drawing/2014/main" id="{293D2F91-5FC8-A872-7766-4E18EC7A9655}"/>
              </a:ext>
            </a:extLst>
          </p:cNvPr>
          <p:cNvSpPr/>
          <p:nvPr/>
        </p:nvSpPr>
        <p:spPr>
          <a:xfrm rot="10800000">
            <a:off x="4902680" y="2546646"/>
            <a:ext cx="606752" cy="249537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6F98A78-330F-585C-E558-DF07C7A4C99C}"/>
              </a:ext>
            </a:extLst>
          </p:cNvPr>
          <p:cNvSpPr/>
          <p:nvPr/>
        </p:nvSpPr>
        <p:spPr>
          <a:xfrm>
            <a:off x="5681887" y="2546646"/>
            <a:ext cx="606752" cy="249537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BEF4A9-A4EF-3AF4-DEA0-E75D4403C431}"/>
              </a:ext>
            </a:extLst>
          </p:cNvPr>
          <p:cNvSpPr txBox="1"/>
          <p:nvPr/>
        </p:nvSpPr>
        <p:spPr>
          <a:xfrm>
            <a:off x="4055150" y="5204389"/>
            <a:ext cx="1550122" cy="369332"/>
          </a:xfrm>
          <a:prstGeom prst="rect">
            <a:avLst/>
          </a:prstGeom>
          <a:noFill/>
        </p:spPr>
        <p:txBody>
          <a:bodyPr wrap="square" rtlCol="0">
            <a:spAutoFit/>
          </a:bodyPr>
          <a:lstStyle/>
          <a:p>
            <a:r>
              <a:rPr lang="en-US" dirty="0"/>
              <a:t>Performance</a:t>
            </a:r>
          </a:p>
        </p:txBody>
      </p:sp>
      <p:sp>
        <p:nvSpPr>
          <p:cNvPr id="16" name="TextBox 15">
            <a:extLst>
              <a:ext uri="{FF2B5EF4-FFF2-40B4-BE49-F238E27FC236}">
                <a16:creationId xmlns:a16="http://schemas.microsoft.com/office/drawing/2014/main" id="{A47BDA19-6944-C245-5275-971F196CD88F}"/>
              </a:ext>
            </a:extLst>
          </p:cNvPr>
          <p:cNvSpPr txBox="1"/>
          <p:nvPr/>
        </p:nvSpPr>
        <p:spPr>
          <a:xfrm>
            <a:off x="5698891" y="5204389"/>
            <a:ext cx="1550122" cy="369332"/>
          </a:xfrm>
          <a:prstGeom prst="rect">
            <a:avLst/>
          </a:prstGeom>
          <a:noFill/>
        </p:spPr>
        <p:txBody>
          <a:bodyPr wrap="square" rtlCol="0">
            <a:spAutoFit/>
          </a:bodyPr>
          <a:lstStyle/>
          <a:p>
            <a:r>
              <a:rPr lang="en-US" dirty="0"/>
              <a:t>Efficiency</a:t>
            </a:r>
          </a:p>
        </p:txBody>
      </p:sp>
      <p:sp>
        <p:nvSpPr>
          <p:cNvPr id="19" name="Text Placeholder 6">
            <a:extLst>
              <a:ext uri="{FF2B5EF4-FFF2-40B4-BE49-F238E27FC236}">
                <a16:creationId xmlns:a16="http://schemas.microsoft.com/office/drawing/2014/main" id="{8B83AD96-79D4-F100-C7A3-BAD8F5E806B8}"/>
              </a:ext>
            </a:extLst>
          </p:cNvPr>
          <p:cNvSpPr txBox="1">
            <a:spLocks/>
          </p:cNvSpPr>
          <p:nvPr/>
        </p:nvSpPr>
        <p:spPr>
          <a:xfrm>
            <a:off x="4343743" y="1598628"/>
            <a:ext cx="3474720" cy="80772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buClr>
              <a:buFont typeface="Wingdings 2" pitchFamily="18" charset="2"/>
              <a:buNone/>
              <a:tabLst>
                <a:tab pos="1143000" algn="l"/>
              </a:tabLst>
              <a:defRPr sz="2000" b="1"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2000" b="1" kern="1200">
                <a:solidFill>
                  <a:schemeClr val="bg2">
                    <a:lumMod val="20000"/>
                    <a:lumOff val="80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800" b="1" kern="1200">
                <a:solidFill>
                  <a:schemeClr val="bg2">
                    <a:lumMod val="20000"/>
                    <a:lumOff val="80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9pPr>
          </a:lstStyle>
          <a:p>
            <a:r>
              <a:rPr lang="en-US" dirty="0" err="1">
                <a:solidFill>
                  <a:srgbClr val="BFB07D"/>
                </a:solidFill>
              </a:rPr>
              <a:t>Overallocate</a:t>
            </a:r>
            <a:r>
              <a:rPr lang="en-US" dirty="0">
                <a:solidFill>
                  <a:srgbClr val="BFB07D"/>
                </a:solidFill>
              </a:rPr>
              <a:t> resources</a:t>
            </a:r>
          </a:p>
        </p:txBody>
      </p:sp>
    </p:spTree>
    <p:extLst>
      <p:ext uri="{BB962C8B-B14F-4D97-AF65-F5344CB8AC3E}">
        <p14:creationId xmlns:p14="http://schemas.microsoft.com/office/powerpoint/2010/main" val="34665200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77147F-61DF-7B9E-7CD8-F8175ACA0FB5}"/>
              </a:ext>
            </a:extLst>
          </p:cNvPr>
          <p:cNvSpPr>
            <a:spLocks noGrp="1"/>
          </p:cNvSpPr>
          <p:nvPr>
            <p:ph type="title"/>
          </p:nvPr>
        </p:nvSpPr>
        <p:spPr/>
        <p:txBody>
          <a:bodyPr/>
          <a:lstStyle/>
          <a:p>
            <a:r>
              <a:rPr lang="en-US" dirty="0"/>
              <a:t>Developers must make tradeoffs!</a:t>
            </a:r>
          </a:p>
        </p:txBody>
      </p:sp>
      <p:sp>
        <p:nvSpPr>
          <p:cNvPr id="7" name="Text Placeholder 6">
            <a:extLst>
              <a:ext uri="{FF2B5EF4-FFF2-40B4-BE49-F238E27FC236}">
                <a16:creationId xmlns:a16="http://schemas.microsoft.com/office/drawing/2014/main" id="{406AD349-81C5-9367-E5B9-D82A1EB50B74}"/>
              </a:ext>
            </a:extLst>
          </p:cNvPr>
          <p:cNvSpPr>
            <a:spLocks noGrp="1"/>
          </p:cNvSpPr>
          <p:nvPr>
            <p:ph type="body" idx="1"/>
          </p:nvPr>
        </p:nvSpPr>
        <p:spPr/>
        <p:txBody>
          <a:bodyPr/>
          <a:lstStyle/>
          <a:p>
            <a:r>
              <a:rPr lang="en-US" dirty="0">
                <a:solidFill>
                  <a:schemeClr val="bg2">
                    <a:lumMod val="50000"/>
                    <a:lumOff val="50000"/>
                  </a:schemeClr>
                </a:solidFill>
              </a:rPr>
              <a:t>Prioritize Performance</a:t>
            </a:r>
          </a:p>
        </p:txBody>
      </p:sp>
      <p:sp>
        <p:nvSpPr>
          <p:cNvPr id="8" name="Content Placeholder 7">
            <a:extLst>
              <a:ext uri="{FF2B5EF4-FFF2-40B4-BE49-F238E27FC236}">
                <a16:creationId xmlns:a16="http://schemas.microsoft.com/office/drawing/2014/main" id="{65507D88-E3C9-E507-7E17-1AF941453B43}"/>
              </a:ext>
            </a:extLst>
          </p:cNvPr>
          <p:cNvSpPr>
            <a:spLocks noGrp="1"/>
          </p:cNvSpPr>
          <p:nvPr>
            <p:ph sz="half" idx="2"/>
          </p:nvPr>
        </p:nvSpPr>
        <p:spPr/>
        <p:txBody>
          <a:bodyPr/>
          <a:lstStyle/>
          <a:p>
            <a:endParaRPr lang="en-US" dirty="0"/>
          </a:p>
        </p:txBody>
      </p:sp>
      <p:sp>
        <p:nvSpPr>
          <p:cNvPr id="9" name="Text Placeholder 8">
            <a:extLst>
              <a:ext uri="{FF2B5EF4-FFF2-40B4-BE49-F238E27FC236}">
                <a16:creationId xmlns:a16="http://schemas.microsoft.com/office/drawing/2014/main" id="{614DC096-3C05-EFF1-08B3-602081B1972F}"/>
              </a:ext>
            </a:extLst>
          </p:cNvPr>
          <p:cNvSpPr>
            <a:spLocks noGrp="1"/>
          </p:cNvSpPr>
          <p:nvPr>
            <p:ph type="body" sz="quarter" idx="3"/>
          </p:nvPr>
        </p:nvSpPr>
        <p:spPr/>
        <p:txBody>
          <a:bodyPr/>
          <a:lstStyle/>
          <a:p>
            <a:r>
              <a:rPr lang="en-US" dirty="0">
                <a:solidFill>
                  <a:schemeClr val="bg2">
                    <a:lumMod val="50000"/>
                    <a:lumOff val="50000"/>
                  </a:schemeClr>
                </a:solidFill>
              </a:rPr>
              <a:t>Prioritize Resource Efficiency</a:t>
            </a:r>
          </a:p>
        </p:txBody>
      </p:sp>
      <p:sp>
        <p:nvSpPr>
          <p:cNvPr id="10" name="Content Placeholder 9">
            <a:extLst>
              <a:ext uri="{FF2B5EF4-FFF2-40B4-BE49-F238E27FC236}">
                <a16:creationId xmlns:a16="http://schemas.microsoft.com/office/drawing/2014/main" id="{DDFE0B33-9AA2-57D9-1068-DF6A40B6798C}"/>
              </a:ext>
            </a:extLst>
          </p:cNvPr>
          <p:cNvSpPr>
            <a:spLocks noGrp="1"/>
          </p:cNvSpPr>
          <p:nvPr>
            <p:ph sz="quarter" idx="4"/>
          </p:nvPr>
        </p:nvSpPr>
        <p:spPr/>
        <p:txBody>
          <a:bodyPr/>
          <a:lstStyle/>
          <a:p>
            <a:endParaRPr lang="en-US" dirty="0"/>
          </a:p>
        </p:txBody>
      </p:sp>
      <p:sp>
        <p:nvSpPr>
          <p:cNvPr id="4" name="Slide Number Placeholder 3">
            <a:extLst>
              <a:ext uri="{FF2B5EF4-FFF2-40B4-BE49-F238E27FC236}">
                <a16:creationId xmlns:a16="http://schemas.microsoft.com/office/drawing/2014/main" id="{BC3E9C90-91FC-2B0C-6B57-3442658A0CA1}"/>
              </a:ext>
            </a:extLst>
          </p:cNvPr>
          <p:cNvSpPr>
            <a:spLocks noGrp="1"/>
          </p:cNvSpPr>
          <p:nvPr>
            <p:ph type="sldNum" sz="quarter" idx="12"/>
          </p:nvPr>
        </p:nvSpPr>
        <p:spPr/>
        <p:txBody>
          <a:bodyPr/>
          <a:lstStyle/>
          <a:p>
            <a:fld id="{8C2EA460-C565-FB43-80B0-0A34C0434FD1}" type="slidenum">
              <a:rPr lang="en-US" smtClean="0"/>
              <a:t>76</a:t>
            </a:fld>
            <a:endParaRPr lang="en-US" dirty="0"/>
          </a:p>
        </p:txBody>
      </p:sp>
      <p:sp>
        <p:nvSpPr>
          <p:cNvPr id="11" name="Down Arrow 10">
            <a:extLst>
              <a:ext uri="{FF2B5EF4-FFF2-40B4-BE49-F238E27FC236}">
                <a16:creationId xmlns:a16="http://schemas.microsoft.com/office/drawing/2014/main" id="{293D2F91-5FC8-A872-7766-4E18EC7A9655}"/>
              </a:ext>
            </a:extLst>
          </p:cNvPr>
          <p:cNvSpPr/>
          <p:nvPr/>
        </p:nvSpPr>
        <p:spPr>
          <a:xfrm rot="10800000">
            <a:off x="4902680" y="2546646"/>
            <a:ext cx="606752" cy="249537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6F98A78-330F-585C-E558-DF07C7A4C99C}"/>
              </a:ext>
            </a:extLst>
          </p:cNvPr>
          <p:cNvSpPr/>
          <p:nvPr/>
        </p:nvSpPr>
        <p:spPr>
          <a:xfrm>
            <a:off x="5681887" y="2546646"/>
            <a:ext cx="606752" cy="249537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F4E71DF-C792-95E2-A852-761C4D67CC87}"/>
              </a:ext>
            </a:extLst>
          </p:cNvPr>
          <p:cNvSpPr/>
          <p:nvPr/>
        </p:nvSpPr>
        <p:spPr>
          <a:xfrm rot="10800000">
            <a:off x="9635626" y="2546646"/>
            <a:ext cx="606752" cy="249537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BEF4A9-A4EF-3AF4-DEA0-E75D4403C431}"/>
              </a:ext>
            </a:extLst>
          </p:cNvPr>
          <p:cNvSpPr txBox="1"/>
          <p:nvPr/>
        </p:nvSpPr>
        <p:spPr>
          <a:xfrm>
            <a:off x="4055150" y="5204389"/>
            <a:ext cx="1550122" cy="369332"/>
          </a:xfrm>
          <a:prstGeom prst="rect">
            <a:avLst/>
          </a:prstGeom>
          <a:noFill/>
        </p:spPr>
        <p:txBody>
          <a:bodyPr wrap="square" rtlCol="0">
            <a:spAutoFit/>
          </a:bodyPr>
          <a:lstStyle/>
          <a:p>
            <a:r>
              <a:rPr lang="en-US" dirty="0"/>
              <a:t>Performance</a:t>
            </a:r>
          </a:p>
        </p:txBody>
      </p:sp>
      <p:sp>
        <p:nvSpPr>
          <p:cNvPr id="16" name="TextBox 15">
            <a:extLst>
              <a:ext uri="{FF2B5EF4-FFF2-40B4-BE49-F238E27FC236}">
                <a16:creationId xmlns:a16="http://schemas.microsoft.com/office/drawing/2014/main" id="{A47BDA19-6944-C245-5275-971F196CD88F}"/>
              </a:ext>
            </a:extLst>
          </p:cNvPr>
          <p:cNvSpPr txBox="1"/>
          <p:nvPr/>
        </p:nvSpPr>
        <p:spPr>
          <a:xfrm>
            <a:off x="5698891" y="5204389"/>
            <a:ext cx="1550122" cy="369332"/>
          </a:xfrm>
          <a:prstGeom prst="rect">
            <a:avLst/>
          </a:prstGeom>
          <a:noFill/>
        </p:spPr>
        <p:txBody>
          <a:bodyPr wrap="square" rtlCol="0">
            <a:spAutoFit/>
          </a:bodyPr>
          <a:lstStyle/>
          <a:p>
            <a:r>
              <a:rPr lang="en-US" dirty="0"/>
              <a:t>Efficiency</a:t>
            </a:r>
          </a:p>
        </p:txBody>
      </p:sp>
      <p:sp>
        <p:nvSpPr>
          <p:cNvPr id="18" name="TextBox 17">
            <a:extLst>
              <a:ext uri="{FF2B5EF4-FFF2-40B4-BE49-F238E27FC236}">
                <a16:creationId xmlns:a16="http://schemas.microsoft.com/office/drawing/2014/main" id="{7D9BD0A4-B198-23B1-6EDA-46C26A9CC7A3}"/>
              </a:ext>
            </a:extLst>
          </p:cNvPr>
          <p:cNvSpPr txBox="1"/>
          <p:nvPr/>
        </p:nvSpPr>
        <p:spPr>
          <a:xfrm>
            <a:off x="9653884" y="5204389"/>
            <a:ext cx="1550122" cy="369332"/>
          </a:xfrm>
          <a:prstGeom prst="rect">
            <a:avLst/>
          </a:prstGeom>
          <a:noFill/>
        </p:spPr>
        <p:txBody>
          <a:bodyPr wrap="square" rtlCol="0">
            <a:spAutoFit/>
          </a:bodyPr>
          <a:lstStyle/>
          <a:p>
            <a:r>
              <a:rPr lang="en-US" dirty="0"/>
              <a:t>Efficiency</a:t>
            </a:r>
          </a:p>
        </p:txBody>
      </p:sp>
      <p:sp>
        <p:nvSpPr>
          <p:cNvPr id="19" name="Text Placeholder 6">
            <a:extLst>
              <a:ext uri="{FF2B5EF4-FFF2-40B4-BE49-F238E27FC236}">
                <a16:creationId xmlns:a16="http://schemas.microsoft.com/office/drawing/2014/main" id="{8B83AD96-79D4-F100-C7A3-BAD8F5E806B8}"/>
              </a:ext>
            </a:extLst>
          </p:cNvPr>
          <p:cNvSpPr txBox="1">
            <a:spLocks/>
          </p:cNvSpPr>
          <p:nvPr/>
        </p:nvSpPr>
        <p:spPr>
          <a:xfrm>
            <a:off x="4343743" y="1598628"/>
            <a:ext cx="3474720" cy="80772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buClr>
              <a:buFont typeface="Wingdings 2" pitchFamily="18" charset="2"/>
              <a:buNone/>
              <a:tabLst>
                <a:tab pos="1143000" algn="l"/>
              </a:tabLst>
              <a:defRPr sz="2000" b="1"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2000" b="1" kern="1200">
                <a:solidFill>
                  <a:schemeClr val="bg2">
                    <a:lumMod val="20000"/>
                    <a:lumOff val="80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800" b="1" kern="1200">
                <a:solidFill>
                  <a:schemeClr val="bg2">
                    <a:lumMod val="20000"/>
                    <a:lumOff val="80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9pPr>
          </a:lstStyle>
          <a:p>
            <a:r>
              <a:rPr lang="en-US" dirty="0" err="1">
                <a:solidFill>
                  <a:srgbClr val="BFB07D"/>
                </a:solidFill>
              </a:rPr>
              <a:t>Overallocate</a:t>
            </a:r>
            <a:r>
              <a:rPr lang="en-US" dirty="0">
                <a:solidFill>
                  <a:srgbClr val="BFB07D"/>
                </a:solidFill>
              </a:rPr>
              <a:t> resources</a:t>
            </a:r>
          </a:p>
        </p:txBody>
      </p:sp>
    </p:spTree>
    <p:extLst>
      <p:ext uri="{BB962C8B-B14F-4D97-AF65-F5344CB8AC3E}">
        <p14:creationId xmlns:p14="http://schemas.microsoft.com/office/powerpoint/2010/main" val="1859526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77147F-61DF-7B9E-7CD8-F8175ACA0FB5}"/>
              </a:ext>
            </a:extLst>
          </p:cNvPr>
          <p:cNvSpPr>
            <a:spLocks noGrp="1"/>
          </p:cNvSpPr>
          <p:nvPr>
            <p:ph type="title"/>
          </p:nvPr>
        </p:nvSpPr>
        <p:spPr/>
        <p:txBody>
          <a:bodyPr/>
          <a:lstStyle/>
          <a:p>
            <a:r>
              <a:rPr lang="en-US" dirty="0"/>
              <a:t>Developers must make tradeoffs!</a:t>
            </a:r>
          </a:p>
        </p:txBody>
      </p:sp>
      <p:sp>
        <p:nvSpPr>
          <p:cNvPr id="7" name="Text Placeholder 6">
            <a:extLst>
              <a:ext uri="{FF2B5EF4-FFF2-40B4-BE49-F238E27FC236}">
                <a16:creationId xmlns:a16="http://schemas.microsoft.com/office/drawing/2014/main" id="{406AD349-81C5-9367-E5B9-D82A1EB50B74}"/>
              </a:ext>
            </a:extLst>
          </p:cNvPr>
          <p:cNvSpPr>
            <a:spLocks noGrp="1"/>
          </p:cNvSpPr>
          <p:nvPr>
            <p:ph type="body" idx="1"/>
          </p:nvPr>
        </p:nvSpPr>
        <p:spPr/>
        <p:txBody>
          <a:bodyPr/>
          <a:lstStyle/>
          <a:p>
            <a:r>
              <a:rPr lang="en-US" dirty="0">
                <a:solidFill>
                  <a:schemeClr val="bg2">
                    <a:lumMod val="50000"/>
                    <a:lumOff val="50000"/>
                  </a:schemeClr>
                </a:solidFill>
              </a:rPr>
              <a:t>Prioritize Performance</a:t>
            </a:r>
          </a:p>
        </p:txBody>
      </p:sp>
      <p:sp>
        <p:nvSpPr>
          <p:cNvPr id="8" name="Content Placeholder 7">
            <a:extLst>
              <a:ext uri="{FF2B5EF4-FFF2-40B4-BE49-F238E27FC236}">
                <a16:creationId xmlns:a16="http://schemas.microsoft.com/office/drawing/2014/main" id="{65507D88-E3C9-E507-7E17-1AF941453B43}"/>
              </a:ext>
            </a:extLst>
          </p:cNvPr>
          <p:cNvSpPr>
            <a:spLocks noGrp="1"/>
          </p:cNvSpPr>
          <p:nvPr>
            <p:ph sz="half" idx="2"/>
          </p:nvPr>
        </p:nvSpPr>
        <p:spPr/>
        <p:txBody>
          <a:bodyPr/>
          <a:lstStyle/>
          <a:p>
            <a:endParaRPr lang="en-US" dirty="0"/>
          </a:p>
        </p:txBody>
      </p:sp>
      <p:sp>
        <p:nvSpPr>
          <p:cNvPr id="9" name="Text Placeholder 8">
            <a:extLst>
              <a:ext uri="{FF2B5EF4-FFF2-40B4-BE49-F238E27FC236}">
                <a16:creationId xmlns:a16="http://schemas.microsoft.com/office/drawing/2014/main" id="{614DC096-3C05-EFF1-08B3-602081B1972F}"/>
              </a:ext>
            </a:extLst>
          </p:cNvPr>
          <p:cNvSpPr>
            <a:spLocks noGrp="1"/>
          </p:cNvSpPr>
          <p:nvPr>
            <p:ph type="body" sz="quarter" idx="3"/>
          </p:nvPr>
        </p:nvSpPr>
        <p:spPr/>
        <p:txBody>
          <a:bodyPr/>
          <a:lstStyle/>
          <a:p>
            <a:r>
              <a:rPr lang="en-US" dirty="0">
                <a:solidFill>
                  <a:schemeClr val="bg2">
                    <a:lumMod val="50000"/>
                    <a:lumOff val="50000"/>
                  </a:schemeClr>
                </a:solidFill>
              </a:rPr>
              <a:t>Prioritize Resource Efficiency</a:t>
            </a:r>
          </a:p>
        </p:txBody>
      </p:sp>
      <p:sp>
        <p:nvSpPr>
          <p:cNvPr id="10" name="Content Placeholder 9">
            <a:extLst>
              <a:ext uri="{FF2B5EF4-FFF2-40B4-BE49-F238E27FC236}">
                <a16:creationId xmlns:a16="http://schemas.microsoft.com/office/drawing/2014/main" id="{DDFE0B33-9AA2-57D9-1068-DF6A40B6798C}"/>
              </a:ext>
            </a:extLst>
          </p:cNvPr>
          <p:cNvSpPr>
            <a:spLocks noGrp="1"/>
          </p:cNvSpPr>
          <p:nvPr>
            <p:ph sz="quarter" idx="4"/>
          </p:nvPr>
        </p:nvSpPr>
        <p:spPr/>
        <p:txBody>
          <a:bodyPr/>
          <a:lstStyle/>
          <a:p>
            <a:endParaRPr lang="en-US" dirty="0"/>
          </a:p>
        </p:txBody>
      </p:sp>
      <p:sp>
        <p:nvSpPr>
          <p:cNvPr id="4" name="Slide Number Placeholder 3">
            <a:extLst>
              <a:ext uri="{FF2B5EF4-FFF2-40B4-BE49-F238E27FC236}">
                <a16:creationId xmlns:a16="http://schemas.microsoft.com/office/drawing/2014/main" id="{BC3E9C90-91FC-2B0C-6B57-3442658A0CA1}"/>
              </a:ext>
            </a:extLst>
          </p:cNvPr>
          <p:cNvSpPr>
            <a:spLocks noGrp="1"/>
          </p:cNvSpPr>
          <p:nvPr>
            <p:ph type="sldNum" sz="quarter" idx="12"/>
          </p:nvPr>
        </p:nvSpPr>
        <p:spPr/>
        <p:txBody>
          <a:bodyPr/>
          <a:lstStyle/>
          <a:p>
            <a:fld id="{8C2EA460-C565-FB43-80B0-0A34C0434FD1}" type="slidenum">
              <a:rPr lang="en-US" smtClean="0"/>
              <a:t>77</a:t>
            </a:fld>
            <a:endParaRPr lang="en-US" dirty="0"/>
          </a:p>
        </p:txBody>
      </p:sp>
      <p:sp>
        <p:nvSpPr>
          <p:cNvPr id="11" name="Down Arrow 10">
            <a:extLst>
              <a:ext uri="{FF2B5EF4-FFF2-40B4-BE49-F238E27FC236}">
                <a16:creationId xmlns:a16="http://schemas.microsoft.com/office/drawing/2014/main" id="{293D2F91-5FC8-A872-7766-4E18EC7A9655}"/>
              </a:ext>
            </a:extLst>
          </p:cNvPr>
          <p:cNvSpPr/>
          <p:nvPr/>
        </p:nvSpPr>
        <p:spPr>
          <a:xfrm rot="10800000">
            <a:off x="4902680" y="2546646"/>
            <a:ext cx="606752" cy="249537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6F98A78-330F-585C-E558-DF07C7A4C99C}"/>
              </a:ext>
            </a:extLst>
          </p:cNvPr>
          <p:cNvSpPr/>
          <p:nvPr/>
        </p:nvSpPr>
        <p:spPr>
          <a:xfrm>
            <a:off x="5681887" y="2546646"/>
            <a:ext cx="606752" cy="249537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F4E71DF-C792-95E2-A852-761C4D67CC87}"/>
              </a:ext>
            </a:extLst>
          </p:cNvPr>
          <p:cNvSpPr/>
          <p:nvPr/>
        </p:nvSpPr>
        <p:spPr>
          <a:xfrm rot="10800000">
            <a:off x="9635626" y="2546646"/>
            <a:ext cx="606752" cy="249537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12CFE7BF-3369-04C1-253A-8734DC1A1C47}"/>
              </a:ext>
            </a:extLst>
          </p:cNvPr>
          <p:cNvSpPr/>
          <p:nvPr/>
        </p:nvSpPr>
        <p:spPr>
          <a:xfrm>
            <a:off x="8856419" y="2546646"/>
            <a:ext cx="606752" cy="249537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BEF4A9-A4EF-3AF4-DEA0-E75D4403C431}"/>
              </a:ext>
            </a:extLst>
          </p:cNvPr>
          <p:cNvSpPr txBox="1"/>
          <p:nvPr/>
        </p:nvSpPr>
        <p:spPr>
          <a:xfrm>
            <a:off x="4055150" y="5204389"/>
            <a:ext cx="1550122" cy="369332"/>
          </a:xfrm>
          <a:prstGeom prst="rect">
            <a:avLst/>
          </a:prstGeom>
          <a:noFill/>
        </p:spPr>
        <p:txBody>
          <a:bodyPr wrap="square" rtlCol="0">
            <a:spAutoFit/>
          </a:bodyPr>
          <a:lstStyle/>
          <a:p>
            <a:r>
              <a:rPr lang="en-US" dirty="0"/>
              <a:t>Performance</a:t>
            </a:r>
          </a:p>
        </p:txBody>
      </p:sp>
      <p:sp>
        <p:nvSpPr>
          <p:cNvPr id="16" name="TextBox 15">
            <a:extLst>
              <a:ext uri="{FF2B5EF4-FFF2-40B4-BE49-F238E27FC236}">
                <a16:creationId xmlns:a16="http://schemas.microsoft.com/office/drawing/2014/main" id="{A47BDA19-6944-C245-5275-971F196CD88F}"/>
              </a:ext>
            </a:extLst>
          </p:cNvPr>
          <p:cNvSpPr txBox="1"/>
          <p:nvPr/>
        </p:nvSpPr>
        <p:spPr>
          <a:xfrm>
            <a:off x="5698891" y="5204389"/>
            <a:ext cx="1550122" cy="369332"/>
          </a:xfrm>
          <a:prstGeom prst="rect">
            <a:avLst/>
          </a:prstGeom>
          <a:noFill/>
        </p:spPr>
        <p:txBody>
          <a:bodyPr wrap="square" rtlCol="0">
            <a:spAutoFit/>
          </a:bodyPr>
          <a:lstStyle/>
          <a:p>
            <a:r>
              <a:rPr lang="en-US" dirty="0"/>
              <a:t>Efficiency</a:t>
            </a:r>
          </a:p>
        </p:txBody>
      </p:sp>
      <p:sp>
        <p:nvSpPr>
          <p:cNvPr id="17" name="TextBox 16">
            <a:extLst>
              <a:ext uri="{FF2B5EF4-FFF2-40B4-BE49-F238E27FC236}">
                <a16:creationId xmlns:a16="http://schemas.microsoft.com/office/drawing/2014/main" id="{3EDA9D0A-C61D-82EA-8B1F-917745C8A704}"/>
              </a:ext>
            </a:extLst>
          </p:cNvPr>
          <p:cNvSpPr txBox="1"/>
          <p:nvPr/>
        </p:nvSpPr>
        <p:spPr>
          <a:xfrm>
            <a:off x="8010143" y="5204389"/>
            <a:ext cx="1550122" cy="369332"/>
          </a:xfrm>
          <a:prstGeom prst="rect">
            <a:avLst/>
          </a:prstGeom>
          <a:noFill/>
        </p:spPr>
        <p:txBody>
          <a:bodyPr wrap="square" rtlCol="0">
            <a:spAutoFit/>
          </a:bodyPr>
          <a:lstStyle/>
          <a:p>
            <a:r>
              <a:rPr lang="en-US" dirty="0"/>
              <a:t>Performance</a:t>
            </a:r>
          </a:p>
        </p:txBody>
      </p:sp>
      <p:sp>
        <p:nvSpPr>
          <p:cNvPr id="18" name="TextBox 17">
            <a:extLst>
              <a:ext uri="{FF2B5EF4-FFF2-40B4-BE49-F238E27FC236}">
                <a16:creationId xmlns:a16="http://schemas.microsoft.com/office/drawing/2014/main" id="{7D9BD0A4-B198-23B1-6EDA-46C26A9CC7A3}"/>
              </a:ext>
            </a:extLst>
          </p:cNvPr>
          <p:cNvSpPr txBox="1"/>
          <p:nvPr/>
        </p:nvSpPr>
        <p:spPr>
          <a:xfrm>
            <a:off x="9653884" y="5204389"/>
            <a:ext cx="1550122" cy="369332"/>
          </a:xfrm>
          <a:prstGeom prst="rect">
            <a:avLst/>
          </a:prstGeom>
          <a:noFill/>
        </p:spPr>
        <p:txBody>
          <a:bodyPr wrap="square" rtlCol="0">
            <a:spAutoFit/>
          </a:bodyPr>
          <a:lstStyle/>
          <a:p>
            <a:r>
              <a:rPr lang="en-US" dirty="0"/>
              <a:t>Efficiency</a:t>
            </a:r>
          </a:p>
        </p:txBody>
      </p:sp>
      <p:sp>
        <p:nvSpPr>
          <p:cNvPr id="19" name="Text Placeholder 6">
            <a:extLst>
              <a:ext uri="{FF2B5EF4-FFF2-40B4-BE49-F238E27FC236}">
                <a16:creationId xmlns:a16="http://schemas.microsoft.com/office/drawing/2014/main" id="{8B83AD96-79D4-F100-C7A3-BAD8F5E806B8}"/>
              </a:ext>
            </a:extLst>
          </p:cNvPr>
          <p:cNvSpPr txBox="1">
            <a:spLocks/>
          </p:cNvSpPr>
          <p:nvPr/>
        </p:nvSpPr>
        <p:spPr>
          <a:xfrm>
            <a:off x="4343743" y="1598628"/>
            <a:ext cx="3474720" cy="80772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buClr>
              <a:buFont typeface="Wingdings 2" pitchFamily="18" charset="2"/>
              <a:buNone/>
              <a:tabLst>
                <a:tab pos="1143000" algn="l"/>
              </a:tabLst>
              <a:defRPr sz="2000" b="1"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2000" b="1" kern="1200">
                <a:solidFill>
                  <a:schemeClr val="bg2">
                    <a:lumMod val="20000"/>
                    <a:lumOff val="80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800" b="1" kern="1200">
                <a:solidFill>
                  <a:schemeClr val="bg2">
                    <a:lumMod val="20000"/>
                    <a:lumOff val="80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9pPr>
          </a:lstStyle>
          <a:p>
            <a:r>
              <a:rPr lang="en-US" dirty="0" err="1">
                <a:solidFill>
                  <a:srgbClr val="BFB07D"/>
                </a:solidFill>
              </a:rPr>
              <a:t>Overallocate</a:t>
            </a:r>
            <a:r>
              <a:rPr lang="en-US" dirty="0">
                <a:solidFill>
                  <a:srgbClr val="BFB07D"/>
                </a:solidFill>
              </a:rPr>
              <a:t> resources</a:t>
            </a:r>
          </a:p>
        </p:txBody>
      </p:sp>
    </p:spTree>
    <p:extLst>
      <p:ext uri="{BB962C8B-B14F-4D97-AF65-F5344CB8AC3E}">
        <p14:creationId xmlns:p14="http://schemas.microsoft.com/office/powerpoint/2010/main" val="36540572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77147F-61DF-7B9E-7CD8-F8175ACA0FB5}"/>
              </a:ext>
            </a:extLst>
          </p:cNvPr>
          <p:cNvSpPr>
            <a:spLocks noGrp="1"/>
          </p:cNvSpPr>
          <p:nvPr>
            <p:ph type="title"/>
          </p:nvPr>
        </p:nvSpPr>
        <p:spPr/>
        <p:txBody>
          <a:bodyPr/>
          <a:lstStyle/>
          <a:p>
            <a:r>
              <a:rPr lang="en-US" dirty="0"/>
              <a:t>Developers must make tradeoffs!</a:t>
            </a:r>
          </a:p>
        </p:txBody>
      </p:sp>
      <p:sp>
        <p:nvSpPr>
          <p:cNvPr id="9" name="Text Placeholder 8">
            <a:extLst>
              <a:ext uri="{FF2B5EF4-FFF2-40B4-BE49-F238E27FC236}">
                <a16:creationId xmlns:a16="http://schemas.microsoft.com/office/drawing/2014/main" id="{614DC096-3C05-EFF1-08B3-602081B1972F}"/>
              </a:ext>
            </a:extLst>
          </p:cNvPr>
          <p:cNvSpPr>
            <a:spLocks noGrp="1"/>
          </p:cNvSpPr>
          <p:nvPr>
            <p:ph type="body" sz="quarter" idx="3"/>
          </p:nvPr>
        </p:nvSpPr>
        <p:spPr/>
        <p:txBody>
          <a:bodyPr/>
          <a:lstStyle/>
          <a:p>
            <a:r>
              <a:rPr lang="en-US" dirty="0">
                <a:solidFill>
                  <a:schemeClr val="bg2">
                    <a:lumMod val="50000"/>
                    <a:lumOff val="50000"/>
                  </a:schemeClr>
                </a:solidFill>
              </a:rPr>
              <a:t>Prioritize Resource Efficiency</a:t>
            </a:r>
          </a:p>
        </p:txBody>
      </p:sp>
      <p:sp>
        <p:nvSpPr>
          <p:cNvPr id="10" name="Content Placeholder 9">
            <a:extLst>
              <a:ext uri="{FF2B5EF4-FFF2-40B4-BE49-F238E27FC236}">
                <a16:creationId xmlns:a16="http://schemas.microsoft.com/office/drawing/2014/main" id="{DDFE0B33-9AA2-57D9-1068-DF6A40B6798C}"/>
              </a:ext>
            </a:extLst>
          </p:cNvPr>
          <p:cNvSpPr>
            <a:spLocks noGrp="1"/>
          </p:cNvSpPr>
          <p:nvPr>
            <p:ph sz="quarter" idx="4"/>
          </p:nvPr>
        </p:nvSpPr>
        <p:spPr/>
        <p:txBody>
          <a:bodyPr/>
          <a:lstStyle/>
          <a:p>
            <a:endParaRPr lang="en-US" dirty="0"/>
          </a:p>
        </p:txBody>
      </p:sp>
      <p:sp>
        <p:nvSpPr>
          <p:cNvPr id="4" name="Slide Number Placeholder 3">
            <a:extLst>
              <a:ext uri="{FF2B5EF4-FFF2-40B4-BE49-F238E27FC236}">
                <a16:creationId xmlns:a16="http://schemas.microsoft.com/office/drawing/2014/main" id="{BC3E9C90-91FC-2B0C-6B57-3442658A0CA1}"/>
              </a:ext>
            </a:extLst>
          </p:cNvPr>
          <p:cNvSpPr>
            <a:spLocks noGrp="1"/>
          </p:cNvSpPr>
          <p:nvPr>
            <p:ph type="sldNum" sz="quarter" idx="12"/>
          </p:nvPr>
        </p:nvSpPr>
        <p:spPr/>
        <p:txBody>
          <a:bodyPr/>
          <a:lstStyle/>
          <a:p>
            <a:fld id="{8C2EA460-C565-FB43-80B0-0A34C0434FD1}" type="slidenum">
              <a:rPr lang="en-US" smtClean="0"/>
              <a:t>78</a:t>
            </a:fld>
            <a:endParaRPr lang="en-US" dirty="0"/>
          </a:p>
        </p:txBody>
      </p:sp>
      <p:sp>
        <p:nvSpPr>
          <p:cNvPr id="13" name="Down Arrow 12">
            <a:extLst>
              <a:ext uri="{FF2B5EF4-FFF2-40B4-BE49-F238E27FC236}">
                <a16:creationId xmlns:a16="http://schemas.microsoft.com/office/drawing/2014/main" id="{5F4E71DF-C792-95E2-A852-761C4D67CC87}"/>
              </a:ext>
            </a:extLst>
          </p:cNvPr>
          <p:cNvSpPr/>
          <p:nvPr/>
        </p:nvSpPr>
        <p:spPr>
          <a:xfrm rot="10800000">
            <a:off x="9635626" y="2546646"/>
            <a:ext cx="606752" cy="249537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12CFE7BF-3369-04C1-253A-8734DC1A1C47}"/>
              </a:ext>
            </a:extLst>
          </p:cNvPr>
          <p:cNvSpPr/>
          <p:nvPr/>
        </p:nvSpPr>
        <p:spPr>
          <a:xfrm>
            <a:off x="8856419" y="2546646"/>
            <a:ext cx="606752" cy="249537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EDA9D0A-C61D-82EA-8B1F-917745C8A704}"/>
              </a:ext>
            </a:extLst>
          </p:cNvPr>
          <p:cNvSpPr txBox="1"/>
          <p:nvPr/>
        </p:nvSpPr>
        <p:spPr>
          <a:xfrm>
            <a:off x="8010143" y="5204389"/>
            <a:ext cx="1550122" cy="369332"/>
          </a:xfrm>
          <a:prstGeom prst="rect">
            <a:avLst/>
          </a:prstGeom>
          <a:noFill/>
        </p:spPr>
        <p:txBody>
          <a:bodyPr wrap="square" rtlCol="0">
            <a:spAutoFit/>
          </a:bodyPr>
          <a:lstStyle/>
          <a:p>
            <a:r>
              <a:rPr lang="en-US" dirty="0"/>
              <a:t>Performance</a:t>
            </a:r>
          </a:p>
        </p:txBody>
      </p:sp>
      <p:sp>
        <p:nvSpPr>
          <p:cNvPr id="18" name="TextBox 17">
            <a:extLst>
              <a:ext uri="{FF2B5EF4-FFF2-40B4-BE49-F238E27FC236}">
                <a16:creationId xmlns:a16="http://schemas.microsoft.com/office/drawing/2014/main" id="{7D9BD0A4-B198-23B1-6EDA-46C26A9CC7A3}"/>
              </a:ext>
            </a:extLst>
          </p:cNvPr>
          <p:cNvSpPr txBox="1"/>
          <p:nvPr/>
        </p:nvSpPr>
        <p:spPr>
          <a:xfrm>
            <a:off x="9653884" y="5204389"/>
            <a:ext cx="1550122" cy="369332"/>
          </a:xfrm>
          <a:prstGeom prst="rect">
            <a:avLst/>
          </a:prstGeom>
          <a:noFill/>
        </p:spPr>
        <p:txBody>
          <a:bodyPr wrap="square" rtlCol="0">
            <a:spAutoFit/>
          </a:bodyPr>
          <a:lstStyle/>
          <a:p>
            <a:r>
              <a:rPr lang="en-US" dirty="0"/>
              <a:t>Efficiency</a:t>
            </a:r>
          </a:p>
        </p:txBody>
      </p:sp>
      <p:sp>
        <p:nvSpPr>
          <p:cNvPr id="20" name="Text Placeholder 6">
            <a:extLst>
              <a:ext uri="{FF2B5EF4-FFF2-40B4-BE49-F238E27FC236}">
                <a16:creationId xmlns:a16="http://schemas.microsoft.com/office/drawing/2014/main" id="{4DD82210-4317-F497-37C7-8A032B00E4F5}"/>
              </a:ext>
            </a:extLst>
          </p:cNvPr>
          <p:cNvSpPr txBox="1">
            <a:spLocks/>
          </p:cNvSpPr>
          <p:nvPr/>
        </p:nvSpPr>
        <p:spPr>
          <a:xfrm>
            <a:off x="8201642" y="1598628"/>
            <a:ext cx="3474720" cy="80772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buClr>
              <a:buFont typeface="Wingdings 2" pitchFamily="18" charset="2"/>
              <a:buNone/>
              <a:tabLst>
                <a:tab pos="1143000" algn="l"/>
              </a:tabLst>
              <a:defRPr sz="2000" b="1"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2000" b="1" kern="1200">
                <a:solidFill>
                  <a:schemeClr val="bg2">
                    <a:lumMod val="20000"/>
                    <a:lumOff val="80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800" b="1" kern="1200">
                <a:solidFill>
                  <a:schemeClr val="bg2">
                    <a:lumMod val="20000"/>
                    <a:lumOff val="80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tabLst>
                <a:tab pos="1143000" algn="l"/>
              </a:tabLst>
              <a:defRPr sz="1600" b="1" kern="1200">
                <a:solidFill>
                  <a:schemeClr val="bg2">
                    <a:lumMod val="20000"/>
                    <a:lumOff val="80000"/>
                  </a:schemeClr>
                </a:solidFill>
                <a:latin typeface="+mn-lt"/>
                <a:ea typeface="+mn-ea"/>
                <a:cs typeface="+mn-cs"/>
              </a:defRPr>
            </a:lvl9pPr>
          </a:lstStyle>
          <a:p>
            <a:r>
              <a:rPr lang="en-US" dirty="0" err="1">
                <a:solidFill>
                  <a:srgbClr val="BFB07D"/>
                </a:solidFill>
              </a:rPr>
              <a:t>Underallocate</a:t>
            </a:r>
            <a:r>
              <a:rPr lang="en-US" dirty="0">
                <a:solidFill>
                  <a:srgbClr val="BFB07D"/>
                </a:solidFill>
              </a:rPr>
              <a:t> resources</a:t>
            </a:r>
          </a:p>
        </p:txBody>
      </p:sp>
      <p:sp>
        <p:nvSpPr>
          <p:cNvPr id="3" name="Text Placeholder 2">
            <a:extLst>
              <a:ext uri="{FF2B5EF4-FFF2-40B4-BE49-F238E27FC236}">
                <a16:creationId xmlns:a16="http://schemas.microsoft.com/office/drawing/2014/main" id="{7EA92A35-AA65-BCD5-5072-3C711061F6F2}"/>
              </a:ext>
            </a:extLst>
          </p:cNvPr>
          <p:cNvSpPr>
            <a:spLocks noGrp="1"/>
          </p:cNvSpPr>
          <p:nvPr>
            <p:ph type="body" idx="1"/>
          </p:nvPr>
        </p:nvSpPr>
        <p:spPr/>
        <p:txBody>
          <a:bodyPr/>
          <a:lstStyle/>
          <a:p>
            <a:endParaRPr lang="en-US"/>
          </a:p>
        </p:txBody>
      </p:sp>
      <p:cxnSp>
        <p:nvCxnSpPr>
          <p:cNvPr id="21" name="Straight Arrow Connector 20">
            <a:extLst>
              <a:ext uri="{FF2B5EF4-FFF2-40B4-BE49-F238E27FC236}">
                <a16:creationId xmlns:a16="http://schemas.microsoft.com/office/drawing/2014/main" id="{F3041C4C-8E56-ED2E-B6AB-95ED2D351993}"/>
              </a:ext>
            </a:extLst>
          </p:cNvPr>
          <p:cNvCxnSpPr/>
          <p:nvPr/>
        </p:nvCxnSpPr>
        <p:spPr>
          <a:xfrm>
            <a:off x="6096000" y="2726108"/>
            <a:ext cx="2620710" cy="828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B18E35A-A7E0-4C84-1D47-A32B81A4CC07}"/>
              </a:ext>
            </a:extLst>
          </p:cNvPr>
          <p:cNvCxnSpPr>
            <a:cxnSpLocks/>
          </p:cNvCxnSpPr>
          <p:nvPr/>
        </p:nvCxnSpPr>
        <p:spPr>
          <a:xfrm flipV="1">
            <a:off x="6768269" y="4055687"/>
            <a:ext cx="1775986" cy="653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505D1A9-4D51-75DB-7327-EA4AADF7CCD7}"/>
              </a:ext>
            </a:extLst>
          </p:cNvPr>
          <p:cNvSpPr txBox="1"/>
          <p:nvPr/>
        </p:nvSpPr>
        <p:spPr>
          <a:xfrm>
            <a:off x="3867912" y="4777516"/>
            <a:ext cx="3474720" cy="369332"/>
          </a:xfrm>
          <a:prstGeom prst="rect">
            <a:avLst/>
          </a:prstGeom>
          <a:noFill/>
        </p:spPr>
        <p:txBody>
          <a:bodyPr wrap="square" rtlCol="0">
            <a:spAutoFit/>
          </a:bodyPr>
          <a:lstStyle/>
          <a:p>
            <a:r>
              <a:rPr lang="en-US" dirty="0"/>
              <a:t>Out of Memory Events (OOMS)</a:t>
            </a:r>
          </a:p>
        </p:txBody>
      </p:sp>
      <p:sp>
        <p:nvSpPr>
          <p:cNvPr id="25" name="TextBox 24">
            <a:extLst>
              <a:ext uri="{FF2B5EF4-FFF2-40B4-BE49-F238E27FC236}">
                <a16:creationId xmlns:a16="http://schemas.microsoft.com/office/drawing/2014/main" id="{61AEE055-E7D0-97B1-2523-44BB616662CC}"/>
              </a:ext>
            </a:extLst>
          </p:cNvPr>
          <p:cNvSpPr txBox="1"/>
          <p:nvPr/>
        </p:nvSpPr>
        <p:spPr>
          <a:xfrm>
            <a:off x="4633236" y="2381562"/>
            <a:ext cx="2469470" cy="369332"/>
          </a:xfrm>
          <a:prstGeom prst="rect">
            <a:avLst/>
          </a:prstGeom>
          <a:noFill/>
        </p:spPr>
        <p:txBody>
          <a:bodyPr wrap="square" rtlCol="0">
            <a:spAutoFit/>
          </a:bodyPr>
          <a:lstStyle/>
          <a:p>
            <a:r>
              <a:rPr lang="en-US" dirty="0"/>
              <a:t>CPU Throttles</a:t>
            </a:r>
          </a:p>
        </p:txBody>
      </p:sp>
    </p:spTree>
    <p:extLst>
      <p:ext uri="{BB962C8B-B14F-4D97-AF65-F5344CB8AC3E}">
        <p14:creationId xmlns:p14="http://schemas.microsoft.com/office/powerpoint/2010/main" val="1231338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E40BA0-BCBE-5748-5C87-A53B93F25081}"/>
              </a:ext>
            </a:extLst>
          </p:cNvPr>
          <p:cNvSpPr>
            <a:spLocks noGrp="1"/>
          </p:cNvSpPr>
          <p:nvPr>
            <p:ph idx="1"/>
          </p:nvPr>
        </p:nvSpPr>
        <p:spPr/>
        <p:txBody>
          <a:bodyPr/>
          <a:lstStyle/>
          <a:p>
            <a:r>
              <a:rPr lang="en-US" dirty="0"/>
              <a:t>Requires representative workload</a:t>
            </a:r>
          </a:p>
          <a:p>
            <a:r>
              <a:rPr lang="en-US" dirty="0"/>
              <a:t>Resource needs vary over time</a:t>
            </a:r>
          </a:p>
          <a:p>
            <a:r>
              <a:rPr lang="en-US" dirty="0"/>
              <a:t>Tools aggregate usage of coarse-grained timescales</a:t>
            </a:r>
          </a:p>
        </p:txBody>
      </p:sp>
      <p:sp>
        <p:nvSpPr>
          <p:cNvPr id="2" name="Title 1">
            <a:extLst>
              <a:ext uri="{FF2B5EF4-FFF2-40B4-BE49-F238E27FC236}">
                <a16:creationId xmlns:a16="http://schemas.microsoft.com/office/drawing/2014/main" id="{86CC5E7D-D854-7B80-4172-062352528AAF}"/>
              </a:ext>
            </a:extLst>
          </p:cNvPr>
          <p:cNvSpPr>
            <a:spLocks noGrp="1"/>
          </p:cNvSpPr>
          <p:nvPr>
            <p:ph type="title"/>
          </p:nvPr>
        </p:nvSpPr>
        <p:spPr/>
        <p:txBody>
          <a:bodyPr/>
          <a:lstStyle/>
          <a:p>
            <a:r>
              <a:rPr lang="en-US" dirty="0">
                <a:solidFill>
                  <a:schemeClr val="tx1"/>
                </a:solidFill>
              </a:rPr>
              <a:t>Setting Container Limits is Difficult</a:t>
            </a:r>
          </a:p>
        </p:txBody>
      </p:sp>
      <p:sp>
        <p:nvSpPr>
          <p:cNvPr id="7" name="Slide Number Placeholder 6">
            <a:extLst>
              <a:ext uri="{FF2B5EF4-FFF2-40B4-BE49-F238E27FC236}">
                <a16:creationId xmlns:a16="http://schemas.microsoft.com/office/drawing/2014/main" id="{18CC9415-8F86-2DCE-9AB6-47423FE22E7F}"/>
              </a:ext>
            </a:extLst>
          </p:cNvPr>
          <p:cNvSpPr>
            <a:spLocks noGrp="1"/>
          </p:cNvSpPr>
          <p:nvPr>
            <p:ph type="sldNum" sz="quarter" idx="12"/>
          </p:nvPr>
        </p:nvSpPr>
        <p:spPr/>
        <p:txBody>
          <a:bodyPr/>
          <a:lstStyle/>
          <a:p>
            <a:fld id="{8C2EA460-C565-FB43-80B0-0A34C0434FD1}" type="slidenum">
              <a:rPr lang="en-US" smtClean="0"/>
              <a:t>79</a:t>
            </a:fld>
            <a:endParaRPr lang="en-US"/>
          </a:p>
        </p:txBody>
      </p:sp>
    </p:spTree>
    <p:extLst>
      <p:ext uri="{BB962C8B-B14F-4D97-AF65-F5344CB8AC3E}">
        <p14:creationId xmlns:p14="http://schemas.microsoft.com/office/powerpoint/2010/main" val="374857188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26DA5-6F3C-86CF-32A8-70702DF1A7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23F49C-C101-4473-9081-B0BF9C6B2392}"/>
              </a:ext>
            </a:extLst>
          </p:cNvPr>
          <p:cNvSpPr>
            <a:spLocks noGrp="1"/>
          </p:cNvSpPr>
          <p:nvPr>
            <p:ph type="title"/>
          </p:nvPr>
        </p:nvSpPr>
        <p:spPr/>
        <p:txBody>
          <a:bodyPr/>
          <a:lstStyle/>
          <a:p>
            <a:r>
              <a:rPr lang="en-US" dirty="0"/>
              <a:t>Spatial and Temporal Characteristics</a:t>
            </a:r>
          </a:p>
        </p:txBody>
      </p:sp>
      <p:sp>
        <p:nvSpPr>
          <p:cNvPr id="4" name="Slide Number Placeholder 3">
            <a:extLst>
              <a:ext uri="{FF2B5EF4-FFF2-40B4-BE49-F238E27FC236}">
                <a16:creationId xmlns:a16="http://schemas.microsoft.com/office/drawing/2014/main" id="{A5445C54-1E7B-892A-FD46-FCCBE9C0EEFC}"/>
              </a:ext>
            </a:extLst>
          </p:cNvPr>
          <p:cNvSpPr>
            <a:spLocks noGrp="1"/>
          </p:cNvSpPr>
          <p:nvPr>
            <p:ph type="sldNum" sz="quarter" idx="12"/>
          </p:nvPr>
        </p:nvSpPr>
        <p:spPr/>
        <p:txBody>
          <a:bodyPr/>
          <a:lstStyle/>
          <a:p>
            <a:fld id="{8C2EA460-C565-FB43-80B0-0A34C0434FD1}" type="slidenum">
              <a:rPr lang="en-US" smtClean="0"/>
              <a:t>8</a:t>
            </a:fld>
            <a:endParaRPr lang="en-US" dirty="0"/>
          </a:p>
        </p:txBody>
      </p:sp>
      <p:grpSp>
        <p:nvGrpSpPr>
          <p:cNvPr id="10" name="Group 9">
            <a:extLst>
              <a:ext uri="{FF2B5EF4-FFF2-40B4-BE49-F238E27FC236}">
                <a16:creationId xmlns:a16="http://schemas.microsoft.com/office/drawing/2014/main" id="{F590A160-B83A-D2F4-AF4E-D13904AB2325}"/>
              </a:ext>
            </a:extLst>
          </p:cNvPr>
          <p:cNvGrpSpPr/>
          <p:nvPr/>
        </p:nvGrpSpPr>
        <p:grpSpPr>
          <a:xfrm>
            <a:off x="4774260" y="492506"/>
            <a:ext cx="4961594" cy="5439892"/>
            <a:chOff x="190122" y="361665"/>
            <a:chExt cx="11548264" cy="6134670"/>
          </a:xfrm>
        </p:grpSpPr>
        <p:sp>
          <p:nvSpPr>
            <p:cNvPr id="16" name="Rectangle 15">
              <a:extLst>
                <a:ext uri="{FF2B5EF4-FFF2-40B4-BE49-F238E27FC236}">
                  <a16:creationId xmlns:a16="http://schemas.microsoft.com/office/drawing/2014/main" id="{CA439D01-8789-6B91-EB1A-55FDC0482C00}"/>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54B9B0E-CFC6-BE67-41F6-8D6F55ABF9E2}"/>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14F1CC-00F7-BA9F-8707-11E59AB28DAF}"/>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650B573B-F237-4329-DE80-0B1A340DBCF8}"/>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DB36CD09-2A97-F612-DFCE-2D7165346F25}"/>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E4699207-07BB-A896-BBC1-1FAEB323A16A}"/>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E5557578-074E-DE0C-F39A-363C3FDBA435}"/>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19EA0B5F-A7B8-D098-BB27-5FB092B5FAD1}"/>
                </a:ext>
              </a:extLst>
            </p:cNvPr>
            <p:cNvSpPr txBox="1"/>
            <p:nvPr/>
          </p:nvSpPr>
          <p:spPr>
            <a:xfrm>
              <a:off x="7339536" y="397376"/>
              <a:ext cx="4321329" cy="416503"/>
            </a:xfrm>
            <a:prstGeom prst="rect">
              <a:avLst/>
            </a:prstGeom>
            <a:noFill/>
          </p:spPr>
          <p:txBody>
            <a:bodyPr wrap="square" rtlCol="0">
              <a:spAutoFit/>
            </a:bodyPr>
            <a:lstStyle/>
            <a:p>
              <a:pPr algn="r"/>
              <a:r>
                <a:rPr lang="en-US" dirty="0">
                  <a:solidFill>
                    <a:schemeClr val="accent2"/>
                  </a:solidFill>
                </a:rPr>
                <a:t>Application</a:t>
              </a:r>
            </a:p>
          </p:txBody>
        </p:sp>
        <p:sp>
          <p:nvSpPr>
            <p:cNvPr id="24" name="TextBox 23">
              <a:extLst>
                <a:ext uri="{FF2B5EF4-FFF2-40B4-BE49-F238E27FC236}">
                  <a16:creationId xmlns:a16="http://schemas.microsoft.com/office/drawing/2014/main" id="{A8751341-1668-FDF8-AE25-6642F6001883}"/>
                </a:ext>
              </a:extLst>
            </p:cNvPr>
            <p:cNvSpPr txBox="1"/>
            <p:nvPr/>
          </p:nvSpPr>
          <p:spPr>
            <a:xfrm>
              <a:off x="7008929" y="1493066"/>
              <a:ext cx="4729457" cy="416503"/>
            </a:xfrm>
            <a:prstGeom prst="rect">
              <a:avLst/>
            </a:prstGeom>
            <a:noFill/>
          </p:spPr>
          <p:txBody>
            <a:bodyPr wrap="square" rtlCol="0">
              <a:spAutoFit/>
            </a:bodyPr>
            <a:lstStyle/>
            <a:p>
              <a:pPr algn="r"/>
              <a:r>
                <a:rPr lang="en-US" dirty="0">
                  <a:solidFill>
                    <a:schemeClr val="accent2"/>
                  </a:solidFill>
                </a:rPr>
                <a:t>Framework</a:t>
              </a:r>
            </a:p>
          </p:txBody>
        </p:sp>
        <p:sp>
          <p:nvSpPr>
            <p:cNvPr id="25" name="TextBox 24">
              <a:extLst>
                <a:ext uri="{FF2B5EF4-FFF2-40B4-BE49-F238E27FC236}">
                  <a16:creationId xmlns:a16="http://schemas.microsoft.com/office/drawing/2014/main" id="{3BFC30B2-71E4-96EC-C30D-584593B8CF50}"/>
                </a:ext>
              </a:extLst>
            </p:cNvPr>
            <p:cNvSpPr txBox="1"/>
            <p:nvPr/>
          </p:nvSpPr>
          <p:spPr>
            <a:xfrm>
              <a:off x="8661972" y="2618407"/>
              <a:ext cx="2998891" cy="416503"/>
            </a:xfrm>
            <a:prstGeom prst="rect">
              <a:avLst/>
            </a:prstGeom>
            <a:noFill/>
          </p:spPr>
          <p:txBody>
            <a:bodyPr wrap="square" rtlCol="0">
              <a:spAutoFit/>
            </a:bodyPr>
            <a:lstStyle/>
            <a:p>
              <a:pPr algn="r"/>
              <a:r>
                <a:rPr lang="en-US" dirty="0">
                  <a:solidFill>
                    <a:schemeClr val="accent2"/>
                  </a:solidFill>
                </a:rPr>
                <a:t>Runtime</a:t>
              </a:r>
            </a:p>
          </p:txBody>
        </p:sp>
        <p:sp>
          <p:nvSpPr>
            <p:cNvPr id="26" name="TextBox 25">
              <a:extLst>
                <a:ext uri="{FF2B5EF4-FFF2-40B4-BE49-F238E27FC236}">
                  <a16:creationId xmlns:a16="http://schemas.microsoft.com/office/drawing/2014/main" id="{F6A8EBE8-F591-83E8-1ED9-2E34DFD309EC}"/>
                </a:ext>
              </a:extLst>
            </p:cNvPr>
            <p:cNvSpPr txBox="1"/>
            <p:nvPr/>
          </p:nvSpPr>
          <p:spPr>
            <a:xfrm>
              <a:off x="8661972" y="3745869"/>
              <a:ext cx="3076414" cy="728880"/>
            </a:xfrm>
            <a:prstGeom prst="rect">
              <a:avLst/>
            </a:prstGeom>
            <a:noFill/>
          </p:spPr>
          <p:txBody>
            <a:bodyPr wrap="square" rtlCol="0">
              <a:spAutoFit/>
            </a:bodyPr>
            <a:lstStyle/>
            <a:p>
              <a:pPr algn="r"/>
              <a:r>
                <a:rPr lang="en-US" dirty="0">
                  <a:solidFill>
                    <a:schemeClr val="accent2"/>
                  </a:solidFill>
                </a:rPr>
                <a:t>Operating System</a:t>
              </a:r>
            </a:p>
          </p:txBody>
        </p:sp>
        <p:sp>
          <p:nvSpPr>
            <p:cNvPr id="27" name="TextBox 26">
              <a:extLst>
                <a:ext uri="{FF2B5EF4-FFF2-40B4-BE49-F238E27FC236}">
                  <a16:creationId xmlns:a16="http://schemas.microsoft.com/office/drawing/2014/main" id="{C2642614-D730-9A11-AA03-6066241ABC18}"/>
                </a:ext>
              </a:extLst>
            </p:cNvPr>
            <p:cNvSpPr txBox="1"/>
            <p:nvPr/>
          </p:nvSpPr>
          <p:spPr>
            <a:xfrm>
              <a:off x="8455343" y="4893146"/>
              <a:ext cx="3232834" cy="416503"/>
            </a:xfrm>
            <a:prstGeom prst="rect">
              <a:avLst/>
            </a:prstGeom>
            <a:noFill/>
          </p:spPr>
          <p:txBody>
            <a:bodyPr wrap="square" rtlCol="0">
              <a:spAutoFit/>
            </a:bodyPr>
            <a:lstStyle/>
            <a:p>
              <a:pPr algn="r"/>
              <a:r>
                <a:rPr lang="en-US" dirty="0">
                  <a:solidFill>
                    <a:schemeClr val="accent2"/>
                  </a:solidFill>
                </a:rPr>
                <a:t>Hardware</a:t>
              </a:r>
            </a:p>
          </p:txBody>
        </p:sp>
      </p:grpSp>
      <p:sp>
        <p:nvSpPr>
          <p:cNvPr id="8" name="TextBox 7">
            <a:extLst>
              <a:ext uri="{FF2B5EF4-FFF2-40B4-BE49-F238E27FC236}">
                <a16:creationId xmlns:a16="http://schemas.microsoft.com/office/drawing/2014/main" id="{2A628C8F-B380-CE7C-B4F3-4AE9B937D568}"/>
              </a:ext>
            </a:extLst>
          </p:cNvPr>
          <p:cNvSpPr txBox="1"/>
          <p:nvPr/>
        </p:nvSpPr>
        <p:spPr>
          <a:xfrm>
            <a:off x="5180865" y="4970026"/>
            <a:ext cx="4148384" cy="646331"/>
          </a:xfrm>
          <a:prstGeom prst="rect">
            <a:avLst/>
          </a:prstGeom>
          <a:noFill/>
        </p:spPr>
        <p:txBody>
          <a:bodyPr wrap="square" rtlCol="0">
            <a:spAutoFit/>
          </a:bodyPr>
          <a:lstStyle/>
          <a:p>
            <a:pPr algn="ctr"/>
            <a:r>
              <a:rPr lang="en-US" b="1" dirty="0">
                <a:solidFill>
                  <a:srgbClr val="BFB07D"/>
                </a:solidFill>
              </a:rPr>
              <a:t>Non-Uniform Memory Access (NUMA) Architectures</a:t>
            </a:r>
          </a:p>
        </p:txBody>
      </p:sp>
      <p:sp>
        <p:nvSpPr>
          <p:cNvPr id="3" name="TextBox 2">
            <a:extLst>
              <a:ext uri="{FF2B5EF4-FFF2-40B4-BE49-F238E27FC236}">
                <a16:creationId xmlns:a16="http://schemas.microsoft.com/office/drawing/2014/main" id="{555C6CCA-791D-9E6A-063C-C7C17C917109}"/>
              </a:ext>
            </a:extLst>
          </p:cNvPr>
          <p:cNvSpPr txBox="1"/>
          <p:nvPr/>
        </p:nvSpPr>
        <p:spPr>
          <a:xfrm>
            <a:off x="5475914" y="3668438"/>
            <a:ext cx="3524977" cy="646331"/>
          </a:xfrm>
          <a:prstGeom prst="rect">
            <a:avLst/>
          </a:prstGeom>
          <a:noFill/>
        </p:spPr>
        <p:txBody>
          <a:bodyPr wrap="square" rtlCol="0">
            <a:spAutoFit/>
          </a:bodyPr>
          <a:lstStyle/>
          <a:p>
            <a:pPr algn="ctr"/>
            <a:r>
              <a:rPr lang="en-US" b="1" dirty="0">
                <a:solidFill>
                  <a:srgbClr val="BFB07D"/>
                </a:solidFill>
              </a:rPr>
              <a:t>Threads, Scheduling, Task Granularity</a:t>
            </a:r>
          </a:p>
        </p:txBody>
      </p:sp>
    </p:spTree>
    <p:extLst>
      <p:ext uri="{BB962C8B-B14F-4D97-AF65-F5344CB8AC3E}">
        <p14:creationId xmlns:p14="http://schemas.microsoft.com/office/powerpoint/2010/main" val="3244305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6E40BA0-BCBE-5748-5C87-A53B93F25081}"/>
              </a:ext>
            </a:extLst>
          </p:cNvPr>
          <p:cNvSpPr>
            <a:spLocks noGrp="1"/>
          </p:cNvSpPr>
          <p:nvPr>
            <p:ph idx="1"/>
          </p:nvPr>
        </p:nvSpPr>
        <p:spPr/>
        <p:txBody>
          <a:bodyPr/>
          <a:lstStyle/>
          <a:p>
            <a:r>
              <a:rPr lang="en-US" dirty="0"/>
              <a:t>Requires representative workload</a:t>
            </a:r>
          </a:p>
          <a:p>
            <a:r>
              <a:rPr lang="en-US" dirty="0"/>
              <a:t>Resource needs vary over </a:t>
            </a:r>
            <a:r>
              <a:rPr lang="en-US" b="1" dirty="0">
                <a:solidFill>
                  <a:srgbClr val="FF0000"/>
                </a:solidFill>
              </a:rPr>
              <a:t>time</a:t>
            </a:r>
          </a:p>
          <a:p>
            <a:r>
              <a:rPr lang="en-US" dirty="0"/>
              <a:t>Tools aggregate usage of coarse-grained </a:t>
            </a:r>
            <a:r>
              <a:rPr lang="en-US" b="1" dirty="0">
                <a:solidFill>
                  <a:srgbClr val="FF0000"/>
                </a:solidFill>
              </a:rPr>
              <a:t>timescales</a:t>
            </a:r>
          </a:p>
        </p:txBody>
      </p:sp>
      <p:sp>
        <p:nvSpPr>
          <p:cNvPr id="2" name="Title 1">
            <a:extLst>
              <a:ext uri="{FF2B5EF4-FFF2-40B4-BE49-F238E27FC236}">
                <a16:creationId xmlns:a16="http://schemas.microsoft.com/office/drawing/2014/main" id="{86CC5E7D-D854-7B80-4172-062352528AAF}"/>
              </a:ext>
            </a:extLst>
          </p:cNvPr>
          <p:cNvSpPr>
            <a:spLocks noGrp="1"/>
          </p:cNvSpPr>
          <p:nvPr>
            <p:ph type="title"/>
          </p:nvPr>
        </p:nvSpPr>
        <p:spPr/>
        <p:txBody>
          <a:bodyPr/>
          <a:lstStyle/>
          <a:p>
            <a:r>
              <a:rPr lang="en-US" dirty="0">
                <a:solidFill>
                  <a:schemeClr val="tx1"/>
                </a:solidFill>
              </a:rPr>
              <a:t>Setting Container Limits is Difficult</a:t>
            </a:r>
          </a:p>
        </p:txBody>
      </p:sp>
      <p:sp>
        <p:nvSpPr>
          <p:cNvPr id="7" name="Slide Number Placeholder 6">
            <a:extLst>
              <a:ext uri="{FF2B5EF4-FFF2-40B4-BE49-F238E27FC236}">
                <a16:creationId xmlns:a16="http://schemas.microsoft.com/office/drawing/2014/main" id="{18CC9415-8F86-2DCE-9AB6-47423FE22E7F}"/>
              </a:ext>
            </a:extLst>
          </p:cNvPr>
          <p:cNvSpPr>
            <a:spLocks noGrp="1"/>
          </p:cNvSpPr>
          <p:nvPr>
            <p:ph type="sldNum" sz="quarter" idx="12"/>
          </p:nvPr>
        </p:nvSpPr>
        <p:spPr/>
        <p:txBody>
          <a:bodyPr/>
          <a:lstStyle/>
          <a:p>
            <a:fld id="{8C2EA460-C565-FB43-80B0-0A34C0434FD1}" type="slidenum">
              <a:rPr lang="en-US" smtClean="0"/>
              <a:t>80</a:t>
            </a:fld>
            <a:endParaRPr lang="en-US"/>
          </a:p>
        </p:txBody>
      </p:sp>
      <p:sp>
        <p:nvSpPr>
          <p:cNvPr id="3" name="Right Arrow 2">
            <a:extLst>
              <a:ext uri="{FF2B5EF4-FFF2-40B4-BE49-F238E27FC236}">
                <a16:creationId xmlns:a16="http://schemas.microsoft.com/office/drawing/2014/main" id="{60A90668-08F7-E7EC-07FC-ED8C7AF0EF59}"/>
              </a:ext>
            </a:extLst>
          </p:cNvPr>
          <p:cNvSpPr/>
          <p:nvPr/>
        </p:nvSpPr>
        <p:spPr>
          <a:xfrm>
            <a:off x="6537532" y="3546505"/>
            <a:ext cx="1615155" cy="922945"/>
          </a:xfrm>
          <a:prstGeom prst="rightArrow">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B89F8AC-D8A5-996C-34C9-7F3477C43130}"/>
              </a:ext>
            </a:extLst>
          </p:cNvPr>
          <p:cNvSpPr txBox="1">
            <a:spLocks/>
          </p:cNvSpPr>
          <p:nvPr/>
        </p:nvSpPr>
        <p:spPr>
          <a:xfrm>
            <a:off x="8359229" y="3228173"/>
            <a:ext cx="3169048" cy="155960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endParaRPr lang="en-US" dirty="0">
              <a:solidFill>
                <a:schemeClr val="tx1"/>
              </a:solidFill>
            </a:endParaRPr>
          </a:p>
          <a:p>
            <a:pPr algn="ctr"/>
            <a:r>
              <a:rPr lang="en-US" dirty="0">
                <a:solidFill>
                  <a:schemeClr val="tx1"/>
                </a:solidFill>
              </a:rPr>
              <a:t>Result: </a:t>
            </a:r>
            <a:r>
              <a:rPr lang="en-US" b="1" dirty="0">
                <a:solidFill>
                  <a:srgbClr val="BFB07D"/>
                </a:solidFill>
              </a:rPr>
              <a:t>Overprovisioned containers</a:t>
            </a:r>
          </a:p>
        </p:txBody>
      </p:sp>
    </p:spTree>
    <p:extLst>
      <p:ext uri="{BB962C8B-B14F-4D97-AF65-F5344CB8AC3E}">
        <p14:creationId xmlns:p14="http://schemas.microsoft.com/office/powerpoint/2010/main" val="34189702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49DD5F-DA15-906F-7E0E-9C17805D9D19}"/>
              </a:ext>
            </a:extLst>
          </p:cNvPr>
          <p:cNvSpPr>
            <a:spLocks noGrp="1"/>
          </p:cNvSpPr>
          <p:nvPr>
            <p:ph idx="1"/>
          </p:nvPr>
        </p:nvSpPr>
        <p:spPr>
          <a:xfrm>
            <a:off x="7051248" y="2077155"/>
            <a:ext cx="4367461" cy="4029879"/>
          </a:xfrm>
        </p:spPr>
        <p:txBody>
          <a:bodyPr/>
          <a:lstStyle/>
          <a:p>
            <a:r>
              <a:rPr lang="en-US" dirty="0"/>
              <a:t>Container Restart to scale</a:t>
            </a:r>
          </a:p>
          <a:p>
            <a:r>
              <a:rPr lang="en-US" dirty="0"/>
              <a:t>Scale </a:t>
            </a:r>
            <a:r>
              <a:rPr lang="en-US" b="1" dirty="0">
                <a:solidFill>
                  <a:srgbClr val="FF0000"/>
                </a:solidFill>
              </a:rPr>
              <a:t>once per minute</a:t>
            </a:r>
          </a:p>
          <a:p>
            <a:r>
              <a:rPr lang="en-US" dirty="0"/>
              <a:t>High slack</a:t>
            </a:r>
          </a:p>
        </p:txBody>
      </p:sp>
      <p:sp>
        <p:nvSpPr>
          <p:cNvPr id="3" name="Title 2">
            <a:extLst>
              <a:ext uri="{FF2B5EF4-FFF2-40B4-BE49-F238E27FC236}">
                <a16:creationId xmlns:a16="http://schemas.microsoft.com/office/drawing/2014/main" id="{993C907A-EA65-28CC-D8F0-70E4D4AF28FD}"/>
              </a:ext>
            </a:extLst>
          </p:cNvPr>
          <p:cNvSpPr>
            <a:spLocks noGrp="1"/>
          </p:cNvSpPr>
          <p:nvPr>
            <p:ph type="title"/>
          </p:nvPr>
        </p:nvSpPr>
        <p:spPr/>
        <p:txBody>
          <a:bodyPr/>
          <a:lstStyle/>
          <a:p>
            <a:r>
              <a:rPr lang="en-US" dirty="0">
                <a:solidFill>
                  <a:schemeClr val="tx1"/>
                </a:solidFill>
              </a:rPr>
              <a:t>Recent Work: </a:t>
            </a:r>
            <a:r>
              <a:rPr lang="en-US" dirty="0">
                <a:solidFill>
                  <a:srgbClr val="BFB07D"/>
                </a:solidFill>
              </a:rPr>
              <a:t>Threshold Scaling</a:t>
            </a:r>
          </a:p>
        </p:txBody>
      </p:sp>
      <p:sp>
        <p:nvSpPr>
          <p:cNvPr id="4" name="Slide Number Placeholder 3">
            <a:extLst>
              <a:ext uri="{FF2B5EF4-FFF2-40B4-BE49-F238E27FC236}">
                <a16:creationId xmlns:a16="http://schemas.microsoft.com/office/drawing/2014/main" id="{1868622D-A76D-B5B2-C96B-2CD9AF6726BA}"/>
              </a:ext>
            </a:extLst>
          </p:cNvPr>
          <p:cNvSpPr>
            <a:spLocks noGrp="1"/>
          </p:cNvSpPr>
          <p:nvPr>
            <p:ph type="sldNum" sz="quarter" idx="12"/>
          </p:nvPr>
        </p:nvSpPr>
        <p:spPr/>
        <p:txBody>
          <a:bodyPr/>
          <a:lstStyle/>
          <a:p>
            <a:pPr>
              <a:defRPr/>
            </a:pPr>
            <a:fld id="{8BBA2712-DAD1-F347-8A23-5C3D8749971D}" type="slidenum">
              <a:rPr lang="en-US" smtClean="0"/>
              <a:pPr>
                <a:defRPr/>
              </a:pPr>
              <a:t>81</a:t>
            </a:fld>
            <a:endParaRPr lang="en-US"/>
          </a:p>
        </p:txBody>
      </p:sp>
      <p:pic>
        <p:nvPicPr>
          <p:cNvPr id="10" name="Picture 9" descr="A diagram of a diagram of a cube&#10;&#10;Description automatically generated">
            <a:extLst>
              <a:ext uri="{FF2B5EF4-FFF2-40B4-BE49-F238E27FC236}">
                <a16:creationId xmlns:a16="http://schemas.microsoft.com/office/drawing/2014/main" id="{0BA68C24-4CDE-EB7F-A026-2B134581D19F}"/>
              </a:ext>
            </a:extLst>
          </p:cNvPr>
          <p:cNvPicPr>
            <a:picLocks noChangeAspect="1"/>
          </p:cNvPicPr>
          <p:nvPr/>
        </p:nvPicPr>
        <p:blipFill>
          <a:blip r:embed="rId2"/>
          <a:stretch>
            <a:fillRect/>
          </a:stretch>
        </p:blipFill>
        <p:spPr>
          <a:xfrm>
            <a:off x="610245" y="2077154"/>
            <a:ext cx="5959585" cy="4029879"/>
          </a:xfrm>
          <a:prstGeom prst="rect">
            <a:avLst/>
          </a:prstGeom>
        </p:spPr>
      </p:pic>
    </p:spTree>
    <p:extLst>
      <p:ext uri="{BB962C8B-B14F-4D97-AF65-F5344CB8AC3E}">
        <p14:creationId xmlns:p14="http://schemas.microsoft.com/office/powerpoint/2010/main" val="3058371691"/>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49DD5F-DA15-906F-7E0E-9C17805D9D19}"/>
              </a:ext>
            </a:extLst>
          </p:cNvPr>
          <p:cNvSpPr>
            <a:spLocks noGrp="1"/>
          </p:cNvSpPr>
          <p:nvPr>
            <p:ph idx="1"/>
          </p:nvPr>
        </p:nvSpPr>
        <p:spPr>
          <a:xfrm>
            <a:off x="603313" y="2033280"/>
            <a:ext cx="4367461" cy="4029879"/>
          </a:xfrm>
        </p:spPr>
        <p:txBody>
          <a:bodyPr/>
          <a:lstStyle/>
          <a:p>
            <a:r>
              <a:rPr lang="en-US" dirty="0"/>
              <a:t>Cannot respond to quick changes in workload</a:t>
            </a:r>
          </a:p>
          <a:p>
            <a:r>
              <a:rPr lang="en-US" dirty="0"/>
              <a:t>Must allocate max prediction </a:t>
            </a:r>
            <a:r>
              <a:rPr lang="en-US" b="1" dirty="0">
                <a:solidFill>
                  <a:srgbClr val="FF0000"/>
                </a:solidFill>
              </a:rPr>
              <a:t>over 5-min interval</a:t>
            </a:r>
          </a:p>
          <a:p>
            <a:r>
              <a:rPr lang="en-US" dirty="0"/>
              <a:t>Unable to correct inaccurate predictions</a:t>
            </a:r>
          </a:p>
          <a:p>
            <a:r>
              <a:rPr lang="en-US" dirty="0"/>
              <a:t>Not suitable for short-lived containers (e.g., serverless)</a:t>
            </a:r>
          </a:p>
        </p:txBody>
      </p:sp>
      <p:sp>
        <p:nvSpPr>
          <p:cNvPr id="3" name="Title 2">
            <a:extLst>
              <a:ext uri="{FF2B5EF4-FFF2-40B4-BE49-F238E27FC236}">
                <a16:creationId xmlns:a16="http://schemas.microsoft.com/office/drawing/2014/main" id="{993C907A-EA65-28CC-D8F0-70E4D4AF28FD}"/>
              </a:ext>
            </a:extLst>
          </p:cNvPr>
          <p:cNvSpPr>
            <a:spLocks noGrp="1"/>
          </p:cNvSpPr>
          <p:nvPr>
            <p:ph type="title"/>
          </p:nvPr>
        </p:nvSpPr>
        <p:spPr/>
        <p:txBody>
          <a:bodyPr/>
          <a:lstStyle/>
          <a:p>
            <a:r>
              <a:rPr lang="en-US" dirty="0">
                <a:solidFill>
                  <a:schemeClr val="tx1"/>
                </a:solidFill>
              </a:rPr>
              <a:t>Recent Work: </a:t>
            </a:r>
            <a:r>
              <a:rPr lang="en-US" dirty="0">
                <a:solidFill>
                  <a:srgbClr val="BFB07D"/>
                </a:solidFill>
              </a:rPr>
              <a:t>ML-Based Scaling</a:t>
            </a:r>
          </a:p>
        </p:txBody>
      </p:sp>
      <p:sp>
        <p:nvSpPr>
          <p:cNvPr id="4" name="Slide Number Placeholder 3">
            <a:extLst>
              <a:ext uri="{FF2B5EF4-FFF2-40B4-BE49-F238E27FC236}">
                <a16:creationId xmlns:a16="http://schemas.microsoft.com/office/drawing/2014/main" id="{1868622D-A76D-B5B2-C96B-2CD9AF6726BA}"/>
              </a:ext>
            </a:extLst>
          </p:cNvPr>
          <p:cNvSpPr>
            <a:spLocks noGrp="1"/>
          </p:cNvSpPr>
          <p:nvPr>
            <p:ph type="sldNum" sz="quarter" idx="12"/>
          </p:nvPr>
        </p:nvSpPr>
        <p:spPr/>
        <p:txBody>
          <a:bodyPr/>
          <a:lstStyle/>
          <a:p>
            <a:pPr>
              <a:defRPr/>
            </a:pPr>
            <a:fld id="{8BBA2712-DAD1-F347-8A23-5C3D8749971D}" type="slidenum">
              <a:rPr lang="en-US" smtClean="0"/>
              <a:pPr>
                <a:defRPr/>
              </a:pPr>
              <a:t>82</a:t>
            </a:fld>
            <a:endParaRPr lang="en-US"/>
          </a:p>
        </p:txBody>
      </p:sp>
      <p:pic>
        <p:nvPicPr>
          <p:cNvPr id="6" name="Picture 5"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E66ACD3E-D3C5-BF1C-1A43-42C5B7C9DEA5}"/>
              </a:ext>
            </a:extLst>
          </p:cNvPr>
          <p:cNvPicPr>
            <a:picLocks noChangeAspect="1"/>
          </p:cNvPicPr>
          <p:nvPr/>
        </p:nvPicPr>
        <p:blipFill>
          <a:blip r:embed="rId3"/>
          <a:stretch>
            <a:fillRect/>
          </a:stretch>
        </p:blipFill>
        <p:spPr>
          <a:xfrm>
            <a:off x="5084585" y="1908459"/>
            <a:ext cx="6240151" cy="4198575"/>
          </a:xfrm>
          <a:prstGeom prst="rect">
            <a:avLst/>
          </a:prstGeom>
        </p:spPr>
      </p:pic>
    </p:spTree>
    <p:extLst>
      <p:ext uri="{BB962C8B-B14F-4D97-AF65-F5344CB8AC3E}">
        <p14:creationId xmlns:p14="http://schemas.microsoft.com/office/powerpoint/2010/main" val="2522132067"/>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56A16-7FF3-1CD1-4444-14464D6D9EAF}"/>
              </a:ext>
            </a:extLst>
          </p:cNvPr>
          <p:cNvSpPr>
            <a:spLocks noGrp="1"/>
          </p:cNvSpPr>
          <p:nvPr>
            <p:ph type="title"/>
          </p:nvPr>
        </p:nvSpPr>
        <p:spPr>
          <a:xfrm>
            <a:off x="918566" y="2545583"/>
            <a:ext cx="10645421" cy="1076876"/>
          </a:xfrm>
        </p:spPr>
        <p:txBody>
          <a:bodyPr>
            <a:normAutofit fontScale="90000"/>
          </a:bodyPr>
          <a:lstStyle/>
          <a:p>
            <a:r>
              <a:rPr lang="en-US" dirty="0">
                <a:solidFill>
                  <a:schemeClr val="bg2">
                    <a:lumMod val="50000"/>
                    <a:lumOff val="50000"/>
                  </a:schemeClr>
                </a:solidFill>
              </a:rPr>
              <a:t>Key insight: </a:t>
            </a:r>
            <a:r>
              <a:rPr lang="en-US" dirty="0">
                <a:solidFill>
                  <a:schemeClr val="tx1"/>
                </a:solidFill>
              </a:rPr>
              <a:t>If we can make resource allocation </a:t>
            </a:r>
            <a:r>
              <a:rPr lang="en-US" b="1" dirty="0">
                <a:solidFill>
                  <a:srgbClr val="BFB07D"/>
                </a:solidFill>
              </a:rPr>
              <a:t>fine-grained</a:t>
            </a:r>
            <a:r>
              <a:rPr lang="en-US" dirty="0">
                <a:solidFill>
                  <a:schemeClr val="tx1"/>
                </a:solidFill>
              </a:rPr>
              <a:t>, we don’t need to predict; we can </a:t>
            </a:r>
            <a:r>
              <a:rPr lang="en-US" b="1" dirty="0">
                <a:solidFill>
                  <a:srgbClr val="BFB07D"/>
                </a:solidFill>
              </a:rPr>
              <a:t>react</a:t>
            </a:r>
            <a:r>
              <a:rPr lang="en-US" dirty="0">
                <a:solidFill>
                  <a:schemeClr val="tx1"/>
                </a:solidFill>
              </a:rPr>
              <a:t> to workload changes.</a:t>
            </a:r>
          </a:p>
        </p:txBody>
      </p:sp>
      <p:sp>
        <p:nvSpPr>
          <p:cNvPr id="4" name="Slide Number Placeholder 3">
            <a:extLst>
              <a:ext uri="{FF2B5EF4-FFF2-40B4-BE49-F238E27FC236}">
                <a16:creationId xmlns:a16="http://schemas.microsoft.com/office/drawing/2014/main" id="{36E8B782-4FE7-0544-8E2F-FBBB2312D5A0}"/>
              </a:ext>
            </a:extLst>
          </p:cNvPr>
          <p:cNvSpPr>
            <a:spLocks noGrp="1"/>
          </p:cNvSpPr>
          <p:nvPr>
            <p:ph type="sldNum" sz="quarter" idx="12"/>
          </p:nvPr>
        </p:nvSpPr>
        <p:spPr/>
        <p:txBody>
          <a:bodyPr/>
          <a:lstStyle/>
          <a:p>
            <a:pPr>
              <a:defRPr/>
            </a:pPr>
            <a:fld id="{8BBA2712-DAD1-F347-8A23-5C3D8749971D}" type="slidenum">
              <a:rPr lang="en-US" smtClean="0"/>
              <a:pPr>
                <a:defRPr/>
              </a:pPr>
              <a:t>83</a:t>
            </a:fld>
            <a:endParaRPr lang="en-US"/>
          </a:p>
        </p:txBody>
      </p:sp>
    </p:spTree>
    <p:extLst>
      <p:ext uri="{BB962C8B-B14F-4D97-AF65-F5344CB8AC3E}">
        <p14:creationId xmlns:p14="http://schemas.microsoft.com/office/powerpoint/2010/main" val="1968379272"/>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C2120C5-CFD4-E4AD-6038-177489EABACC}"/>
              </a:ext>
            </a:extLst>
          </p:cNvPr>
          <p:cNvSpPr>
            <a:spLocks noGrp="1"/>
          </p:cNvSpPr>
          <p:nvPr>
            <p:ph idx="1"/>
          </p:nvPr>
        </p:nvSpPr>
        <p:spPr/>
        <p:txBody>
          <a:bodyPr/>
          <a:lstStyle/>
          <a:p>
            <a:r>
              <a:rPr lang="en-US" dirty="0"/>
              <a:t>Distributed resource allocation</a:t>
            </a:r>
          </a:p>
          <a:p>
            <a:r>
              <a:rPr lang="en-US" dirty="0"/>
              <a:t>Sub-second interval scaling within and across hosts</a:t>
            </a:r>
          </a:p>
          <a:p>
            <a:r>
              <a:rPr lang="en-US" dirty="0"/>
              <a:t>OOM prevention</a:t>
            </a:r>
          </a:p>
          <a:p>
            <a:r>
              <a:rPr lang="en-US" dirty="0"/>
              <a:t>Immediate CPU throttle response</a:t>
            </a:r>
          </a:p>
          <a:p>
            <a:r>
              <a:rPr lang="en-US" dirty="0"/>
              <a:t>No performance penalty</a:t>
            </a:r>
          </a:p>
        </p:txBody>
      </p:sp>
      <p:sp>
        <p:nvSpPr>
          <p:cNvPr id="8" name="Title 7">
            <a:extLst>
              <a:ext uri="{FF2B5EF4-FFF2-40B4-BE49-F238E27FC236}">
                <a16:creationId xmlns:a16="http://schemas.microsoft.com/office/drawing/2014/main" id="{C3E4451C-3E57-18B7-DD1D-D3D22B12F4E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5107E5A-9F60-42DD-D6A0-D306233BC3C1}"/>
              </a:ext>
            </a:extLst>
          </p:cNvPr>
          <p:cNvSpPr>
            <a:spLocks noGrp="1"/>
          </p:cNvSpPr>
          <p:nvPr>
            <p:ph type="sldNum" sz="quarter" idx="12"/>
          </p:nvPr>
        </p:nvSpPr>
        <p:spPr/>
        <p:txBody>
          <a:bodyPr/>
          <a:lstStyle/>
          <a:p>
            <a:pPr>
              <a:defRPr/>
            </a:pPr>
            <a:fld id="{8BBA2712-DAD1-F347-8A23-5C3D8749971D}" type="slidenum">
              <a:rPr lang="en-US" smtClean="0"/>
              <a:pPr>
                <a:defRPr/>
              </a:pPr>
              <a:t>84</a:t>
            </a:fld>
            <a:endParaRPr lang="en-US"/>
          </a:p>
        </p:txBody>
      </p:sp>
      <p:pic>
        <p:nvPicPr>
          <p:cNvPr id="2" name="Content Placeholder 5" descr="A close up of a sign&#10;&#10;Description automatically generated">
            <a:extLst>
              <a:ext uri="{FF2B5EF4-FFF2-40B4-BE49-F238E27FC236}">
                <a16:creationId xmlns:a16="http://schemas.microsoft.com/office/drawing/2014/main" id="{8CDA1437-93BE-D5BD-4330-701A8B01C20E}"/>
              </a:ext>
            </a:extLst>
          </p:cNvPr>
          <p:cNvPicPr>
            <a:picLocks noChangeAspect="1"/>
          </p:cNvPicPr>
          <p:nvPr/>
        </p:nvPicPr>
        <p:blipFill>
          <a:blip r:embed="rId2"/>
          <a:stretch>
            <a:fillRect/>
          </a:stretch>
        </p:blipFill>
        <p:spPr>
          <a:xfrm>
            <a:off x="797735" y="750965"/>
            <a:ext cx="10620974" cy="1673358"/>
          </a:xfrm>
          <a:prstGeom prst="rect">
            <a:avLst/>
          </a:prstGeom>
        </p:spPr>
      </p:pic>
    </p:spTree>
    <p:extLst>
      <p:ext uri="{BB962C8B-B14F-4D97-AF65-F5344CB8AC3E}">
        <p14:creationId xmlns:p14="http://schemas.microsoft.com/office/powerpoint/2010/main" val="1195643937"/>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26093E9-B968-2DEB-0115-4047FD75F8E6}"/>
              </a:ext>
            </a:extLst>
          </p:cNvPr>
          <p:cNvSpPr/>
          <p:nvPr/>
        </p:nvSpPr>
        <p:spPr>
          <a:xfrm>
            <a:off x="1040090" y="452486"/>
            <a:ext cx="10171992" cy="57123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454EDEB-63D4-F6EC-7B53-31E9C81CE7E2}"/>
              </a:ext>
            </a:extLst>
          </p:cNvPr>
          <p:cNvSpPr/>
          <p:nvPr/>
        </p:nvSpPr>
        <p:spPr>
          <a:xfrm>
            <a:off x="1010004" y="452486"/>
            <a:ext cx="10171992" cy="57123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9F016F4-C234-8585-5337-47048663B7A8}"/>
              </a:ext>
            </a:extLst>
          </p:cNvPr>
          <p:cNvSpPr>
            <a:spLocks noGrp="1"/>
          </p:cNvSpPr>
          <p:nvPr>
            <p:ph type="sldNum" sz="quarter" idx="12"/>
          </p:nvPr>
        </p:nvSpPr>
        <p:spPr/>
        <p:txBody>
          <a:bodyPr/>
          <a:lstStyle/>
          <a:p>
            <a:fld id="{8C2EA460-C565-FB43-80B0-0A34C0434FD1}" type="slidenum">
              <a:rPr lang="en-US" smtClean="0"/>
              <a:t>85</a:t>
            </a:fld>
            <a:endParaRPr lang="en-US" dirty="0"/>
          </a:p>
        </p:txBody>
      </p:sp>
      <p:pic>
        <p:nvPicPr>
          <p:cNvPr id="21" name="Picture 20" descr="A diagram of a software company&#10;&#10;Description automatically generated">
            <a:extLst>
              <a:ext uri="{FF2B5EF4-FFF2-40B4-BE49-F238E27FC236}">
                <a16:creationId xmlns:a16="http://schemas.microsoft.com/office/drawing/2014/main" id="{DE5D2874-5D21-6886-F014-874B4773ADB0}"/>
              </a:ext>
            </a:extLst>
          </p:cNvPr>
          <p:cNvPicPr>
            <a:picLocks noChangeAspect="1"/>
          </p:cNvPicPr>
          <p:nvPr/>
        </p:nvPicPr>
        <p:blipFill rotWithShape="1">
          <a:blip r:embed="rId3"/>
          <a:srcRect r="44864"/>
          <a:stretch/>
        </p:blipFill>
        <p:spPr>
          <a:xfrm>
            <a:off x="1163330" y="452486"/>
            <a:ext cx="5595690" cy="5712311"/>
          </a:xfrm>
          <a:prstGeom prst="rect">
            <a:avLst/>
          </a:prstGeom>
        </p:spPr>
      </p:pic>
      <p:sp>
        <p:nvSpPr>
          <p:cNvPr id="22" name="Rectangle 21">
            <a:extLst>
              <a:ext uri="{FF2B5EF4-FFF2-40B4-BE49-F238E27FC236}">
                <a16:creationId xmlns:a16="http://schemas.microsoft.com/office/drawing/2014/main" id="{2616DAAA-218B-F264-93B4-1FFB1B64A0B4}"/>
              </a:ext>
            </a:extLst>
          </p:cNvPr>
          <p:cNvSpPr/>
          <p:nvPr/>
        </p:nvSpPr>
        <p:spPr>
          <a:xfrm>
            <a:off x="6202837" y="1046375"/>
            <a:ext cx="3299382" cy="133860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6483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26093E9-B968-2DEB-0115-4047FD75F8E6}"/>
              </a:ext>
            </a:extLst>
          </p:cNvPr>
          <p:cNvSpPr/>
          <p:nvPr/>
        </p:nvSpPr>
        <p:spPr>
          <a:xfrm>
            <a:off x="1040090" y="452486"/>
            <a:ext cx="10171992" cy="57123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454EDEB-63D4-F6EC-7B53-31E9C81CE7E2}"/>
              </a:ext>
            </a:extLst>
          </p:cNvPr>
          <p:cNvSpPr/>
          <p:nvPr/>
        </p:nvSpPr>
        <p:spPr>
          <a:xfrm>
            <a:off x="1010004" y="452486"/>
            <a:ext cx="10171992" cy="57123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9F016F4-C234-8585-5337-47048663B7A8}"/>
              </a:ext>
            </a:extLst>
          </p:cNvPr>
          <p:cNvSpPr>
            <a:spLocks noGrp="1"/>
          </p:cNvSpPr>
          <p:nvPr>
            <p:ph type="sldNum" sz="quarter" idx="12"/>
          </p:nvPr>
        </p:nvSpPr>
        <p:spPr/>
        <p:txBody>
          <a:bodyPr/>
          <a:lstStyle/>
          <a:p>
            <a:fld id="{8C2EA460-C565-FB43-80B0-0A34C0434FD1}" type="slidenum">
              <a:rPr lang="en-US" smtClean="0"/>
              <a:t>86</a:t>
            </a:fld>
            <a:endParaRPr lang="en-US" dirty="0"/>
          </a:p>
        </p:txBody>
      </p:sp>
      <p:pic>
        <p:nvPicPr>
          <p:cNvPr id="21" name="Picture 20" descr="A diagram of a software company&#10;&#10;Description automatically generated">
            <a:extLst>
              <a:ext uri="{FF2B5EF4-FFF2-40B4-BE49-F238E27FC236}">
                <a16:creationId xmlns:a16="http://schemas.microsoft.com/office/drawing/2014/main" id="{DE5D2874-5D21-6886-F014-874B4773ADB0}"/>
              </a:ext>
            </a:extLst>
          </p:cNvPr>
          <p:cNvPicPr>
            <a:picLocks noChangeAspect="1"/>
          </p:cNvPicPr>
          <p:nvPr/>
        </p:nvPicPr>
        <p:blipFill rotWithShape="1">
          <a:blip r:embed="rId3"/>
          <a:srcRect r="44864"/>
          <a:stretch/>
        </p:blipFill>
        <p:spPr>
          <a:xfrm>
            <a:off x="1163330" y="452486"/>
            <a:ext cx="5595690" cy="5712311"/>
          </a:xfrm>
          <a:prstGeom prst="rect">
            <a:avLst/>
          </a:prstGeom>
        </p:spPr>
      </p:pic>
      <p:sp>
        <p:nvSpPr>
          <p:cNvPr id="22" name="Rectangle 21">
            <a:extLst>
              <a:ext uri="{FF2B5EF4-FFF2-40B4-BE49-F238E27FC236}">
                <a16:creationId xmlns:a16="http://schemas.microsoft.com/office/drawing/2014/main" id="{2616DAAA-218B-F264-93B4-1FFB1B64A0B4}"/>
              </a:ext>
            </a:extLst>
          </p:cNvPr>
          <p:cNvSpPr/>
          <p:nvPr/>
        </p:nvSpPr>
        <p:spPr>
          <a:xfrm>
            <a:off x="6202837" y="1046375"/>
            <a:ext cx="3299382" cy="133860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E330A53-234F-B4B0-3313-3BC494CA16DA}"/>
              </a:ext>
            </a:extLst>
          </p:cNvPr>
          <p:cNvSpPr/>
          <p:nvPr/>
        </p:nvSpPr>
        <p:spPr>
          <a:xfrm>
            <a:off x="1423074" y="3717420"/>
            <a:ext cx="5335946" cy="982767"/>
          </a:xfrm>
          <a:prstGeom prst="ellipse">
            <a:avLst/>
          </a:prstGeom>
          <a:noFill/>
          <a:ln w="38100">
            <a:solidFill>
              <a:srgbClr val="E79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3565775-F849-8055-D938-4387F10CFD3E}"/>
              </a:ext>
            </a:extLst>
          </p:cNvPr>
          <p:cNvSpPr txBox="1"/>
          <p:nvPr/>
        </p:nvSpPr>
        <p:spPr>
          <a:xfrm>
            <a:off x="7018764" y="4024137"/>
            <a:ext cx="2965391" cy="369332"/>
          </a:xfrm>
          <a:prstGeom prst="rect">
            <a:avLst/>
          </a:prstGeom>
          <a:noFill/>
        </p:spPr>
        <p:txBody>
          <a:bodyPr wrap="square" rtlCol="0">
            <a:spAutoFit/>
          </a:bodyPr>
          <a:lstStyle/>
          <a:p>
            <a:r>
              <a:rPr lang="en-US" dirty="0">
                <a:solidFill>
                  <a:schemeClr val="bg1"/>
                </a:solidFill>
              </a:rPr>
              <a:t>Kernel hooks </a:t>
            </a:r>
          </a:p>
        </p:txBody>
      </p:sp>
    </p:spTree>
    <p:extLst>
      <p:ext uri="{BB962C8B-B14F-4D97-AF65-F5344CB8AC3E}">
        <p14:creationId xmlns:p14="http://schemas.microsoft.com/office/powerpoint/2010/main" val="2152867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26093E9-B968-2DEB-0115-4047FD75F8E6}"/>
              </a:ext>
            </a:extLst>
          </p:cNvPr>
          <p:cNvSpPr/>
          <p:nvPr/>
        </p:nvSpPr>
        <p:spPr>
          <a:xfrm>
            <a:off x="1040090" y="452486"/>
            <a:ext cx="10171992" cy="57123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454EDEB-63D4-F6EC-7B53-31E9C81CE7E2}"/>
              </a:ext>
            </a:extLst>
          </p:cNvPr>
          <p:cNvSpPr/>
          <p:nvPr/>
        </p:nvSpPr>
        <p:spPr>
          <a:xfrm>
            <a:off x="1010004" y="452486"/>
            <a:ext cx="10171992" cy="57123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9F016F4-C234-8585-5337-47048663B7A8}"/>
              </a:ext>
            </a:extLst>
          </p:cNvPr>
          <p:cNvSpPr>
            <a:spLocks noGrp="1"/>
          </p:cNvSpPr>
          <p:nvPr>
            <p:ph type="sldNum" sz="quarter" idx="12"/>
          </p:nvPr>
        </p:nvSpPr>
        <p:spPr/>
        <p:txBody>
          <a:bodyPr/>
          <a:lstStyle/>
          <a:p>
            <a:fld id="{8C2EA460-C565-FB43-80B0-0A34C0434FD1}" type="slidenum">
              <a:rPr lang="en-US" smtClean="0"/>
              <a:t>87</a:t>
            </a:fld>
            <a:endParaRPr lang="en-US" dirty="0"/>
          </a:p>
        </p:txBody>
      </p:sp>
      <p:pic>
        <p:nvPicPr>
          <p:cNvPr id="21" name="Picture 20" descr="A diagram of a software company&#10;&#10;Description automatically generated">
            <a:extLst>
              <a:ext uri="{FF2B5EF4-FFF2-40B4-BE49-F238E27FC236}">
                <a16:creationId xmlns:a16="http://schemas.microsoft.com/office/drawing/2014/main" id="{DE5D2874-5D21-6886-F014-874B4773ADB0}"/>
              </a:ext>
            </a:extLst>
          </p:cNvPr>
          <p:cNvPicPr>
            <a:picLocks noChangeAspect="1"/>
          </p:cNvPicPr>
          <p:nvPr/>
        </p:nvPicPr>
        <p:blipFill rotWithShape="1">
          <a:blip r:embed="rId3"/>
          <a:srcRect r="44864"/>
          <a:stretch/>
        </p:blipFill>
        <p:spPr>
          <a:xfrm>
            <a:off x="1163330" y="452486"/>
            <a:ext cx="5595690" cy="5712311"/>
          </a:xfrm>
          <a:prstGeom prst="rect">
            <a:avLst/>
          </a:prstGeom>
        </p:spPr>
      </p:pic>
      <p:sp>
        <p:nvSpPr>
          <p:cNvPr id="22" name="Rectangle 21">
            <a:extLst>
              <a:ext uri="{FF2B5EF4-FFF2-40B4-BE49-F238E27FC236}">
                <a16:creationId xmlns:a16="http://schemas.microsoft.com/office/drawing/2014/main" id="{2616DAAA-218B-F264-93B4-1FFB1B64A0B4}"/>
              </a:ext>
            </a:extLst>
          </p:cNvPr>
          <p:cNvSpPr/>
          <p:nvPr/>
        </p:nvSpPr>
        <p:spPr>
          <a:xfrm>
            <a:off x="6202837" y="1046375"/>
            <a:ext cx="3299382" cy="133860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E330A53-234F-B4B0-3313-3BC494CA16DA}"/>
              </a:ext>
            </a:extLst>
          </p:cNvPr>
          <p:cNvSpPr/>
          <p:nvPr/>
        </p:nvSpPr>
        <p:spPr>
          <a:xfrm>
            <a:off x="1423074" y="1893597"/>
            <a:ext cx="5335946" cy="982767"/>
          </a:xfrm>
          <a:prstGeom prst="ellipse">
            <a:avLst/>
          </a:prstGeom>
          <a:noFill/>
          <a:ln w="38100">
            <a:solidFill>
              <a:srgbClr val="E79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A6DD594-9459-D256-B788-5A4F7AAEAE02}"/>
              </a:ext>
            </a:extLst>
          </p:cNvPr>
          <p:cNvSpPr txBox="1"/>
          <p:nvPr/>
        </p:nvSpPr>
        <p:spPr>
          <a:xfrm>
            <a:off x="7095676" y="2111426"/>
            <a:ext cx="2965391" cy="369332"/>
          </a:xfrm>
          <a:prstGeom prst="rect">
            <a:avLst/>
          </a:prstGeom>
          <a:noFill/>
        </p:spPr>
        <p:txBody>
          <a:bodyPr wrap="square" rtlCol="0">
            <a:spAutoFit/>
          </a:bodyPr>
          <a:lstStyle/>
          <a:p>
            <a:r>
              <a:rPr lang="en-US" dirty="0">
                <a:solidFill>
                  <a:schemeClr val="bg1"/>
                </a:solidFill>
              </a:rPr>
              <a:t>Controller</a:t>
            </a:r>
          </a:p>
        </p:txBody>
      </p:sp>
    </p:spTree>
    <p:extLst>
      <p:ext uri="{BB962C8B-B14F-4D97-AF65-F5344CB8AC3E}">
        <p14:creationId xmlns:p14="http://schemas.microsoft.com/office/powerpoint/2010/main" val="8608747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26093E9-B968-2DEB-0115-4047FD75F8E6}"/>
              </a:ext>
            </a:extLst>
          </p:cNvPr>
          <p:cNvSpPr/>
          <p:nvPr/>
        </p:nvSpPr>
        <p:spPr>
          <a:xfrm>
            <a:off x="1040090" y="452486"/>
            <a:ext cx="10171992" cy="57123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454EDEB-63D4-F6EC-7B53-31E9C81CE7E2}"/>
              </a:ext>
            </a:extLst>
          </p:cNvPr>
          <p:cNvSpPr/>
          <p:nvPr/>
        </p:nvSpPr>
        <p:spPr>
          <a:xfrm>
            <a:off x="1010004" y="452486"/>
            <a:ext cx="10171992" cy="57123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9F016F4-C234-8585-5337-47048663B7A8}"/>
              </a:ext>
            </a:extLst>
          </p:cNvPr>
          <p:cNvSpPr>
            <a:spLocks noGrp="1"/>
          </p:cNvSpPr>
          <p:nvPr>
            <p:ph type="sldNum" sz="quarter" idx="12"/>
          </p:nvPr>
        </p:nvSpPr>
        <p:spPr/>
        <p:txBody>
          <a:bodyPr/>
          <a:lstStyle/>
          <a:p>
            <a:fld id="{8C2EA460-C565-FB43-80B0-0A34C0434FD1}" type="slidenum">
              <a:rPr lang="en-US" smtClean="0"/>
              <a:t>88</a:t>
            </a:fld>
            <a:endParaRPr lang="en-US" dirty="0"/>
          </a:p>
        </p:txBody>
      </p:sp>
      <p:pic>
        <p:nvPicPr>
          <p:cNvPr id="21" name="Picture 20" descr="A diagram of a software company&#10;&#10;Description automatically generated">
            <a:extLst>
              <a:ext uri="{FF2B5EF4-FFF2-40B4-BE49-F238E27FC236}">
                <a16:creationId xmlns:a16="http://schemas.microsoft.com/office/drawing/2014/main" id="{DE5D2874-5D21-6886-F014-874B4773ADB0}"/>
              </a:ext>
            </a:extLst>
          </p:cNvPr>
          <p:cNvPicPr>
            <a:picLocks noChangeAspect="1"/>
          </p:cNvPicPr>
          <p:nvPr/>
        </p:nvPicPr>
        <p:blipFill rotWithShape="1">
          <a:blip r:embed="rId3"/>
          <a:srcRect r="44864"/>
          <a:stretch/>
        </p:blipFill>
        <p:spPr>
          <a:xfrm>
            <a:off x="1163330" y="452486"/>
            <a:ext cx="5595690" cy="5712311"/>
          </a:xfrm>
          <a:prstGeom prst="rect">
            <a:avLst/>
          </a:prstGeom>
        </p:spPr>
      </p:pic>
      <p:sp>
        <p:nvSpPr>
          <p:cNvPr id="22" name="Rectangle 21">
            <a:extLst>
              <a:ext uri="{FF2B5EF4-FFF2-40B4-BE49-F238E27FC236}">
                <a16:creationId xmlns:a16="http://schemas.microsoft.com/office/drawing/2014/main" id="{2616DAAA-218B-F264-93B4-1FFB1B64A0B4}"/>
              </a:ext>
            </a:extLst>
          </p:cNvPr>
          <p:cNvSpPr/>
          <p:nvPr/>
        </p:nvSpPr>
        <p:spPr>
          <a:xfrm>
            <a:off x="6202837" y="1046375"/>
            <a:ext cx="3299382" cy="133860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E330A53-234F-B4B0-3313-3BC494CA16DA}"/>
              </a:ext>
            </a:extLst>
          </p:cNvPr>
          <p:cNvSpPr/>
          <p:nvPr/>
        </p:nvSpPr>
        <p:spPr>
          <a:xfrm>
            <a:off x="3582878" y="910831"/>
            <a:ext cx="2860651" cy="982767"/>
          </a:xfrm>
          <a:prstGeom prst="ellipse">
            <a:avLst/>
          </a:prstGeom>
          <a:noFill/>
          <a:ln w="38100">
            <a:solidFill>
              <a:srgbClr val="E79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B10F660-171F-626E-E2A0-EDE641F313B8}"/>
              </a:ext>
            </a:extLst>
          </p:cNvPr>
          <p:cNvSpPr txBox="1"/>
          <p:nvPr/>
        </p:nvSpPr>
        <p:spPr>
          <a:xfrm>
            <a:off x="6647924" y="1217548"/>
            <a:ext cx="2965391" cy="369332"/>
          </a:xfrm>
          <a:prstGeom prst="rect">
            <a:avLst/>
          </a:prstGeom>
          <a:noFill/>
        </p:spPr>
        <p:txBody>
          <a:bodyPr wrap="square" rtlCol="0">
            <a:spAutoFit/>
          </a:bodyPr>
          <a:lstStyle/>
          <a:p>
            <a:r>
              <a:rPr lang="en-US" dirty="0">
                <a:solidFill>
                  <a:schemeClr val="bg1"/>
                </a:solidFill>
              </a:rPr>
              <a:t>Resource Allocator</a:t>
            </a:r>
          </a:p>
        </p:txBody>
      </p:sp>
    </p:spTree>
    <p:extLst>
      <p:ext uri="{BB962C8B-B14F-4D97-AF65-F5344CB8AC3E}">
        <p14:creationId xmlns:p14="http://schemas.microsoft.com/office/powerpoint/2010/main" val="3675641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26093E9-B968-2DEB-0115-4047FD75F8E6}"/>
              </a:ext>
            </a:extLst>
          </p:cNvPr>
          <p:cNvSpPr/>
          <p:nvPr/>
        </p:nvSpPr>
        <p:spPr>
          <a:xfrm>
            <a:off x="1040090" y="452486"/>
            <a:ext cx="10171992" cy="57123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454EDEB-63D4-F6EC-7B53-31E9C81CE7E2}"/>
              </a:ext>
            </a:extLst>
          </p:cNvPr>
          <p:cNvSpPr/>
          <p:nvPr/>
        </p:nvSpPr>
        <p:spPr>
          <a:xfrm>
            <a:off x="1010004" y="452486"/>
            <a:ext cx="10171992" cy="571231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9F016F4-C234-8585-5337-47048663B7A8}"/>
              </a:ext>
            </a:extLst>
          </p:cNvPr>
          <p:cNvSpPr>
            <a:spLocks noGrp="1"/>
          </p:cNvSpPr>
          <p:nvPr>
            <p:ph type="sldNum" sz="quarter" idx="12"/>
          </p:nvPr>
        </p:nvSpPr>
        <p:spPr/>
        <p:txBody>
          <a:bodyPr/>
          <a:lstStyle/>
          <a:p>
            <a:fld id="{8C2EA460-C565-FB43-80B0-0A34C0434FD1}" type="slidenum">
              <a:rPr lang="en-US" smtClean="0"/>
              <a:t>89</a:t>
            </a:fld>
            <a:endParaRPr lang="en-US" dirty="0"/>
          </a:p>
        </p:txBody>
      </p:sp>
      <p:pic>
        <p:nvPicPr>
          <p:cNvPr id="21" name="Picture 20" descr="A diagram of a software company&#10;&#10;Description automatically generated">
            <a:extLst>
              <a:ext uri="{FF2B5EF4-FFF2-40B4-BE49-F238E27FC236}">
                <a16:creationId xmlns:a16="http://schemas.microsoft.com/office/drawing/2014/main" id="{DE5D2874-5D21-6886-F014-874B4773ADB0}"/>
              </a:ext>
            </a:extLst>
          </p:cNvPr>
          <p:cNvPicPr>
            <a:picLocks noChangeAspect="1"/>
          </p:cNvPicPr>
          <p:nvPr/>
        </p:nvPicPr>
        <p:blipFill rotWithShape="1">
          <a:blip r:embed="rId3"/>
          <a:srcRect r="44864"/>
          <a:stretch/>
        </p:blipFill>
        <p:spPr>
          <a:xfrm>
            <a:off x="1163330" y="452486"/>
            <a:ext cx="5595690" cy="5712311"/>
          </a:xfrm>
          <a:prstGeom prst="rect">
            <a:avLst/>
          </a:prstGeom>
        </p:spPr>
      </p:pic>
      <p:sp>
        <p:nvSpPr>
          <p:cNvPr id="22" name="Rectangle 21">
            <a:extLst>
              <a:ext uri="{FF2B5EF4-FFF2-40B4-BE49-F238E27FC236}">
                <a16:creationId xmlns:a16="http://schemas.microsoft.com/office/drawing/2014/main" id="{2616DAAA-218B-F264-93B4-1FFB1B64A0B4}"/>
              </a:ext>
            </a:extLst>
          </p:cNvPr>
          <p:cNvSpPr/>
          <p:nvPr/>
        </p:nvSpPr>
        <p:spPr>
          <a:xfrm>
            <a:off x="6202837" y="1046375"/>
            <a:ext cx="3299382" cy="133860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E330A53-234F-B4B0-3313-3BC494CA16DA}"/>
              </a:ext>
            </a:extLst>
          </p:cNvPr>
          <p:cNvSpPr/>
          <p:nvPr/>
        </p:nvSpPr>
        <p:spPr>
          <a:xfrm>
            <a:off x="4965107" y="2817257"/>
            <a:ext cx="1735187" cy="982767"/>
          </a:xfrm>
          <a:prstGeom prst="ellipse">
            <a:avLst/>
          </a:prstGeom>
          <a:noFill/>
          <a:ln w="38100">
            <a:solidFill>
              <a:srgbClr val="E79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1DD5887C-AD28-B7F7-A070-53838EF70ACB}"/>
              </a:ext>
            </a:extLst>
          </p:cNvPr>
          <p:cNvSpPr/>
          <p:nvPr/>
        </p:nvSpPr>
        <p:spPr>
          <a:xfrm>
            <a:off x="2347284" y="2817256"/>
            <a:ext cx="1735187" cy="982767"/>
          </a:xfrm>
          <a:prstGeom prst="ellipse">
            <a:avLst/>
          </a:prstGeom>
          <a:noFill/>
          <a:ln w="38100">
            <a:solidFill>
              <a:srgbClr val="E79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508CD05-7788-A8B6-330E-9649DB521A43}"/>
              </a:ext>
            </a:extLst>
          </p:cNvPr>
          <p:cNvSpPr txBox="1"/>
          <p:nvPr/>
        </p:nvSpPr>
        <p:spPr>
          <a:xfrm>
            <a:off x="6879325" y="3123973"/>
            <a:ext cx="2965391" cy="369332"/>
          </a:xfrm>
          <a:prstGeom prst="rect">
            <a:avLst/>
          </a:prstGeom>
          <a:noFill/>
        </p:spPr>
        <p:txBody>
          <a:bodyPr wrap="square" rtlCol="0">
            <a:spAutoFit/>
          </a:bodyPr>
          <a:lstStyle/>
          <a:p>
            <a:r>
              <a:rPr lang="en-US" dirty="0">
                <a:solidFill>
                  <a:schemeClr val="bg1"/>
                </a:solidFill>
              </a:rPr>
              <a:t>Agent</a:t>
            </a:r>
          </a:p>
        </p:txBody>
      </p:sp>
    </p:spTree>
    <p:extLst>
      <p:ext uri="{BB962C8B-B14F-4D97-AF65-F5344CB8AC3E}">
        <p14:creationId xmlns:p14="http://schemas.microsoft.com/office/powerpoint/2010/main" val="3310466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4F5F-9DFA-567E-9460-3A432C03DC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3D9CC-42A9-6103-08FE-B07784138F08}"/>
              </a:ext>
            </a:extLst>
          </p:cNvPr>
          <p:cNvSpPr>
            <a:spLocks noGrp="1"/>
          </p:cNvSpPr>
          <p:nvPr>
            <p:ph type="title"/>
          </p:nvPr>
        </p:nvSpPr>
        <p:spPr/>
        <p:txBody>
          <a:bodyPr/>
          <a:lstStyle/>
          <a:p>
            <a:r>
              <a:rPr lang="en-US" dirty="0"/>
              <a:t>Spatial and Temporal Characteristics</a:t>
            </a:r>
          </a:p>
        </p:txBody>
      </p:sp>
      <p:sp>
        <p:nvSpPr>
          <p:cNvPr id="4" name="Slide Number Placeholder 3">
            <a:extLst>
              <a:ext uri="{FF2B5EF4-FFF2-40B4-BE49-F238E27FC236}">
                <a16:creationId xmlns:a16="http://schemas.microsoft.com/office/drawing/2014/main" id="{D177D7D6-83A3-F9BC-A2D0-F15FB5F9C78A}"/>
              </a:ext>
            </a:extLst>
          </p:cNvPr>
          <p:cNvSpPr>
            <a:spLocks noGrp="1"/>
          </p:cNvSpPr>
          <p:nvPr>
            <p:ph type="sldNum" sz="quarter" idx="12"/>
          </p:nvPr>
        </p:nvSpPr>
        <p:spPr/>
        <p:txBody>
          <a:bodyPr/>
          <a:lstStyle/>
          <a:p>
            <a:fld id="{8C2EA460-C565-FB43-80B0-0A34C0434FD1}" type="slidenum">
              <a:rPr lang="en-US" smtClean="0"/>
              <a:t>9</a:t>
            </a:fld>
            <a:endParaRPr lang="en-US" dirty="0"/>
          </a:p>
        </p:txBody>
      </p:sp>
      <p:grpSp>
        <p:nvGrpSpPr>
          <p:cNvPr id="10" name="Group 9">
            <a:extLst>
              <a:ext uri="{FF2B5EF4-FFF2-40B4-BE49-F238E27FC236}">
                <a16:creationId xmlns:a16="http://schemas.microsoft.com/office/drawing/2014/main" id="{8F813C0C-A78A-6933-490B-0C3C37141CC6}"/>
              </a:ext>
            </a:extLst>
          </p:cNvPr>
          <p:cNvGrpSpPr/>
          <p:nvPr/>
        </p:nvGrpSpPr>
        <p:grpSpPr>
          <a:xfrm>
            <a:off x="4774260" y="492506"/>
            <a:ext cx="4961594" cy="5439892"/>
            <a:chOff x="190122" y="361665"/>
            <a:chExt cx="11548264" cy="6134670"/>
          </a:xfrm>
        </p:grpSpPr>
        <p:sp>
          <p:nvSpPr>
            <p:cNvPr id="16" name="Rectangle 15">
              <a:extLst>
                <a:ext uri="{FF2B5EF4-FFF2-40B4-BE49-F238E27FC236}">
                  <a16:creationId xmlns:a16="http://schemas.microsoft.com/office/drawing/2014/main" id="{976E4500-5705-04C2-D75B-5D62DBD3AF4A}"/>
                </a:ext>
              </a:extLst>
            </p:cNvPr>
            <p:cNvSpPr/>
            <p:nvPr/>
          </p:nvSpPr>
          <p:spPr>
            <a:xfrm>
              <a:off x="190122" y="4869055"/>
              <a:ext cx="11548263" cy="162728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81CABB6-C89A-88F7-A404-5F610332BEE8}"/>
                </a:ext>
              </a:extLst>
            </p:cNvPr>
            <p:cNvSpPr/>
            <p:nvPr/>
          </p:nvSpPr>
          <p:spPr>
            <a:xfrm>
              <a:off x="190122" y="2607866"/>
              <a:ext cx="11548263" cy="1138407"/>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19C7724-09C7-7BE9-BE9A-1E4177E5F01E}"/>
                </a:ext>
              </a:extLst>
            </p:cNvPr>
            <p:cNvSpPr/>
            <p:nvPr/>
          </p:nvSpPr>
          <p:spPr>
            <a:xfrm>
              <a:off x="190123" y="361665"/>
              <a:ext cx="11548263" cy="1123999"/>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2926223C-67EF-A495-7D9C-A72809A88459}"/>
                </a:ext>
              </a:extLst>
            </p:cNvPr>
            <p:cNvCxnSpPr/>
            <p:nvPr/>
          </p:nvCxnSpPr>
          <p:spPr>
            <a:xfrm>
              <a:off x="190123" y="3739865"/>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9EAFB68B-DA2A-A4D5-05A6-86FC6A549255}"/>
                </a:ext>
              </a:extLst>
            </p:cNvPr>
            <p:cNvCxnSpPr/>
            <p:nvPr/>
          </p:nvCxnSpPr>
          <p:spPr>
            <a:xfrm>
              <a:off x="190123" y="1485664"/>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DE9893C3-69E8-0A3A-A4A8-F2814D7FD308}"/>
                </a:ext>
              </a:extLst>
            </p:cNvPr>
            <p:cNvCxnSpPr/>
            <p:nvPr/>
          </p:nvCxnSpPr>
          <p:spPr>
            <a:xfrm>
              <a:off x="190123" y="2608463"/>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08E26C0E-AD57-1D16-3963-173FC10EB43F}"/>
                </a:ext>
              </a:extLst>
            </p:cNvPr>
            <p:cNvCxnSpPr/>
            <p:nvPr/>
          </p:nvCxnSpPr>
          <p:spPr>
            <a:xfrm>
              <a:off x="190123" y="4877076"/>
              <a:ext cx="11470740" cy="0"/>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9021A580-3231-E124-0829-462727298BA9}"/>
                </a:ext>
              </a:extLst>
            </p:cNvPr>
            <p:cNvSpPr txBox="1"/>
            <p:nvPr/>
          </p:nvSpPr>
          <p:spPr>
            <a:xfrm>
              <a:off x="7339536" y="397376"/>
              <a:ext cx="4321329" cy="416503"/>
            </a:xfrm>
            <a:prstGeom prst="rect">
              <a:avLst/>
            </a:prstGeom>
            <a:noFill/>
          </p:spPr>
          <p:txBody>
            <a:bodyPr wrap="square" rtlCol="0">
              <a:spAutoFit/>
            </a:bodyPr>
            <a:lstStyle/>
            <a:p>
              <a:pPr algn="r"/>
              <a:r>
                <a:rPr lang="en-US" dirty="0">
                  <a:solidFill>
                    <a:schemeClr val="accent2"/>
                  </a:solidFill>
                </a:rPr>
                <a:t>Application</a:t>
              </a:r>
            </a:p>
          </p:txBody>
        </p:sp>
        <p:sp>
          <p:nvSpPr>
            <p:cNvPr id="24" name="TextBox 23">
              <a:extLst>
                <a:ext uri="{FF2B5EF4-FFF2-40B4-BE49-F238E27FC236}">
                  <a16:creationId xmlns:a16="http://schemas.microsoft.com/office/drawing/2014/main" id="{3B42D817-5CC3-5DA8-EA46-24581FC8EE43}"/>
                </a:ext>
              </a:extLst>
            </p:cNvPr>
            <p:cNvSpPr txBox="1"/>
            <p:nvPr/>
          </p:nvSpPr>
          <p:spPr>
            <a:xfrm>
              <a:off x="7008929" y="1493066"/>
              <a:ext cx="4729457" cy="416503"/>
            </a:xfrm>
            <a:prstGeom prst="rect">
              <a:avLst/>
            </a:prstGeom>
            <a:noFill/>
          </p:spPr>
          <p:txBody>
            <a:bodyPr wrap="square" rtlCol="0">
              <a:spAutoFit/>
            </a:bodyPr>
            <a:lstStyle/>
            <a:p>
              <a:pPr algn="r"/>
              <a:r>
                <a:rPr lang="en-US" dirty="0">
                  <a:solidFill>
                    <a:schemeClr val="accent2"/>
                  </a:solidFill>
                </a:rPr>
                <a:t>Framework</a:t>
              </a:r>
            </a:p>
          </p:txBody>
        </p:sp>
        <p:sp>
          <p:nvSpPr>
            <p:cNvPr id="25" name="TextBox 24">
              <a:extLst>
                <a:ext uri="{FF2B5EF4-FFF2-40B4-BE49-F238E27FC236}">
                  <a16:creationId xmlns:a16="http://schemas.microsoft.com/office/drawing/2014/main" id="{E5418BD0-4DD4-2715-FBDF-8F9CBAC8CA59}"/>
                </a:ext>
              </a:extLst>
            </p:cNvPr>
            <p:cNvSpPr txBox="1"/>
            <p:nvPr/>
          </p:nvSpPr>
          <p:spPr>
            <a:xfrm>
              <a:off x="8661972" y="2618407"/>
              <a:ext cx="2998891" cy="416503"/>
            </a:xfrm>
            <a:prstGeom prst="rect">
              <a:avLst/>
            </a:prstGeom>
            <a:noFill/>
          </p:spPr>
          <p:txBody>
            <a:bodyPr wrap="square" rtlCol="0">
              <a:spAutoFit/>
            </a:bodyPr>
            <a:lstStyle/>
            <a:p>
              <a:pPr algn="r"/>
              <a:r>
                <a:rPr lang="en-US" dirty="0">
                  <a:solidFill>
                    <a:schemeClr val="accent2"/>
                  </a:solidFill>
                </a:rPr>
                <a:t>Runtime</a:t>
              </a:r>
            </a:p>
          </p:txBody>
        </p:sp>
        <p:sp>
          <p:nvSpPr>
            <p:cNvPr id="26" name="TextBox 25">
              <a:extLst>
                <a:ext uri="{FF2B5EF4-FFF2-40B4-BE49-F238E27FC236}">
                  <a16:creationId xmlns:a16="http://schemas.microsoft.com/office/drawing/2014/main" id="{C8A11BB6-EB89-3F02-67F0-2F3F66F58AF0}"/>
                </a:ext>
              </a:extLst>
            </p:cNvPr>
            <p:cNvSpPr txBox="1"/>
            <p:nvPr/>
          </p:nvSpPr>
          <p:spPr>
            <a:xfrm>
              <a:off x="8661972" y="3745869"/>
              <a:ext cx="3076414" cy="728880"/>
            </a:xfrm>
            <a:prstGeom prst="rect">
              <a:avLst/>
            </a:prstGeom>
            <a:noFill/>
          </p:spPr>
          <p:txBody>
            <a:bodyPr wrap="square" rtlCol="0">
              <a:spAutoFit/>
            </a:bodyPr>
            <a:lstStyle/>
            <a:p>
              <a:pPr algn="r"/>
              <a:r>
                <a:rPr lang="en-US" dirty="0">
                  <a:solidFill>
                    <a:schemeClr val="accent2"/>
                  </a:solidFill>
                </a:rPr>
                <a:t>Operating System</a:t>
              </a:r>
            </a:p>
          </p:txBody>
        </p:sp>
        <p:sp>
          <p:nvSpPr>
            <p:cNvPr id="27" name="TextBox 26">
              <a:extLst>
                <a:ext uri="{FF2B5EF4-FFF2-40B4-BE49-F238E27FC236}">
                  <a16:creationId xmlns:a16="http://schemas.microsoft.com/office/drawing/2014/main" id="{686B895F-978D-83B3-DBA7-6CDF8326968C}"/>
                </a:ext>
              </a:extLst>
            </p:cNvPr>
            <p:cNvSpPr txBox="1"/>
            <p:nvPr/>
          </p:nvSpPr>
          <p:spPr>
            <a:xfrm>
              <a:off x="8455343" y="4893146"/>
              <a:ext cx="3232834" cy="416503"/>
            </a:xfrm>
            <a:prstGeom prst="rect">
              <a:avLst/>
            </a:prstGeom>
            <a:noFill/>
          </p:spPr>
          <p:txBody>
            <a:bodyPr wrap="square" rtlCol="0">
              <a:spAutoFit/>
            </a:bodyPr>
            <a:lstStyle/>
            <a:p>
              <a:pPr algn="r"/>
              <a:r>
                <a:rPr lang="en-US" dirty="0">
                  <a:solidFill>
                    <a:schemeClr val="accent2"/>
                  </a:solidFill>
                </a:rPr>
                <a:t>Hardware</a:t>
              </a:r>
            </a:p>
          </p:txBody>
        </p:sp>
      </p:grpSp>
      <p:sp>
        <p:nvSpPr>
          <p:cNvPr id="8" name="TextBox 7">
            <a:extLst>
              <a:ext uri="{FF2B5EF4-FFF2-40B4-BE49-F238E27FC236}">
                <a16:creationId xmlns:a16="http://schemas.microsoft.com/office/drawing/2014/main" id="{4CFEFEC2-AA6B-AE18-849F-B116173B1894}"/>
              </a:ext>
            </a:extLst>
          </p:cNvPr>
          <p:cNvSpPr txBox="1"/>
          <p:nvPr/>
        </p:nvSpPr>
        <p:spPr>
          <a:xfrm>
            <a:off x="5180865" y="4970026"/>
            <a:ext cx="4148384" cy="646331"/>
          </a:xfrm>
          <a:prstGeom prst="rect">
            <a:avLst/>
          </a:prstGeom>
          <a:noFill/>
        </p:spPr>
        <p:txBody>
          <a:bodyPr wrap="square" rtlCol="0">
            <a:spAutoFit/>
          </a:bodyPr>
          <a:lstStyle/>
          <a:p>
            <a:pPr algn="ctr"/>
            <a:r>
              <a:rPr lang="en-US" b="1" dirty="0">
                <a:solidFill>
                  <a:srgbClr val="BFB07D"/>
                </a:solidFill>
              </a:rPr>
              <a:t>Non-Uniform Memory Access (NUMA) Architectures</a:t>
            </a:r>
          </a:p>
        </p:txBody>
      </p:sp>
      <p:sp>
        <p:nvSpPr>
          <p:cNvPr id="3" name="TextBox 2">
            <a:extLst>
              <a:ext uri="{FF2B5EF4-FFF2-40B4-BE49-F238E27FC236}">
                <a16:creationId xmlns:a16="http://schemas.microsoft.com/office/drawing/2014/main" id="{D2D237DC-3CBB-2D3F-280F-2985FDD288F8}"/>
              </a:ext>
            </a:extLst>
          </p:cNvPr>
          <p:cNvSpPr txBox="1"/>
          <p:nvPr/>
        </p:nvSpPr>
        <p:spPr>
          <a:xfrm>
            <a:off x="5475914" y="3668438"/>
            <a:ext cx="3524977" cy="646331"/>
          </a:xfrm>
          <a:prstGeom prst="rect">
            <a:avLst/>
          </a:prstGeom>
          <a:noFill/>
        </p:spPr>
        <p:txBody>
          <a:bodyPr wrap="square" rtlCol="0">
            <a:spAutoFit/>
          </a:bodyPr>
          <a:lstStyle/>
          <a:p>
            <a:pPr algn="ctr"/>
            <a:r>
              <a:rPr lang="en-US" b="1" dirty="0">
                <a:solidFill>
                  <a:srgbClr val="BFB07D"/>
                </a:solidFill>
              </a:rPr>
              <a:t>Threads, Scheduling, Task Granularity</a:t>
            </a:r>
          </a:p>
        </p:txBody>
      </p:sp>
      <p:sp>
        <p:nvSpPr>
          <p:cNvPr id="5" name="Down Arrow 4">
            <a:extLst>
              <a:ext uri="{FF2B5EF4-FFF2-40B4-BE49-F238E27FC236}">
                <a16:creationId xmlns:a16="http://schemas.microsoft.com/office/drawing/2014/main" id="{0B273E38-54F8-CADC-BAC0-A9FE9F61FBF9}"/>
              </a:ext>
            </a:extLst>
          </p:cNvPr>
          <p:cNvSpPr/>
          <p:nvPr/>
        </p:nvSpPr>
        <p:spPr>
          <a:xfrm rot="10800000">
            <a:off x="4144844" y="3729777"/>
            <a:ext cx="386626" cy="1995243"/>
          </a:xfrm>
          <a:prstGeom prst="downArrow">
            <a:avLst/>
          </a:prstGeom>
          <a:solidFill>
            <a:srgbClr val="BFB0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1029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52A288-619F-D573-4046-45CDD76DE51B}"/>
              </a:ext>
            </a:extLst>
          </p:cNvPr>
          <p:cNvSpPr/>
          <p:nvPr/>
        </p:nvSpPr>
        <p:spPr>
          <a:xfrm>
            <a:off x="1010004" y="452486"/>
            <a:ext cx="10171992" cy="419642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6326FE-59BE-7E90-657D-DFCC5BFB88CE}"/>
              </a:ext>
            </a:extLst>
          </p:cNvPr>
          <p:cNvSpPr>
            <a:spLocks noGrp="1"/>
          </p:cNvSpPr>
          <p:nvPr>
            <p:ph type="sldNum" sz="quarter" idx="12"/>
          </p:nvPr>
        </p:nvSpPr>
        <p:spPr/>
        <p:txBody>
          <a:bodyPr/>
          <a:lstStyle/>
          <a:p>
            <a:fld id="{8C2EA460-C565-FB43-80B0-0A34C0434FD1}" type="slidenum">
              <a:rPr lang="en-US" smtClean="0"/>
              <a:t>90</a:t>
            </a:fld>
            <a:endParaRPr lang="en-US"/>
          </a:p>
        </p:txBody>
      </p:sp>
      <p:pic>
        <p:nvPicPr>
          <p:cNvPr id="4" name="Picture 3" descr="A diagram of a cube&#10;&#10;Description automatically generated">
            <a:extLst>
              <a:ext uri="{FF2B5EF4-FFF2-40B4-BE49-F238E27FC236}">
                <a16:creationId xmlns:a16="http://schemas.microsoft.com/office/drawing/2014/main" id="{A1793A49-735D-E03F-0A27-E5D20877B56E}"/>
              </a:ext>
            </a:extLst>
          </p:cNvPr>
          <p:cNvPicPr>
            <a:picLocks noChangeAspect="1"/>
          </p:cNvPicPr>
          <p:nvPr/>
        </p:nvPicPr>
        <p:blipFill>
          <a:blip r:embed="rId3"/>
          <a:stretch>
            <a:fillRect/>
          </a:stretch>
        </p:blipFill>
        <p:spPr>
          <a:xfrm>
            <a:off x="1630838" y="1776531"/>
            <a:ext cx="7772400" cy="2503530"/>
          </a:xfrm>
          <a:prstGeom prst="rect">
            <a:avLst/>
          </a:prstGeom>
        </p:spPr>
      </p:pic>
      <p:sp>
        <p:nvSpPr>
          <p:cNvPr id="5" name="Title 2">
            <a:extLst>
              <a:ext uri="{FF2B5EF4-FFF2-40B4-BE49-F238E27FC236}">
                <a16:creationId xmlns:a16="http://schemas.microsoft.com/office/drawing/2014/main" id="{F9C73D6A-4B06-A151-39A8-887BA3C7CDC7}"/>
              </a:ext>
            </a:extLst>
          </p:cNvPr>
          <p:cNvSpPr txBox="1">
            <a:spLocks/>
          </p:cNvSpPr>
          <p:nvPr/>
        </p:nvSpPr>
        <p:spPr>
          <a:xfrm>
            <a:off x="862005" y="5279474"/>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CPU Telemetry and Scaling</a:t>
            </a:r>
          </a:p>
        </p:txBody>
      </p:sp>
    </p:spTree>
    <p:extLst>
      <p:ext uri="{BB962C8B-B14F-4D97-AF65-F5344CB8AC3E}">
        <p14:creationId xmlns:p14="http://schemas.microsoft.com/office/powerpoint/2010/main" val="30319348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52A288-619F-D573-4046-45CDD76DE51B}"/>
              </a:ext>
            </a:extLst>
          </p:cNvPr>
          <p:cNvSpPr/>
          <p:nvPr/>
        </p:nvSpPr>
        <p:spPr>
          <a:xfrm>
            <a:off x="1010004" y="452486"/>
            <a:ext cx="10171992" cy="419642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6326FE-59BE-7E90-657D-DFCC5BFB88CE}"/>
              </a:ext>
            </a:extLst>
          </p:cNvPr>
          <p:cNvSpPr>
            <a:spLocks noGrp="1"/>
          </p:cNvSpPr>
          <p:nvPr>
            <p:ph type="sldNum" sz="quarter" idx="12"/>
          </p:nvPr>
        </p:nvSpPr>
        <p:spPr/>
        <p:txBody>
          <a:bodyPr/>
          <a:lstStyle/>
          <a:p>
            <a:fld id="{8C2EA460-C565-FB43-80B0-0A34C0434FD1}" type="slidenum">
              <a:rPr lang="en-US" smtClean="0"/>
              <a:t>91</a:t>
            </a:fld>
            <a:endParaRPr lang="en-US"/>
          </a:p>
        </p:txBody>
      </p:sp>
      <p:pic>
        <p:nvPicPr>
          <p:cNvPr id="4" name="Picture 3" descr="A diagram of a cube&#10;&#10;Description automatically generated">
            <a:extLst>
              <a:ext uri="{FF2B5EF4-FFF2-40B4-BE49-F238E27FC236}">
                <a16:creationId xmlns:a16="http://schemas.microsoft.com/office/drawing/2014/main" id="{A1793A49-735D-E03F-0A27-E5D20877B56E}"/>
              </a:ext>
            </a:extLst>
          </p:cNvPr>
          <p:cNvPicPr>
            <a:picLocks noChangeAspect="1"/>
          </p:cNvPicPr>
          <p:nvPr/>
        </p:nvPicPr>
        <p:blipFill>
          <a:blip r:embed="rId3"/>
          <a:stretch>
            <a:fillRect/>
          </a:stretch>
        </p:blipFill>
        <p:spPr>
          <a:xfrm>
            <a:off x="1630838" y="1776531"/>
            <a:ext cx="7772400" cy="2503530"/>
          </a:xfrm>
          <a:prstGeom prst="rect">
            <a:avLst/>
          </a:prstGeom>
        </p:spPr>
      </p:pic>
      <p:sp>
        <p:nvSpPr>
          <p:cNvPr id="5" name="Title 2">
            <a:extLst>
              <a:ext uri="{FF2B5EF4-FFF2-40B4-BE49-F238E27FC236}">
                <a16:creationId xmlns:a16="http://schemas.microsoft.com/office/drawing/2014/main" id="{F9C73D6A-4B06-A151-39A8-887BA3C7CDC7}"/>
              </a:ext>
            </a:extLst>
          </p:cNvPr>
          <p:cNvSpPr txBox="1">
            <a:spLocks/>
          </p:cNvSpPr>
          <p:nvPr/>
        </p:nvSpPr>
        <p:spPr>
          <a:xfrm>
            <a:off x="862005" y="5279474"/>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CPU Telemetry and Scaling</a:t>
            </a:r>
          </a:p>
        </p:txBody>
      </p:sp>
      <p:sp>
        <p:nvSpPr>
          <p:cNvPr id="3" name="Rectangle 2">
            <a:extLst>
              <a:ext uri="{FF2B5EF4-FFF2-40B4-BE49-F238E27FC236}">
                <a16:creationId xmlns:a16="http://schemas.microsoft.com/office/drawing/2014/main" id="{79376E05-447B-8798-129E-7391127FE946}"/>
              </a:ext>
            </a:extLst>
          </p:cNvPr>
          <p:cNvSpPr/>
          <p:nvPr/>
        </p:nvSpPr>
        <p:spPr>
          <a:xfrm>
            <a:off x="5173757" y="1407680"/>
            <a:ext cx="2320551" cy="74163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logo&#10;&#10;Description automatically generated">
            <a:extLst>
              <a:ext uri="{FF2B5EF4-FFF2-40B4-BE49-F238E27FC236}">
                <a16:creationId xmlns:a16="http://schemas.microsoft.com/office/drawing/2014/main" id="{31ACFFF9-01F0-5576-89F7-5BBC69681779}"/>
              </a:ext>
            </a:extLst>
          </p:cNvPr>
          <p:cNvPicPr>
            <a:picLocks noChangeAspect="1"/>
          </p:cNvPicPr>
          <p:nvPr/>
        </p:nvPicPr>
        <p:blipFill>
          <a:blip r:embed="rId4"/>
          <a:stretch>
            <a:fillRect/>
          </a:stretch>
        </p:blipFill>
        <p:spPr>
          <a:xfrm>
            <a:off x="6471305" y="3599583"/>
            <a:ext cx="919309" cy="317188"/>
          </a:xfrm>
          <a:prstGeom prst="rect">
            <a:avLst/>
          </a:prstGeom>
        </p:spPr>
      </p:pic>
      <p:pic>
        <p:nvPicPr>
          <p:cNvPr id="10" name="Picture 9" descr="A diagram of a graph and gears&#10;&#10;Description automatically generated">
            <a:extLst>
              <a:ext uri="{FF2B5EF4-FFF2-40B4-BE49-F238E27FC236}">
                <a16:creationId xmlns:a16="http://schemas.microsoft.com/office/drawing/2014/main" id="{057D49F1-A638-756B-1261-88073062B025}"/>
              </a:ext>
            </a:extLst>
          </p:cNvPr>
          <p:cNvPicPr>
            <a:picLocks noChangeAspect="1"/>
          </p:cNvPicPr>
          <p:nvPr/>
        </p:nvPicPr>
        <p:blipFill>
          <a:blip r:embed="rId5"/>
          <a:stretch>
            <a:fillRect/>
          </a:stretch>
        </p:blipFill>
        <p:spPr>
          <a:xfrm>
            <a:off x="6910197" y="868987"/>
            <a:ext cx="3044508" cy="1815088"/>
          </a:xfrm>
          <a:prstGeom prst="rect">
            <a:avLst/>
          </a:prstGeom>
        </p:spPr>
      </p:pic>
      <p:sp>
        <p:nvSpPr>
          <p:cNvPr id="11" name="Rectangle 10">
            <a:extLst>
              <a:ext uri="{FF2B5EF4-FFF2-40B4-BE49-F238E27FC236}">
                <a16:creationId xmlns:a16="http://schemas.microsoft.com/office/drawing/2014/main" id="{0DF06932-FD6A-1701-A8AF-D5C5EA1C5B2F}"/>
              </a:ext>
            </a:extLst>
          </p:cNvPr>
          <p:cNvSpPr/>
          <p:nvPr/>
        </p:nvSpPr>
        <p:spPr>
          <a:xfrm>
            <a:off x="5450291" y="527203"/>
            <a:ext cx="1767481" cy="74163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D906708-D287-0F6E-D333-902EE0D144C5}"/>
              </a:ext>
            </a:extLst>
          </p:cNvPr>
          <p:cNvSpPr/>
          <p:nvPr/>
        </p:nvSpPr>
        <p:spPr>
          <a:xfrm rot="3167247">
            <a:off x="6765731" y="1997077"/>
            <a:ext cx="288931" cy="34385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close up of a text&#10;&#10;Description automatically generated">
            <a:extLst>
              <a:ext uri="{FF2B5EF4-FFF2-40B4-BE49-F238E27FC236}">
                <a16:creationId xmlns:a16="http://schemas.microsoft.com/office/drawing/2014/main" id="{DEC8237E-E5A0-22E6-98F7-0AA6E845A96D}"/>
              </a:ext>
            </a:extLst>
          </p:cNvPr>
          <p:cNvPicPr>
            <a:picLocks noChangeAspect="1"/>
          </p:cNvPicPr>
          <p:nvPr/>
        </p:nvPicPr>
        <p:blipFill>
          <a:blip r:embed="rId6"/>
          <a:stretch>
            <a:fillRect/>
          </a:stretch>
        </p:blipFill>
        <p:spPr>
          <a:xfrm>
            <a:off x="8413361" y="2453274"/>
            <a:ext cx="2154989" cy="1028794"/>
          </a:xfrm>
          <a:prstGeom prst="rect">
            <a:avLst/>
          </a:prstGeom>
        </p:spPr>
      </p:pic>
    </p:spTree>
    <p:extLst>
      <p:ext uri="{BB962C8B-B14F-4D97-AF65-F5344CB8AC3E}">
        <p14:creationId xmlns:p14="http://schemas.microsoft.com/office/powerpoint/2010/main" val="27168155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52A288-619F-D573-4046-45CDD76DE51B}"/>
              </a:ext>
            </a:extLst>
          </p:cNvPr>
          <p:cNvSpPr/>
          <p:nvPr/>
        </p:nvSpPr>
        <p:spPr>
          <a:xfrm>
            <a:off x="1010004" y="452486"/>
            <a:ext cx="10171992" cy="419642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96326FE-59BE-7E90-657D-DFCC5BFB88CE}"/>
              </a:ext>
            </a:extLst>
          </p:cNvPr>
          <p:cNvSpPr>
            <a:spLocks noGrp="1"/>
          </p:cNvSpPr>
          <p:nvPr>
            <p:ph type="sldNum" sz="quarter" idx="12"/>
          </p:nvPr>
        </p:nvSpPr>
        <p:spPr/>
        <p:txBody>
          <a:bodyPr/>
          <a:lstStyle/>
          <a:p>
            <a:fld id="{8C2EA460-C565-FB43-80B0-0A34C0434FD1}" type="slidenum">
              <a:rPr lang="en-US" smtClean="0"/>
              <a:t>92</a:t>
            </a:fld>
            <a:endParaRPr lang="en-US"/>
          </a:p>
        </p:txBody>
      </p:sp>
      <p:sp>
        <p:nvSpPr>
          <p:cNvPr id="5" name="Title 2">
            <a:extLst>
              <a:ext uri="{FF2B5EF4-FFF2-40B4-BE49-F238E27FC236}">
                <a16:creationId xmlns:a16="http://schemas.microsoft.com/office/drawing/2014/main" id="{F9C73D6A-4B06-A151-39A8-887BA3C7CDC7}"/>
              </a:ext>
            </a:extLst>
          </p:cNvPr>
          <p:cNvSpPr txBox="1">
            <a:spLocks/>
          </p:cNvSpPr>
          <p:nvPr/>
        </p:nvSpPr>
        <p:spPr>
          <a:xfrm>
            <a:off x="862005" y="5279474"/>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Event-Based Memory Scaling</a:t>
            </a:r>
          </a:p>
        </p:txBody>
      </p:sp>
      <p:sp>
        <p:nvSpPr>
          <p:cNvPr id="11" name="Rectangle 10">
            <a:extLst>
              <a:ext uri="{FF2B5EF4-FFF2-40B4-BE49-F238E27FC236}">
                <a16:creationId xmlns:a16="http://schemas.microsoft.com/office/drawing/2014/main" id="{0DF06932-FD6A-1701-A8AF-D5C5EA1C5B2F}"/>
              </a:ext>
            </a:extLst>
          </p:cNvPr>
          <p:cNvSpPr/>
          <p:nvPr/>
        </p:nvSpPr>
        <p:spPr>
          <a:xfrm>
            <a:off x="5450291" y="527203"/>
            <a:ext cx="1767481" cy="74163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diagram of a cube and a red rectangle&#10;&#10;Description automatically generated">
            <a:extLst>
              <a:ext uri="{FF2B5EF4-FFF2-40B4-BE49-F238E27FC236}">
                <a16:creationId xmlns:a16="http://schemas.microsoft.com/office/drawing/2014/main" id="{E589AC74-41A7-0D88-6A26-F4E3575655A3}"/>
              </a:ext>
            </a:extLst>
          </p:cNvPr>
          <p:cNvPicPr>
            <a:picLocks noChangeAspect="1"/>
          </p:cNvPicPr>
          <p:nvPr/>
        </p:nvPicPr>
        <p:blipFill>
          <a:blip r:embed="rId3"/>
          <a:stretch>
            <a:fillRect/>
          </a:stretch>
        </p:blipFill>
        <p:spPr>
          <a:xfrm>
            <a:off x="1333144" y="2413224"/>
            <a:ext cx="7772400" cy="2031552"/>
          </a:xfrm>
          <a:prstGeom prst="rect">
            <a:avLst/>
          </a:prstGeom>
        </p:spPr>
      </p:pic>
      <p:sp>
        <p:nvSpPr>
          <p:cNvPr id="10" name="Rectangle 9">
            <a:extLst>
              <a:ext uri="{FF2B5EF4-FFF2-40B4-BE49-F238E27FC236}">
                <a16:creationId xmlns:a16="http://schemas.microsoft.com/office/drawing/2014/main" id="{20B3A2EA-E78B-C053-ABE3-6EA8D8F21F05}"/>
              </a:ext>
            </a:extLst>
          </p:cNvPr>
          <p:cNvSpPr/>
          <p:nvPr/>
        </p:nvSpPr>
        <p:spPr>
          <a:xfrm>
            <a:off x="4977203" y="1899396"/>
            <a:ext cx="654475" cy="74163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ed x and a cube with a red cross&#10;&#10;Description automatically generated">
            <a:extLst>
              <a:ext uri="{FF2B5EF4-FFF2-40B4-BE49-F238E27FC236}">
                <a16:creationId xmlns:a16="http://schemas.microsoft.com/office/drawing/2014/main" id="{27439B74-9DFA-2D60-67C5-60DE2F51CDB4}"/>
              </a:ext>
            </a:extLst>
          </p:cNvPr>
          <p:cNvPicPr>
            <a:picLocks noChangeAspect="1"/>
          </p:cNvPicPr>
          <p:nvPr/>
        </p:nvPicPr>
        <p:blipFill>
          <a:blip r:embed="rId4"/>
          <a:stretch>
            <a:fillRect/>
          </a:stretch>
        </p:blipFill>
        <p:spPr>
          <a:xfrm>
            <a:off x="6388856" y="2453429"/>
            <a:ext cx="1496741" cy="1585364"/>
          </a:xfrm>
          <a:prstGeom prst="rect">
            <a:avLst/>
          </a:prstGeom>
        </p:spPr>
      </p:pic>
    </p:spTree>
    <p:extLst>
      <p:ext uri="{BB962C8B-B14F-4D97-AF65-F5344CB8AC3E}">
        <p14:creationId xmlns:p14="http://schemas.microsoft.com/office/powerpoint/2010/main" val="598778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52A288-619F-D573-4046-45CDD76DE51B}"/>
              </a:ext>
            </a:extLst>
          </p:cNvPr>
          <p:cNvSpPr/>
          <p:nvPr/>
        </p:nvSpPr>
        <p:spPr>
          <a:xfrm>
            <a:off x="1010004" y="452486"/>
            <a:ext cx="10171992" cy="419642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F96326FE-59BE-7E90-657D-DFCC5BFB88CE}"/>
              </a:ext>
            </a:extLst>
          </p:cNvPr>
          <p:cNvSpPr>
            <a:spLocks noGrp="1"/>
          </p:cNvSpPr>
          <p:nvPr>
            <p:ph type="sldNum" sz="quarter" idx="12"/>
          </p:nvPr>
        </p:nvSpPr>
        <p:spPr/>
        <p:txBody>
          <a:bodyPr/>
          <a:lstStyle/>
          <a:p>
            <a:fld id="{8C2EA460-C565-FB43-80B0-0A34C0434FD1}" type="slidenum">
              <a:rPr lang="en-US" smtClean="0"/>
              <a:t>93</a:t>
            </a:fld>
            <a:endParaRPr lang="en-US"/>
          </a:p>
        </p:txBody>
      </p:sp>
      <p:sp>
        <p:nvSpPr>
          <p:cNvPr id="5" name="Title 2">
            <a:extLst>
              <a:ext uri="{FF2B5EF4-FFF2-40B4-BE49-F238E27FC236}">
                <a16:creationId xmlns:a16="http://schemas.microsoft.com/office/drawing/2014/main" id="{F9C73D6A-4B06-A151-39A8-887BA3C7CDC7}"/>
              </a:ext>
            </a:extLst>
          </p:cNvPr>
          <p:cNvSpPr txBox="1">
            <a:spLocks/>
          </p:cNvSpPr>
          <p:nvPr/>
        </p:nvSpPr>
        <p:spPr>
          <a:xfrm>
            <a:off x="862005" y="5279474"/>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dirty="0">
                <a:solidFill>
                  <a:srgbClr val="BFB07D"/>
                </a:solidFill>
              </a:rPr>
              <a:t>Event-Based Memory Scaling</a:t>
            </a:r>
          </a:p>
        </p:txBody>
      </p:sp>
      <p:sp>
        <p:nvSpPr>
          <p:cNvPr id="11" name="Rectangle 10">
            <a:extLst>
              <a:ext uri="{FF2B5EF4-FFF2-40B4-BE49-F238E27FC236}">
                <a16:creationId xmlns:a16="http://schemas.microsoft.com/office/drawing/2014/main" id="{0DF06932-FD6A-1701-A8AF-D5C5EA1C5B2F}"/>
              </a:ext>
            </a:extLst>
          </p:cNvPr>
          <p:cNvSpPr/>
          <p:nvPr/>
        </p:nvSpPr>
        <p:spPr>
          <a:xfrm>
            <a:off x="5450291" y="527203"/>
            <a:ext cx="1767481" cy="74163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0B3A2EA-E78B-C053-ABE3-6EA8D8F21F05}"/>
              </a:ext>
            </a:extLst>
          </p:cNvPr>
          <p:cNvSpPr/>
          <p:nvPr/>
        </p:nvSpPr>
        <p:spPr>
          <a:xfrm>
            <a:off x="4977203" y="1899396"/>
            <a:ext cx="654475" cy="74163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graph and gears&#10;&#10;Description automatically generated">
            <a:extLst>
              <a:ext uri="{FF2B5EF4-FFF2-40B4-BE49-F238E27FC236}">
                <a16:creationId xmlns:a16="http://schemas.microsoft.com/office/drawing/2014/main" id="{DE85280F-7C95-660A-76F1-B11BAA41A679}"/>
              </a:ext>
            </a:extLst>
          </p:cNvPr>
          <p:cNvPicPr>
            <a:picLocks noChangeAspect="1"/>
          </p:cNvPicPr>
          <p:nvPr/>
        </p:nvPicPr>
        <p:blipFill rotWithShape="1">
          <a:blip r:embed="rId3"/>
          <a:srcRect r="6911"/>
          <a:stretch/>
        </p:blipFill>
        <p:spPr>
          <a:xfrm>
            <a:off x="5891155" y="825939"/>
            <a:ext cx="2834101" cy="1815088"/>
          </a:xfrm>
          <a:prstGeom prst="rect">
            <a:avLst/>
          </a:prstGeom>
        </p:spPr>
      </p:pic>
      <p:sp>
        <p:nvSpPr>
          <p:cNvPr id="7" name="Rectangle 6">
            <a:extLst>
              <a:ext uri="{FF2B5EF4-FFF2-40B4-BE49-F238E27FC236}">
                <a16:creationId xmlns:a16="http://schemas.microsoft.com/office/drawing/2014/main" id="{D0DC594D-7D4B-66ED-AEFD-BF5D44BE852A}"/>
              </a:ext>
            </a:extLst>
          </p:cNvPr>
          <p:cNvSpPr/>
          <p:nvPr/>
        </p:nvSpPr>
        <p:spPr>
          <a:xfrm rot="3167247">
            <a:off x="5703783" y="1984380"/>
            <a:ext cx="288931" cy="34385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B69A1D0-DA5A-24C4-9AA8-AE6489052F8D}"/>
              </a:ext>
            </a:extLst>
          </p:cNvPr>
          <p:cNvSpPr/>
          <p:nvPr/>
        </p:nvSpPr>
        <p:spPr>
          <a:xfrm>
            <a:off x="4578653" y="489318"/>
            <a:ext cx="1767481" cy="74163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diagram of a cube and a red rectangle&#10;&#10;Description automatically generated">
            <a:extLst>
              <a:ext uri="{FF2B5EF4-FFF2-40B4-BE49-F238E27FC236}">
                <a16:creationId xmlns:a16="http://schemas.microsoft.com/office/drawing/2014/main" id="{E589AC74-41A7-0D88-6A26-F4E3575655A3}"/>
              </a:ext>
            </a:extLst>
          </p:cNvPr>
          <p:cNvPicPr>
            <a:picLocks noChangeAspect="1"/>
          </p:cNvPicPr>
          <p:nvPr/>
        </p:nvPicPr>
        <p:blipFill>
          <a:blip r:embed="rId4"/>
          <a:stretch>
            <a:fillRect/>
          </a:stretch>
        </p:blipFill>
        <p:spPr>
          <a:xfrm>
            <a:off x="1333144" y="2413224"/>
            <a:ext cx="7772400" cy="2031552"/>
          </a:xfrm>
          <a:prstGeom prst="rect">
            <a:avLst/>
          </a:prstGeom>
        </p:spPr>
      </p:pic>
      <p:pic>
        <p:nvPicPr>
          <p:cNvPr id="13" name="Picture 12" descr="A graphic of a cube and a green bar&#10;&#10;Description automatically generated">
            <a:extLst>
              <a:ext uri="{FF2B5EF4-FFF2-40B4-BE49-F238E27FC236}">
                <a16:creationId xmlns:a16="http://schemas.microsoft.com/office/drawing/2014/main" id="{C17BB980-71B7-66DE-F96A-1E75A1D791BE}"/>
              </a:ext>
            </a:extLst>
          </p:cNvPr>
          <p:cNvPicPr>
            <a:picLocks noChangeAspect="1"/>
          </p:cNvPicPr>
          <p:nvPr/>
        </p:nvPicPr>
        <p:blipFill rotWithShape="1">
          <a:blip r:embed="rId5"/>
          <a:srcRect l="20325" t="5241"/>
          <a:stretch/>
        </p:blipFill>
        <p:spPr>
          <a:xfrm>
            <a:off x="8725256" y="2048099"/>
            <a:ext cx="1527206" cy="2003784"/>
          </a:xfrm>
          <a:prstGeom prst="rect">
            <a:avLst/>
          </a:prstGeom>
        </p:spPr>
      </p:pic>
    </p:spTree>
    <p:extLst>
      <p:ext uri="{BB962C8B-B14F-4D97-AF65-F5344CB8AC3E}">
        <p14:creationId xmlns:p14="http://schemas.microsoft.com/office/powerpoint/2010/main" val="31322211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ADDF2-22CA-CD4B-515F-3FD7651E2ECC}"/>
              </a:ext>
            </a:extLst>
          </p:cNvPr>
          <p:cNvSpPr>
            <a:spLocks noGrp="1"/>
          </p:cNvSpPr>
          <p:nvPr>
            <p:ph type="title"/>
          </p:nvPr>
        </p:nvSpPr>
        <p:spPr/>
        <p:txBody>
          <a:bodyPr/>
          <a:lstStyle/>
          <a:p>
            <a:r>
              <a:rPr lang="en-US" dirty="0"/>
              <a:t>What about aggregate limits?</a:t>
            </a:r>
          </a:p>
        </p:txBody>
      </p:sp>
      <p:pic>
        <p:nvPicPr>
          <p:cNvPr id="6" name="Content Placeholder 5" descr="A diagram of a process&#10;&#10;Description automatically generated">
            <a:extLst>
              <a:ext uri="{FF2B5EF4-FFF2-40B4-BE49-F238E27FC236}">
                <a16:creationId xmlns:a16="http://schemas.microsoft.com/office/drawing/2014/main" id="{801FB508-72C0-EF2B-577D-15685B941853}"/>
              </a:ext>
            </a:extLst>
          </p:cNvPr>
          <p:cNvPicPr>
            <a:picLocks noGrp="1" noChangeAspect="1"/>
          </p:cNvPicPr>
          <p:nvPr>
            <p:ph idx="1"/>
          </p:nvPr>
        </p:nvPicPr>
        <p:blipFill>
          <a:blip r:embed="rId3"/>
          <a:stretch>
            <a:fillRect/>
          </a:stretch>
        </p:blipFill>
        <p:spPr>
          <a:xfrm>
            <a:off x="3868738" y="1162022"/>
            <a:ext cx="7315200" cy="4524430"/>
          </a:xfrm>
        </p:spPr>
      </p:pic>
      <p:sp>
        <p:nvSpPr>
          <p:cNvPr id="2" name="Slide Number Placeholder 1">
            <a:extLst>
              <a:ext uri="{FF2B5EF4-FFF2-40B4-BE49-F238E27FC236}">
                <a16:creationId xmlns:a16="http://schemas.microsoft.com/office/drawing/2014/main" id="{E037E711-DB8D-B725-692D-DFCF349A11F8}"/>
              </a:ext>
            </a:extLst>
          </p:cNvPr>
          <p:cNvSpPr>
            <a:spLocks noGrp="1"/>
          </p:cNvSpPr>
          <p:nvPr>
            <p:ph type="sldNum" sz="quarter" idx="12"/>
          </p:nvPr>
        </p:nvSpPr>
        <p:spPr/>
        <p:txBody>
          <a:bodyPr/>
          <a:lstStyle/>
          <a:p>
            <a:fld id="{8C2EA460-C565-FB43-80B0-0A34C0434FD1}" type="slidenum">
              <a:rPr lang="en-US" smtClean="0"/>
              <a:t>94</a:t>
            </a:fld>
            <a:endParaRPr lang="en-US"/>
          </a:p>
        </p:txBody>
      </p:sp>
      <p:sp>
        <p:nvSpPr>
          <p:cNvPr id="7" name="Title 2">
            <a:extLst>
              <a:ext uri="{FF2B5EF4-FFF2-40B4-BE49-F238E27FC236}">
                <a16:creationId xmlns:a16="http://schemas.microsoft.com/office/drawing/2014/main" id="{77E8EB4B-3A55-F7B0-206B-7763A3A05E01}"/>
              </a:ext>
            </a:extLst>
          </p:cNvPr>
          <p:cNvSpPr txBox="1">
            <a:spLocks/>
          </p:cNvSpPr>
          <p:nvPr/>
        </p:nvSpPr>
        <p:spPr>
          <a:xfrm>
            <a:off x="2398197" y="5817912"/>
            <a:ext cx="10645421" cy="1076876"/>
          </a:xfrm>
          <a:prstGeom prst="rect">
            <a:avLst/>
          </a:prstGeom>
        </p:spPr>
        <p:txBody>
          <a:bodyPr>
            <a:normAutofit fontScale="97500"/>
          </a:bodyPr>
          <a:lstStyle>
            <a:lvl1pPr algn="l" defTabSz="914400" rtl="0" eaLnBrk="1" latinLnBrk="0" hangingPunct="1">
              <a:lnSpc>
                <a:spcPct val="90000"/>
              </a:lnSpc>
              <a:spcBef>
                <a:spcPct val="0"/>
              </a:spcBef>
              <a:buNone/>
              <a:defRPr sz="3600" kern="1200" spc="-60" baseline="0">
                <a:solidFill>
                  <a:schemeClr val="bg1"/>
                </a:solidFill>
                <a:latin typeface="+mj-lt"/>
                <a:ea typeface="+mj-ea"/>
                <a:cs typeface="+mj-cs"/>
              </a:defRPr>
            </a:lvl1pPr>
          </a:lstStyle>
          <a:p>
            <a:pPr algn="ctr"/>
            <a:r>
              <a:rPr lang="en-US" b="1" dirty="0">
                <a:solidFill>
                  <a:srgbClr val="FF0000"/>
                </a:solidFill>
              </a:rPr>
              <a:t>Distributed</a:t>
            </a:r>
            <a:r>
              <a:rPr lang="en-US" dirty="0">
                <a:solidFill>
                  <a:srgbClr val="BFB07D"/>
                </a:solidFill>
              </a:rPr>
              <a:t> Container</a:t>
            </a:r>
          </a:p>
        </p:txBody>
      </p:sp>
    </p:spTree>
    <p:extLst>
      <p:ext uri="{BB962C8B-B14F-4D97-AF65-F5344CB8AC3E}">
        <p14:creationId xmlns:p14="http://schemas.microsoft.com/office/powerpoint/2010/main" val="28094984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707B6-3AF3-048D-2DA4-0574AB8F2008}"/>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E9F09427-5CAC-0C6B-1D00-431EDA6952A8}"/>
              </a:ext>
            </a:extLst>
          </p:cNvPr>
          <p:cNvSpPr>
            <a:spLocks noGrp="1"/>
          </p:cNvSpPr>
          <p:nvPr>
            <p:ph idx="1"/>
          </p:nvPr>
        </p:nvSpPr>
        <p:spPr/>
        <p:txBody>
          <a:bodyPr/>
          <a:lstStyle/>
          <a:p>
            <a:r>
              <a:rPr lang="en-US" dirty="0">
                <a:solidFill>
                  <a:srgbClr val="BFB07D"/>
                </a:solidFill>
              </a:rPr>
              <a:t>Absolute Slack </a:t>
            </a:r>
            <a:r>
              <a:rPr lang="en-US" dirty="0"/>
              <a:t>= Container Limit – Container Usage</a:t>
            </a:r>
          </a:p>
          <a:p>
            <a:r>
              <a:rPr lang="en-US" dirty="0">
                <a:solidFill>
                  <a:srgbClr val="BFB07D"/>
                </a:solidFill>
              </a:rPr>
              <a:t>Application Throughput: </a:t>
            </a:r>
            <a:r>
              <a:rPr lang="en-US" dirty="0"/>
              <a:t>Successful requests / second</a:t>
            </a:r>
          </a:p>
          <a:p>
            <a:r>
              <a:rPr lang="en-US" dirty="0">
                <a:solidFill>
                  <a:srgbClr val="BFB07D"/>
                </a:solidFill>
              </a:rPr>
              <a:t>Application 99.9%ile Latency: </a:t>
            </a:r>
            <a:r>
              <a:rPr lang="en-US" dirty="0"/>
              <a:t>End-to-End 99.9%ile latency</a:t>
            </a:r>
          </a:p>
        </p:txBody>
      </p:sp>
      <p:sp>
        <p:nvSpPr>
          <p:cNvPr id="4" name="Slide Number Placeholder 3">
            <a:extLst>
              <a:ext uri="{FF2B5EF4-FFF2-40B4-BE49-F238E27FC236}">
                <a16:creationId xmlns:a16="http://schemas.microsoft.com/office/drawing/2014/main" id="{55622279-6DA4-BFEB-0953-5AE44352D19E}"/>
              </a:ext>
            </a:extLst>
          </p:cNvPr>
          <p:cNvSpPr>
            <a:spLocks noGrp="1"/>
          </p:cNvSpPr>
          <p:nvPr>
            <p:ph type="sldNum" sz="quarter" idx="12"/>
          </p:nvPr>
        </p:nvSpPr>
        <p:spPr/>
        <p:txBody>
          <a:bodyPr/>
          <a:lstStyle/>
          <a:p>
            <a:fld id="{8C2EA460-C565-FB43-80B0-0A34C0434FD1}" type="slidenum">
              <a:rPr lang="en-US" smtClean="0"/>
              <a:t>95</a:t>
            </a:fld>
            <a:endParaRPr lang="en-US" dirty="0"/>
          </a:p>
        </p:txBody>
      </p:sp>
    </p:spTree>
    <p:extLst>
      <p:ext uri="{BB962C8B-B14F-4D97-AF65-F5344CB8AC3E}">
        <p14:creationId xmlns:p14="http://schemas.microsoft.com/office/powerpoint/2010/main" val="27615519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FBBD-AC52-7EE5-F3E3-82E89878B508}"/>
              </a:ext>
            </a:extLst>
          </p:cNvPr>
          <p:cNvSpPr>
            <a:spLocks noGrp="1"/>
          </p:cNvSpPr>
          <p:nvPr>
            <p:ph type="title"/>
          </p:nvPr>
        </p:nvSpPr>
        <p:spPr/>
        <p:txBody>
          <a:bodyPr/>
          <a:lstStyle/>
          <a:p>
            <a:r>
              <a:rPr lang="en-US" dirty="0"/>
              <a:t>Evaluation</a:t>
            </a:r>
          </a:p>
        </p:txBody>
      </p:sp>
      <p:sp>
        <p:nvSpPr>
          <p:cNvPr id="5" name="Text Placeholder 4">
            <a:extLst>
              <a:ext uri="{FF2B5EF4-FFF2-40B4-BE49-F238E27FC236}">
                <a16:creationId xmlns:a16="http://schemas.microsoft.com/office/drawing/2014/main" id="{ACE64CC1-24CB-9474-303D-5349A5C2B627}"/>
              </a:ext>
            </a:extLst>
          </p:cNvPr>
          <p:cNvSpPr>
            <a:spLocks noGrp="1"/>
          </p:cNvSpPr>
          <p:nvPr>
            <p:ph type="body" idx="1"/>
          </p:nvPr>
        </p:nvSpPr>
        <p:spPr/>
        <p:txBody>
          <a:bodyPr/>
          <a:lstStyle/>
          <a:p>
            <a:r>
              <a:rPr lang="en-US" dirty="0">
                <a:solidFill>
                  <a:srgbClr val="BFB07D"/>
                </a:solidFill>
              </a:rPr>
              <a:t>Applications</a:t>
            </a:r>
          </a:p>
        </p:txBody>
      </p:sp>
      <p:sp>
        <p:nvSpPr>
          <p:cNvPr id="3" name="Content Placeholder 2">
            <a:extLst>
              <a:ext uri="{FF2B5EF4-FFF2-40B4-BE49-F238E27FC236}">
                <a16:creationId xmlns:a16="http://schemas.microsoft.com/office/drawing/2014/main" id="{199DF170-7F6F-3CA5-A651-ED17ADE514A5}"/>
              </a:ext>
            </a:extLst>
          </p:cNvPr>
          <p:cNvSpPr>
            <a:spLocks noGrp="1"/>
          </p:cNvSpPr>
          <p:nvPr>
            <p:ph sz="half" idx="2"/>
          </p:nvPr>
        </p:nvSpPr>
        <p:spPr/>
        <p:txBody>
          <a:bodyPr/>
          <a:lstStyle/>
          <a:p>
            <a:r>
              <a:rPr lang="en-US" dirty="0" err="1"/>
              <a:t>TrainTicket</a:t>
            </a:r>
            <a:endParaRPr lang="en-US" dirty="0"/>
          </a:p>
          <a:p>
            <a:r>
              <a:rPr lang="en-US" dirty="0" err="1"/>
              <a:t>TeaStore</a:t>
            </a:r>
            <a:endParaRPr lang="en-US" dirty="0"/>
          </a:p>
          <a:p>
            <a:r>
              <a:rPr lang="en-US" dirty="0" err="1"/>
              <a:t>HipsterShop</a:t>
            </a:r>
            <a:endParaRPr lang="en-US" dirty="0"/>
          </a:p>
          <a:p>
            <a:r>
              <a:rPr lang="en-US" dirty="0" err="1"/>
              <a:t>MediaMicroservice</a:t>
            </a:r>
            <a:endParaRPr lang="en-US" dirty="0"/>
          </a:p>
        </p:txBody>
      </p:sp>
      <p:sp>
        <p:nvSpPr>
          <p:cNvPr id="6" name="Text Placeholder 5">
            <a:extLst>
              <a:ext uri="{FF2B5EF4-FFF2-40B4-BE49-F238E27FC236}">
                <a16:creationId xmlns:a16="http://schemas.microsoft.com/office/drawing/2014/main" id="{F022F7B0-2184-14B2-BD1B-C4431D726DD7}"/>
              </a:ext>
            </a:extLst>
          </p:cNvPr>
          <p:cNvSpPr>
            <a:spLocks noGrp="1"/>
          </p:cNvSpPr>
          <p:nvPr>
            <p:ph type="body" sz="quarter" idx="3"/>
          </p:nvPr>
        </p:nvSpPr>
        <p:spPr/>
        <p:txBody>
          <a:bodyPr/>
          <a:lstStyle/>
          <a:p>
            <a:r>
              <a:rPr lang="en-US" dirty="0">
                <a:solidFill>
                  <a:srgbClr val="BFB07D"/>
                </a:solidFill>
              </a:rPr>
              <a:t>Workloads</a:t>
            </a:r>
          </a:p>
        </p:txBody>
      </p:sp>
      <p:sp>
        <p:nvSpPr>
          <p:cNvPr id="7" name="Content Placeholder 6">
            <a:extLst>
              <a:ext uri="{FF2B5EF4-FFF2-40B4-BE49-F238E27FC236}">
                <a16:creationId xmlns:a16="http://schemas.microsoft.com/office/drawing/2014/main" id="{988FBB28-4C68-F318-0262-75A5C93583AA}"/>
              </a:ext>
            </a:extLst>
          </p:cNvPr>
          <p:cNvSpPr>
            <a:spLocks noGrp="1"/>
          </p:cNvSpPr>
          <p:nvPr>
            <p:ph sz="quarter" idx="4"/>
          </p:nvPr>
        </p:nvSpPr>
        <p:spPr/>
        <p:txBody>
          <a:bodyPr/>
          <a:lstStyle/>
          <a:p>
            <a:r>
              <a:rPr lang="en-US" dirty="0"/>
              <a:t>Alibaba</a:t>
            </a:r>
          </a:p>
          <a:p>
            <a:r>
              <a:rPr lang="en-US" dirty="0"/>
              <a:t>Burst</a:t>
            </a:r>
          </a:p>
          <a:p>
            <a:r>
              <a:rPr lang="en-US" dirty="0"/>
              <a:t>Exponential</a:t>
            </a:r>
          </a:p>
          <a:p>
            <a:r>
              <a:rPr lang="en-US" dirty="0"/>
              <a:t>Fixed</a:t>
            </a:r>
          </a:p>
        </p:txBody>
      </p:sp>
      <p:sp>
        <p:nvSpPr>
          <p:cNvPr id="4" name="Slide Number Placeholder 3">
            <a:extLst>
              <a:ext uri="{FF2B5EF4-FFF2-40B4-BE49-F238E27FC236}">
                <a16:creationId xmlns:a16="http://schemas.microsoft.com/office/drawing/2014/main" id="{CF447529-9849-3F1D-3793-C94F01B8B7EB}"/>
              </a:ext>
            </a:extLst>
          </p:cNvPr>
          <p:cNvSpPr>
            <a:spLocks noGrp="1"/>
          </p:cNvSpPr>
          <p:nvPr>
            <p:ph type="sldNum" sz="quarter" idx="12"/>
          </p:nvPr>
        </p:nvSpPr>
        <p:spPr/>
        <p:txBody>
          <a:bodyPr/>
          <a:lstStyle/>
          <a:p>
            <a:fld id="{8C2EA460-C565-FB43-80B0-0A34C0434FD1}" type="slidenum">
              <a:rPr lang="en-US" smtClean="0"/>
              <a:t>96</a:t>
            </a:fld>
            <a:endParaRPr lang="en-US" dirty="0"/>
          </a:p>
        </p:txBody>
      </p:sp>
    </p:spTree>
    <p:extLst>
      <p:ext uri="{BB962C8B-B14F-4D97-AF65-F5344CB8AC3E}">
        <p14:creationId xmlns:p14="http://schemas.microsoft.com/office/powerpoint/2010/main" val="8315423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B985A1-FC0E-E763-9E7A-D829097FC349}"/>
              </a:ext>
            </a:extLst>
          </p:cNvPr>
          <p:cNvSpPr>
            <a:spLocks noGrp="1"/>
          </p:cNvSpPr>
          <p:nvPr>
            <p:ph type="sldNum" sz="quarter" idx="12"/>
          </p:nvPr>
        </p:nvSpPr>
        <p:spPr/>
        <p:txBody>
          <a:bodyPr/>
          <a:lstStyle/>
          <a:p>
            <a:fld id="{8C2EA460-C565-FB43-80B0-0A34C0434FD1}" type="slidenum">
              <a:rPr lang="en-US" smtClean="0"/>
              <a:t>97</a:t>
            </a:fld>
            <a:endParaRPr lang="en-US"/>
          </a:p>
        </p:txBody>
      </p:sp>
      <p:pic>
        <p:nvPicPr>
          <p:cNvPr id="9" name="Picture 8" descr="A graph of different colored bars&#10;&#10;Description automatically generated">
            <a:extLst>
              <a:ext uri="{FF2B5EF4-FFF2-40B4-BE49-F238E27FC236}">
                <a16:creationId xmlns:a16="http://schemas.microsoft.com/office/drawing/2014/main" id="{EA583A5E-C540-93BF-62B2-3DFC7451AFF8}"/>
              </a:ext>
            </a:extLst>
          </p:cNvPr>
          <p:cNvPicPr>
            <a:picLocks noChangeAspect="1"/>
          </p:cNvPicPr>
          <p:nvPr/>
        </p:nvPicPr>
        <p:blipFill>
          <a:blip r:embed="rId2"/>
          <a:stretch>
            <a:fillRect/>
          </a:stretch>
        </p:blipFill>
        <p:spPr>
          <a:xfrm>
            <a:off x="298542" y="1638327"/>
            <a:ext cx="11594915" cy="2988537"/>
          </a:xfrm>
          <a:prstGeom prst="rect">
            <a:avLst/>
          </a:prstGeom>
        </p:spPr>
      </p:pic>
    </p:spTree>
    <p:extLst>
      <p:ext uri="{BB962C8B-B14F-4D97-AF65-F5344CB8AC3E}">
        <p14:creationId xmlns:p14="http://schemas.microsoft.com/office/powerpoint/2010/main" val="14551456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B985A1-FC0E-E763-9E7A-D829097FC349}"/>
              </a:ext>
            </a:extLst>
          </p:cNvPr>
          <p:cNvSpPr>
            <a:spLocks noGrp="1"/>
          </p:cNvSpPr>
          <p:nvPr>
            <p:ph type="sldNum" sz="quarter" idx="12"/>
          </p:nvPr>
        </p:nvSpPr>
        <p:spPr/>
        <p:txBody>
          <a:bodyPr/>
          <a:lstStyle/>
          <a:p>
            <a:fld id="{8C2EA460-C565-FB43-80B0-0A34C0434FD1}" type="slidenum">
              <a:rPr lang="en-US" smtClean="0"/>
              <a:t>98</a:t>
            </a:fld>
            <a:endParaRPr lang="en-US"/>
          </a:p>
        </p:txBody>
      </p:sp>
      <p:pic>
        <p:nvPicPr>
          <p:cNvPr id="9" name="Picture 8" descr="A graph of different colored bars&#10;&#10;Description automatically generated">
            <a:extLst>
              <a:ext uri="{FF2B5EF4-FFF2-40B4-BE49-F238E27FC236}">
                <a16:creationId xmlns:a16="http://schemas.microsoft.com/office/drawing/2014/main" id="{EA583A5E-C540-93BF-62B2-3DFC7451AFF8}"/>
              </a:ext>
            </a:extLst>
          </p:cNvPr>
          <p:cNvPicPr>
            <a:picLocks noChangeAspect="1"/>
          </p:cNvPicPr>
          <p:nvPr/>
        </p:nvPicPr>
        <p:blipFill>
          <a:blip r:embed="rId2"/>
          <a:stretch>
            <a:fillRect/>
          </a:stretch>
        </p:blipFill>
        <p:spPr>
          <a:xfrm>
            <a:off x="298542" y="1638327"/>
            <a:ext cx="11594915" cy="2988537"/>
          </a:xfrm>
          <a:prstGeom prst="rect">
            <a:avLst/>
          </a:prstGeom>
        </p:spPr>
      </p:pic>
      <p:sp>
        <p:nvSpPr>
          <p:cNvPr id="2" name="Oval 1">
            <a:extLst>
              <a:ext uri="{FF2B5EF4-FFF2-40B4-BE49-F238E27FC236}">
                <a16:creationId xmlns:a16="http://schemas.microsoft.com/office/drawing/2014/main" id="{1A594BD7-EF54-1B5C-59CA-1C878DD8EE8A}"/>
              </a:ext>
            </a:extLst>
          </p:cNvPr>
          <p:cNvSpPr/>
          <p:nvPr/>
        </p:nvSpPr>
        <p:spPr>
          <a:xfrm>
            <a:off x="1664208" y="1472185"/>
            <a:ext cx="658368" cy="3657600"/>
          </a:xfrm>
          <a:prstGeom prst="ellipse">
            <a:avLst/>
          </a:prstGeom>
          <a:noFill/>
          <a:ln w="38100">
            <a:solidFill>
              <a:srgbClr val="E79D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208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707B6-3AF3-048D-2DA4-0574AB8F2008}"/>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E9F09427-5CAC-0C6B-1D00-431EDA6952A8}"/>
              </a:ext>
            </a:extLst>
          </p:cNvPr>
          <p:cNvSpPr>
            <a:spLocks noGrp="1"/>
          </p:cNvSpPr>
          <p:nvPr>
            <p:ph idx="1"/>
          </p:nvPr>
        </p:nvSpPr>
        <p:spPr/>
        <p:txBody>
          <a:bodyPr/>
          <a:lstStyle/>
          <a:p>
            <a:r>
              <a:rPr lang="en-US" dirty="0">
                <a:solidFill>
                  <a:srgbClr val="BFB07D"/>
                </a:solidFill>
              </a:rPr>
              <a:t>Aggregate Limits </a:t>
            </a:r>
            <a:r>
              <a:rPr lang="en-US" dirty="0"/>
              <a:t>= Sum(Container Limit) – Sum(Container Usage)</a:t>
            </a:r>
          </a:p>
          <a:p>
            <a:r>
              <a:rPr lang="en-US" dirty="0">
                <a:solidFill>
                  <a:srgbClr val="BFB07D"/>
                </a:solidFill>
              </a:rPr>
              <a:t>Application Latency: </a:t>
            </a:r>
            <a:r>
              <a:rPr lang="en-US" dirty="0">
                <a:solidFill>
                  <a:schemeClr val="tx1">
                    <a:lumMod val="85000"/>
                  </a:schemeClr>
                </a:solidFill>
              </a:rPr>
              <a:t>End-to-End latency per request or job</a:t>
            </a:r>
          </a:p>
        </p:txBody>
      </p:sp>
      <p:sp>
        <p:nvSpPr>
          <p:cNvPr id="4" name="Slide Number Placeholder 3">
            <a:extLst>
              <a:ext uri="{FF2B5EF4-FFF2-40B4-BE49-F238E27FC236}">
                <a16:creationId xmlns:a16="http://schemas.microsoft.com/office/drawing/2014/main" id="{55622279-6DA4-BFEB-0953-5AE44352D19E}"/>
              </a:ext>
            </a:extLst>
          </p:cNvPr>
          <p:cNvSpPr>
            <a:spLocks noGrp="1"/>
          </p:cNvSpPr>
          <p:nvPr>
            <p:ph type="sldNum" sz="quarter" idx="12"/>
          </p:nvPr>
        </p:nvSpPr>
        <p:spPr/>
        <p:txBody>
          <a:bodyPr/>
          <a:lstStyle/>
          <a:p>
            <a:fld id="{8C2EA460-C565-FB43-80B0-0A34C0434FD1}" type="slidenum">
              <a:rPr lang="en-US" smtClean="0"/>
              <a:t>99</a:t>
            </a:fld>
            <a:endParaRPr lang="en-US" dirty="0"/>
          </a:p>
        </p:txBody>
      </p:sp>
    </p:spTree>
    <p:extLst>
      <p:ext uri="{BB962C8B-B14F-4D97-AF65-F5344CB8AC3E}">
        <p14:creationId xmlns:p14="http://schemas.microsoft.com/office/powerpoint/2010/main" val="3873630545"/>
      </p:ext>
    </p:extLst>
  </p:cSld>
  <p:clrMapOvr>
    <a:masterClrMapping/>
  </p:clrMapOvr>
</p:sld>
</file>

<file path=ppt/theme/theme1.xml><?xml version="1.0" encoding="utf-8"?>
<a:theme xmlns:a="http://schemas.openxmlformats.org/drawingml/2006/main" name="CSCI3753">
  <a:themeElements>
    <a:clrScheme name="Custom 2">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FF9300"/>
      </a:hlink>
      <a:folHlink>
        <a:srgbClr val="995B1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CSCI3753" id="{D47C041B-9061-F24A-914B-06A8727CED73}" vid="{C7D41080-8E45-C547-8060-C82C27E171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CSCI3753</Template>
  <TotalTime>6256</TotalTime>
  <Words>13046</Words>
  <Application>Microsoft Macintosh PowerPoint</Application>
  <PresentationFormat>Widescreen</PresentationFormat>
  <Paragraphs>3267</Paragraphs>
  <Slides>213</Slides>
  <Notes>93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213</vt:i4>
      </vt:variant>
    </vt:vector>
  </HeadingPairs>
  <TitlesOfParts>
    <vt:vector size="221" baseType="lpstr">
      <vt:lpstr>Arial</vt:lpstr>
      <vt:lpstr>Calibri</vt:lpstr>
      <vt:lpstr>Calibri Light</vt:lpstr>
      <vt:lpstr>Courier New</vt:lpstr>
      <vt:lpstr>Menlo</vt:lpstr>
      <vt:lpstr>Segoe UI</vt:lpstr>
      <vt:lpstr>Wingdings 2</vt:lpstr>
      <vt:lpstr>CSCI3753</vt:lpstr>
      <vt:lpstr>A Multilayer Approach Towards Optimizing  Spatial and Temporal Computing Systems</vt:lpstr>
      <vt:lpstr>Agenda</vt:lpstr>
      <vt:lpstr>Computing Stack</vt:lpstr>
      <vt:lpstr>Computing Stack</vt:lpstr>
      <vt:lpstr>Computing Stack</vt:lpstr>
      <vt:lpstr>Spatial and Temporal Characteristics</vt:lpstr>
      <vt:lpstr>Spatial and Temporal Characteristics</vt:lpstr>
      <vt:lpstr>Spatial and Temporal Characteristics</vt:lpstr>
      <vt:lpstr>Spatial and Temporal Characteristics</vt:lpstr>
      <vt:lpstr>Spatial and Temporal Characteristics</vt:lpstr>
      <vt:lpstr>Spatial and Temporal Characteristics</vt:lpstr>
      <vt:lpstr>PowerPoint Presentation</vt:lpstr>
      <vt:lpstr>For each layer…</vt:lpstr>
      <vt:lpstr>For each layer…</vt:lpstr>
      <vt:lpstr>PowerPoint Presentation</vt:lpstr>
      <vt:lpstr>Container-Based Cloud Services</vt:lpstr>
      <vt:lpstr>Container-Based Cloud Services</vt:lpstr>
      <vt:lpstr>Abstractions of Container-Based Cloud Services</vt:lpstr>
      <vt:lpstr>Abstractions of Container-Based Cloud Services</vt:lpstr>
      <vt:lpstr>Abstractions of Container-Based Cloud Services</vt:lpstr>
      <vt:lpstr>Abstractions of Container-Based Cloud Services</vt:lpstr>
      <vt:lpstr>Abstractions of Container-Based Cloud Services</vt:lpstr>
      <vt:lpstr>PowerPoint Presentation</vt:lpstr>
      <vt:lpstr>PowerPoint Presentation</vt:lpstr>
      <vt:lpstr>Outline</vt:lpstr>
      <vt:lpstr>Outline</vt:lpstr>
      <vt:lpstr>IDCat Serverless Application</vt:lpstr>
      <vt:lpstr>IDCat Serverless Application</vt:lpstr>
      <vt:lpstr>IDCat Serverless Application</vt:lpstr>
      <vt:lpstr>IDCat Serverless Application</vt:lpstr>
      <vt:lpstr>IDCat Serverless Application</vt:lpstr>
      <vt:lpstr>IDCat Serverless Application</vt:lpstr>
      <vt:lpstr>Improve Efficiency?</vt:lpstr>
      <vt:lpstr>Improve Efficiency?</vt:lpstr>
      <vt:lpstr>IDCat Microservice</vt:lpstr>
      <vt:lpstr>Runtime Reuse in Serverless</vt:lpstr>
      <vt:lpstr>Runtime Reuse in Serverless</vt:lpstr>
      <vt:lpstr>Runtime Reuse in Serverless</vt:lpstr>
      <vt:lpstr>Runtime Reuse in Serverless</vt:lpstr>
      <vt:lpstr>Runtime Reuse is Spatial</vt:lpstr>
      <vt:lpstr>Runtime Reuse is Temporal</vt:lpstr>
      <vt:lpstr>Runtime Reuse in Serverless – Room for Improvement?</vt:lpstr>
      <vt:lpstr>Outline</vt:lpstr>
      <vt:lpstr>Overview</vt:lpstr>
      <vt:lpstr>Freshen Design</vt:lpstr>
      <vt:lpstr>Freshen Design</vt:lpstr>
      <vt:lpstr>Freshen Design</vt:lpstr>
      <vt:lpstr>Freshen Design</vt:lpstr>
      <vt:lpstr>Serverless Resource Management  Overview</vt:lpstr>
      <vt:lpstr>Serverless Resource Management  Overview</vt:lpstr>
      <vt:lpstr>Serverless Resource Management  Overview</vt:lpstr>
      <vt:lpstr>Serverless Resource Management  Overview</vt:lpstr>
      <vt:lpstr>Serverless Function Prediction</vt:lpstr>
      <vt:lpstr>Serverless Function Prediction</vt:lpstr>
      <vt:lpstr>Serverless Function Prediction</vt:lpstr>
      <vt:lpstr>Serverless Function Prediction</vt:lpstr>
      <vt:lpstr>What Can Freshen Do?</vt:lpstr>
      <vt:lpstr>What Can Freshen Do?</vt:lpstr>
      <vt:lpstr>What Can Freshen Do?</vt:lpstr>
      <vt:lpstr>What Can Freshen Do?</vt:lpstr>
      <vt:lpstr>What Can Freshen Do?</vt:lpstr>
      <vt:lpstr>Outline</vt:lpstr>
      <vt:lpstr>Freshen Motivation</vt:lpstr>
      <vt:lpstr>Freshen Motivation</vt:lpstr>
      <vt:lpstr>Outline</vt:lpstr>
      <vt:lpstr>Discussion</vt:lpstr>
      <vt:lpstr>Discussion</vt:lpstr>
      <vt:lpstr>PowerPoint Presentation</vt:lpstr>
      <vt:lpstr>PowerPoint Presentation</vt:lpstr>
      <vt:lpstr>Containerized Infrastructure</vt:lpstr>
      <vt:lpstr>Developers must make tradeoffs!</vt:lpstr>
      <vt:lpstr>Developers must make tradeoffs!</vt:lpstr>
      <vt:lpstr>Developers must make tradeoffs!</vt:lpstr>
      <vt:lpstr>Developers must make tradeoffs!</vt:lpstr>
      <vt:lpstr>Developers must make tradeoffs!</vt:lpstr>
      <vt:lpstr>Developers must make tradeoffs!</vt:lpstr>
      <vt:lpstr>Developers must make tradeoffs!</vt:lpstr>
      <vt:lpstr>Developers must make tradeoffs!</vt:lpstr>
      <vt:lpstr>Setting Container Limits is Difficult</vt:lpstr>
      <vt:lpstr>Setting Container Limits is Difficult</vt:lpstr>
      <vt:lpstr>Recent Work: Threshold Scaling</vt:lpstr>
      <vt:lpstr>Recent Work: ML-Based Scaling</vt:lpstr>
      <vt:lpstr>Key insight: If we can make resource allocation fine-grained, we don’t need to predict; we can react to workload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about aggregate limits?</vt:lpstr>
      <vt:lpstr>Evaluation</vt:lpstr>
      <vt:lpstr>Evaluation</vt:lpstr>
      <vt:lpstr>PowerPoint Presentation</vt:lpstr>
      <vt:lpstr>PowerPoint Presentation</vt:lpstr>
      <vt:lpstr>Evaluation</vt:lpstr>
      <vt:lpstr>PowerPoint Presentation</vt:lpstr>
      <vt:lpstr>PowerPoint Presentation</vt:lpstr>
      <vt:lpstr>PowerPoint Presentation</vt:lpstr>
      <vt:lpstr>PowerPoint Presentation</vt:lpstr>
      <vt:lpstr>Overview</vt:lpstr>
      <vt:lpstr>Overview</vt:lpstr>
      <vt:lpstr>PowerPoint Presentation</vt:lpstr>
      <vt:lpstr>PowerPoint Presentation</vt:lpstr>
      <vt:lpstr>PowerPoint Presentation</vt:lpstr>
      <vt:lpstr>PowerPoint Presentation</vt:lpstr>
      <vt:lpstr>Overview</vt:lpstr>
      <vt:lpstr>Node Replication</vt:lpstr>
      <vt:lpstr>Node Replication</vt:lpstr>
      <vt:lpstr>Node Replication</vt:lpstr>
      <vt:lpstr>PowerPoint Presentation</vt:lpstr>
      <vt:lpstr>PowerPoint Presentation</vt:lpstr>
      <vt:lpstr>PowerPoint Presentation</vt:lpstr>
      <vt:lpstr>PowerPoint Presentation</vt:lpstr>
      <vt:lpstr> Benefits of NR</vt:lpstr>
      <vt:lpstr> Benefits of NR</vt:lpstr>
      <vt:lpstr> Benefits of NR</vt:lpstr>
      <vt:lpstr> Benefits of NR</vt:lpstr>
      <vt:lpstr>Overview</vt:lpstr>
      <vt:lpstr>Environment of NR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Live, Dynamic Node Replication</vt:lpstr>
      <vt:lpstr>LD-NR</vt:lpstr>
      <vt:lpstr>LD-NR</vt:lpstr>
      <vt:lpstr>LD-NR</vt:lpstr>
      <vt:lpstr>LD-NR</vt:lpstr>
      <vt:lpstr>LD-NR</vt:lpstr>
      <vt:lpstr>LD-NR</vt:lpstr>
      <vt:lpstr>LD-NR</vt:lpstr>
      <vt:lpstr>LD-NR</vt:lpstr>
      <vt:lpstr>Overview</vt:lpstr>
      <vt:lpstr>Future of Extended NUMA Architectures</vt:lpstr>
      <vt:lpstr>Implementation</vt:lpstr>
      <vt:lpstr>PowerPoint Presentation</vt:lpstr>
      <vt:lpstr>PowerPoint Presentation</vt:lpstr>
      <vt:lpstr>PowerPoint Presentation</vt:lpstr>
      <vt:lpstr>LD-NR in DiNOS</vt:lpstr>
      <vt:lpstr>Scaling in DiNOS</vt:lpstr>
      <vt:lpstr>Scaling in DiNOS</vt:lpstr>
      <vt:lpstr>Scaling in DiNOS</vt:lpstr>
      <vt:lpstr>Scaling in DiNOS</vt:lpstr>
      <vt:lpstr>PowerPoint Presentation</vt:lpstr>
      <vt:lpstr>PowerPoint Presentation</vt:lpstr>
      <vt:lpstr>PowerPoint Presentation</vt:lpstr>
      <vt:lpstr>Programming Abstractions for AMD XDNATM NPUs</vt:lpstr>
      <vt:lpstr>Agenda</vt:lpstr>
      <vt:lpstr>Agenda</vt:lpstr>
      <vt:lpstr>Background on AMD XDNATM NPUs </vt:lpstr>
      <vt:lpstr>Background on AMD XDNATM NPUs </vt:lpstr>
      <vt:lpstr>PowerPoint Presentation</vt:lpstr>
      <vt:lpstr>PowerPoint Presentation</vt:lpstr>
      <vt:lpstr>PowerPoint Presentation</vt:lpstr>
      <vt:lpstr>PowerPoint Presentation</vt:lpstr>
      <vt:lpstr>PowerPoint Presentation</vt:lpstr>
      <vt:lpstr>An NPU design needs…</vt:lpstr>
      <vt:lpstr>An NPU design needs…</vt:lpstr>
      <vt:lpstr>An NPU design needs…</vt:lpstr>
      <vt:lpstr>IRON: Open-source toolkit for AMD XDNATM NPUs</vt:lpstr>
      <vt:lpstr>IRON Example: Matrix Scalar Add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Extensions to IRON</vt:lpstr>
      <vt:lpstr>Distance from MLIR</vt:lpstr>
      <vt:lpstr>Distance from MLIR</vt:lpstr>
      <vt:lpstr>Refined Constructs</vt:lpstr>
      <vt:lpstr>Refined Constructs</vt:lpstr>
      <vt:lpstr>Refined Constructs</vt:lpstr>
      <vt:lpstr>Refined Constructs</vt:lpstr>
      <vt:lpstr>Refined Constructs</vt:lpstr>
      <vt:lpstr>Refined Constructs</vt:lpstr>
      <vt:lpstr>Extensibility</vt:lpstr>
      <vt:lpstr>Extensibility</vt:lpstr>
      <vt:lpstr>Extensibility</vt:lpstr>
      <vt:lpstr>Agenda</vt:lpstr>
      <vt:lpstr>27 Sample designs</vt:lpstr>
      <vt:lpstr>Designer Efficiency – Decrease in single lines of code (SLOC)</vt:lpstr>
      <vt:lpstr>Designer Efficiency – Decreases in Halstead vocabulary (top) and effort (bottom)</vt:lpstr>
      <vt:lpstr>SequentialPlacer</vt:lpstr>
      <vt:lpstr>TensorTiler2D</vt:lpstr>
      <vt:lpstr>Matrix Multiplication Visualization of Runtime DMA Ops</vt:lpstr>
      <vt:lpstr>Agenda</vt:lpstr>
      <vt:lpstr>Future Work</vt:lpstr>
      <vt:lpstr>PowerPoint Presentation</vt:lpstr>
      <vt:lpstr>PowerPoint Presentation</vt:lpstr>
      <vt:lpstr>Thank you to my advisors &amp; collaborators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DiNOS: A Rackscale Operating system for hardware-accelerated shared coherent memory</dc:title>
  <dc:creator>Erika Hunhoff</dc:creator>
  <cp:lastModifiedBy>Erika Hunhoff</cp:lastModifiedBy>
  <cp:revision>86</cp:revision>
  <dcterms:created xsi:type="dcterms:W3CDTF">2023-10-03T14:09:10Z</dcterms:created>
  <dcterms:modified xsi:type="dcterms:W3CDTF">2025-07-17T14:29:05Z</dcterms:modified>
</cp:coreProperties>
</file>